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799" r:id="rId2"/>
    <p:sldId id="807" r:id="rId3"/>
    <p:sldId id="715" r:id="rId4"/>
    <p:sldId id="800" r:id="rId5"/>
    <p:sldId id="802" r:id="rId6"/>
    <p:sldId id="819" r:id="rId7"/>
    <p:sldId id="820" r:id="rId8"/>
    <p:sldId id="1058" r:id="rId9"/>
    <p:sldId id="1059" r:id="rId10"/>
    <p:sldId id="1060" r:id="rId11"/>
    <p:sldId id="1061" r:id="rId12"/>
    <p:sldId id="1062" r:id="rId13"/>
    <p:sldId id="1063" r:id="rId14"/>
    <p:sldId id="1110" r:id="rId15"/>
    <p:sldId id="1064" r:id="rId16"/>
    <p:sldId id="1065" r:id="rId17"/>
    <p:sldId id="1066" r:id="rId18"/>
    <p:sldId id="1067" r:id="rId19"/>
    <p:sldId id="1068" r:id="rId20"/>
    <p:sldId id="1069" r:id="rId21"/>
    <p:sldId id="1070" r:id="rId22"/>
    <p:sldId id="1071" r:id="rId23"/>
    <p:sldId id="1072" r:id="rId24"/>
    <p:sldId id="1073" r:id="rId25"/>
    <p:sldId id="1074" r:id="rId26"/>
    <p:sldId id="1075" r:id="rId27"/>
    <p:sldId id="1076" r:id="rId28"/>
    <p:sldId id="1077" r:id="rId29"/>
    <p:sldId id="1078" r:id="rId30"/>
    <p:sldId id="1079" r:id="rId31"/>
    <p:sldId id="1080" r:id="rId32"/>
    <p:sldId id="1081" r:id="rId33"/>
    <p:sldId id="1082" r:id="rId34"/>
    <p:sldId id="1083" r:id="rId35"/>
    <p:sldId id="1084" r:id="rId36"/>
    <p:sldId id="1085" r:id="rId37"/>
    <p:sldId id="1086" r:id="rId38"/>
    <p:sldId id="1087" r:id="rId39"/>
    <p:sldId id="1088" r:id="rId40"/>
    <p:sldId id="1089" r:id="rId41"/>
    <p:sldId id="1090" r:id="rId42"/>
    <p:sldId id="1091" r:id="rId43"/>
    <p:sldId id="1092" r:id="rId44"/>
    <p:sldId id="1093" r:id="rId45"/>
    <p:sldId id="1094" r:id="rId46"/>
    <p:sldId id="1095" r:id="rId47"/>
    <p:sldId id="1096" r:id="rId48"/>
    <p:sldId id="1097" r:id="rId49"/>
    <p:sldId id="1098" r:id="rId50"/>
    <p:sldId id="1099" r:id="rId51"/>
    <p:sldId id="1100" r:id="rId52"/>
    <p:sldId id="1101" r:id="rId53"/>
    <p:sldId id="1102" r:id="rId54"/>
    <p:sldId id="1103" r:id="rId55"/>
    <p:sldId id="1104" r:id="rId56"/>
    <p:sldId id="1105" r:id="rId57"/>
    <p:sldId id="1106" r:id="rId58"/>
    <p:sldId id="1107" r:id="rId59"/>
    <p:sldId id="1108" r:id="rId60"/>
    <p:sldId id="86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E97A17-AB74-2606-0B3E-BB58F5EE8D7D}" name="Alicia Yang" initials="AY" userId="S::yy354@cornell.edu::e2e4984f-ff22-4388-bd40-d79384179f0d" providerId="AD"/>
  <p188:author id="{B675F27B-803D-8490-D30B-B3D4FE977DDE}" name="Ken Birman" initials="KB" userId="S::kpb3@cornell.edu::d63afa40-f901-45d1-beb5-fa688e844a7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9DFF5"/>
    <a:srgbClr val="8FFFC2"/>
    <a:srgbClr val="9954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D6DFC-3031-4668-B4B3-5EDF8487D98D}" v="1" dt="2024-10-20T12:05:53.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0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Birman" userId="d63afa40-f901-45d1-beb5-fa688e844a7e" providerId="ADAL" clId="{184D6DFC-3031-4668-B4B3-5EDF8487D98D}"/>
    <pc:docChg chg="undo custSel addSld delSld modSld sldOrd">
      <pc:chgData name="Ken Birman" userId="d63afa40-f901-45d1-beb5-fa688e844a7e" providerId="ADAL" clId="{184D6DFC-3031-4668-B4B3-5EDF8487D98D}" dt="2024-10-20T12:05:55.466" v="8152" actId="47"/>
      <pc:docMkLst>
        <pc:docMk/>
      </pc:docMkLst>
      <pc:sldChg chg="addSp delSp modSp add del mod modTransition modClrScheme modAnim chgLayout">
        <pc:chgData name="Ken Birman" userId="d63afa40-f901-45d1-beb5-fa688e844a7e" providerId="ADAL" clId="{184D6DFC-3031-4668-B4B3-5EDF8487D98D}" dt="2024-10-12T20:25:30.263" v="6293" actId="47"/>
        <pc:sldMkLst>
          <pc:docMk/>
          <pc:sldMk cId="3658124959" sldId="256"/>
        </pc:sldMkLst>
        <pc:spChg chg="mod">
          <ac:chgData name="Ken Birman" userId="d63afa40-f901-45d1-beb5-fa688e844a7e" providerId="ADAL" clId="{184D6DFC-3031-4668-B4B3-5EDF8487D98D}" dt="2024-10-07T12:43:28.736" v="2434" actId="1035"/>
          <ac:spMkLst>
            <pc:docMk/>
            <pc:sldMk cId="3658124959" sldId="256"/>
            <ac:spMk id="2" creationId="{7AF29AF4-E0EB-B081-8E1C-86262075DE54}"/>
          </ac:spMkLst>
        </pc:spChg>
        <pc:spChg chg="mod">
          <ac:chgData name="Ken Birman" userId="d63afa40-f901-45d1-beb5-fa688e844a7e" providerId="ADAL" clId="{184D6DFC-3031-4668-B4B3-5EDF8487D98D}" dt="2024-10-07T12:43:28.736" v="2434" actId="1035"/>
          <ac:spMkLst>
            <pc:docMk/>
            <pc:sldMk cId="3658124959" sldId="256"/>
            <ac:spMk id="3" creationId="{F7C91A4B-EDAB-ABAD-5BF5-1CF4E15170B7}"/>
          </ac:spMkLst>
        </pc:spChg>
        <pc:spChg chg="mod">
          <ac:chgData name="Ken Birman" userId="d63afa40-f901-45d1-beb5-fa688e844a7e" providerId="ADAL" clId="{184D6DFC-3031-4668-B4B3-5EDF8487D98D}" dt="2024-10-07T12:43:28.736" v="2434" actId="1035"/>
          <ac:spMkLst>
            <pc:docMk/>
            <pc:sldMk cId="3658124959" sldId="256"/>
            <ac:spMk id="4" creationId="{B9C5B7A7-E72A-EB73-8958-AA2C4E9EFD8F}"/>
          </ac:spMkLst>
        </pc:spChg>
        <pc:spChg chg="mod">
          <ac:chgData name="Ken Birman" userId="d63afa40-f901-45d1-beb5-fa688e844a7e" providerId="ADAL" clId="{184D6DFC-3031-4668-B4B3-5EDF8487D98D}" dt="2024-10-07T12:43:28.736" v="2434" actId="1035"/>
          <ac:spMkLst>
            <pc:docMk/>
            <pc:sldMk cId="3658124959" sldId="256"/>
            <ac:spMk id="5" creationId="{3AF8F3EB-4843-A6EE-4E05-9164D1D96EBF}"/>
          </ac:spMkLst>
        </pc:spChg>
        <pc:spChg chg="mod">
          <ac:chgData name="Ken Birman" userId="d63afa40-f901-45d1-beb5-fa688e844a7e" providerId="ADAL" clId="{184D6DFC-3031-4668-B4B3-5EDF8487D98D}" dt="2024-10-07T12:43:28.736" v="2434" actId="1035"/>
          <ac:spMkLst>
            <pc:docMk/>
            <pc:sldMk cId="3658124959" sldId="256"/>
            <ac:spMk id="6" creationId="{FEC4C241-BAD6-642F-2B6B-1A65CFB8A58B}"/>
          </ac:spMkLst>
        </pc:spChg>
        <pc:spChg chg="mod">
          <ac:chgData name="Ken Birman" userId="d63afa40-f901-45d1-beb5-fa688e844a7e" providerId="ADAL" clId="{184D6DFC-3031-4668-B4B3-5EDF8487D98D}" dt="2024-10-07T12:43:28.736" v="2434" actId="1035"/>
          <ac:spMkLst>
            <pc:docMk/>
            <pc:sldMk cId="3658124959" sldId="256"/>
            <ac:spMk id="7" creationId="{BCAC5E2B-0142-22A7-9026-E0282FEB026E}"/>
          </ac:spMkLst>
        </pc:spChg>
        <pc:spChg chg="mod">
          <ac:chgData name="Ken Birman" userId="d63afa40-f901-45d1-beb5-fa688e844a7e" providerId="ADAL" clId="{184D6DFC-3031-4668-B4B3-5EDF8487D98D}" dt="2024-10-07T12:43:28.736" v="2434" actId="1035"/>
          <ac:spMkLst>
            <pc:docMk/>
            <pc:sldMk cId="3658124959" sldId="256"/>
            <ac:spMk id="8" creationId="{1DE09C0A-BF90-D39F-06CA-A2B147D1E897}"/>
          </ac:spMkLst>
        </pc:spChg>
        <pc:spChg chg="mod">
          <ac:chgData name="Ken Birman" userId="d63afa40-f901-45d1-beb5-fa688e844a7e" providerId="ADAL" clId="{184D6DFC-3031-4668-B4B3-5EDF8487D98D}" dt="2024-10-07T12:43:28.736" v="2434" actId="1035"/>
          <ac:spMkLst>
            <pc:docMk/>
            <pc:sldMk cId="3658124959" sldId="256"/>
            <ac:spMk id="9" creationId="{9135C925-9532-E202-2885-72BB105CD041}"/>
          </ac:spMkLst>
        </pc:spChg>
        <pc:spChg chg="mod">
          <ac:chgData name="Ken Birman" userId="d63afa40-f901-45d1-beb5-fa688e844a7e" providerId="ADAL" clId="{184D6DFC-3031-4668-B4B3-5EDF8487D98D}" dt="2024-10-07T12:43:28.736" v="2434" actId="1035"/>
          <ac:spMkLst>
            <pc:docMk/>
            <pc:sldMk cId="3658124959" sldId="256"/>
            <ac:spMk id="10" creationId="{0B3BAD1B-86B2-EDF3-A35C-841D86B460C4}"/>
          </ac:spMkLst>
        </pc:spChg>
        <pc:spChg chg="mod">
          <ac:chgData name="Ken Birman" userId="d63afa40-f901-45d1-beb5-fa688e844a7e" providerId="ADAL" clId="{184D6DFC-3031-4668-B4B3-5EDF8487D98D}" dt="2024-10-07T12:43:28.736" v="2434" actId="1035"/>
          <ac:spMkLst>
            <pc:docMk/>
            <pc:sldMk cId="3658124959" sldId="256"/>
            <ac:spMk id="11" creationId="{3117E02B-A483-BA51-0799-495897235725}"/>
          </ac:spMkLst>
        </pc:spChg>
        <pc:spChg chg="mod">
          <ac:chgData name="Ken Birman" userId="d63afa40-f901-45d1-beb5-fa688e844a7e" providerId="ADAL" clId="{184D6DFC-3031-4668-B4B3-5EDF8487D98D}" dt="2024-10-07T12:43:28.736" v="2434" actId="1035"/>
          <ac:spMkLst>
            <pc:docMk/>
            <pc:sldMk cId="3658124959" sldId="256"/>
            <ac:spMk id="12" creationId="{A163CD30-D26C-0EF0-554F-53063A6E5798}"/>
          </ac:spMkLst>
        </pc:spChg>
        <pc:spChg chg="add mod ord">
          <ac:chgData name="Ken Birman" userId="d63afa40-f901-45d1-beb5-fa688e844a7e" providerId="ADAL" clId="{184D6DFC-3031-4668-B4B3-5EDF8487D98D}" dt="2024-10-07T12:46:49.591" v="2804" actId="20577"/>
          <ac:spMkLst>
            <pc:docMk/>
            <pc:sldMk cId="3658124959" sldId="256"/>
            <ac:spMk id="13" creationId="{21AE8E04-D2FE-7173-9AE5-1AE53741378E}"/>
          </ac:spMkLst>
        </pc:spChg>
        <pc:spChg chg="add mod">
          <ac:chgData name="Ken Birman" userId="d63afa40-f901-45d1-beb5-fa688e844a7e" providerId="ADAL" clId="{184D6DFC-3031-4668-B4B3-5EDF8487D98D}" dt="2024-10-07T12:48:33.390" v="2813" actId="571"/>
          <ac:spMkLst>
            <pc:docMk/>
            <pc:sldMk cId="3658124959" sldId="256"/>
            <ac:spMk id="14" creationId="{7C9FBCF6-47C0-8D84-A230-4D2AAE87EDBE}"/>
          </ac:spMkLst>
        </pc:spChg>
        <pc:spChg chg="add mod">
          <ac:chgData name="Ken Birman" userId="d63afa40-f901-45d1-beb5-fa688e844a7e" providerId="ADAL" clId="{184D6DFC-3031-4668-B4B3-5EDF8487D98D}" dt="2024-10-07T12:48:33.390" v="2813" actId="571"/>
          <ac:spMkLst>
            <pc:docMk/>
            <pc:sldMk cId="3658124959" sldId="256"/>
            <ac:spMk id="15" creationId="{701847C6-4CFD-1801-1126-5ED4D96FF086}"/>
          </ac:spMkLst>
        </pc:spChg>
        <pc:spChg chg="mod">
          <ac:chgData name="Ken Birman" userId="d63afa40-f901-45d1-beb5-fa688e844a7e" providerId="ADAL" clId="{184D6DFC-3031-4668-B4B3-5EDF8487D98D}" dt="2024-10-07T12:43:28.736" v="2434" actId="1035"/>
          <ac:spMkLst>
            <pc:docMk/>
            <pc:sldMk cId="3658124959" sldId="256"/>
            <ac:spMk id="23" creationId="{18BD6858-29B6-17C3-61AF-EDBB5AAB6B13}"/>
          </ac:spMkLst>
        </pc:spChg>
        <pc:spChg chg="mod">
          <ac:chgData name="Ken Birman" userId="d63afa40-f901-45d1-beb5-fa688e844a7e" providerId="ADAL" clId="{184D6DFC-3031-4668-B4B3-5EDF8487D98D}" dt="2024-10-07T12:43:28.736" v="2434" actId="1035"/>
          <ac:spMkLst>
            <pc:docMk/>
            <pc:sldMk cId="3658124959" sldId="256"/>
            <ac:spMk id="50" creationId="{9E191213-1723-3A5D-2B86-44A695581C8B}"/>
          </ac:spMkLst>
        </pc:spChg>
        <pc:spChg chg="mod">
          <ac:chgData name="Ken Birman" userId="d63afa40-f901-45d1-beb5-fa688e844a7e" providerId="ADAL" clId="{184D6DFC-3031-4668-B4B3-5EDF8487D98D}" dt="2024-10-07T12:43:28.736" v="2434" actId="1035"/>
          <ac:spMkLst>
            <pc:docMk/>
            <pc:sldMk cId="3658124959" sldId="256"/>
            <ac:spMk id="51" creationId="{7E353D2C-3FA9-C212-4A13-521EA2DD41E2}"/>
          </ac:spMkLst>
        </pc:spChg>
        <pc:spChg chg="mod">
          <ac:chgData name="Ken Birman" userId="d63afa40-f901-45d1-beb5-fa688e844a7e" providerId="ADAL" clId="{184D6DFC-3031-4668-B4B3-5EDF8487D98D}" dt="2024-10-07T12:43:28.736" v="2434" actId="1035"/>
          <ac:spMkLst>
            <pc:docMk/>
            <pc:sldMk cId="3658124959" sldId="256"/>
            <ac:spMk id="52" creationId="{168F95E4-426F-F432-B784-D155C9987F32}"/>
          </ac:spMkLst>
        </pc:spChg>
        <pc:spChg chg="mod">
          <ac:chgData name="Ken Birman" userId="d63afa40-f901-45d1-beb5-fa688e844a7e" providerId="ADAL" clId="{184D6DFC-3031-4668-B4B3-5EDF8487D98D}" dt="2024-10-07T12:43:28.736" v="2434" actId="1035"/>
          <ac:spMkLst>
            <pc:docMk/>
            <pc:sldMk cId="3658124959" sldId="256"/>
            <ac:spMk id="53" creationId="{E5B2819F-9906-3AD7-F433-ABC989766284}"/>
          </ac:spMkLst>
        </pc:spChg>
        <pc:spChg chg="mod">
          <ac:chgData name="Ken Birman" userId="d63afa40-f901-45d1-beb5-fa688e844a7e" providerId="ADAL" clId="{184D6DFC-3031-4668-B4B3-5EDF8487D98D}" dt="2024-10-07T12:43:28.736" v="2434" actId="1035"/>
          <ac:spMkLst>
            <pc:docMk/>
            <pc:sldMk cId="3658124959" sldId="256"/>
            <ac:spMk id="54" creationId="{43A2036E-4E18-26EF-5D65-78E3E7A55DC9}"/>
          </ac:spMkLst>
        </pc:spChg>
        <pc:spChg chg="mod">
          <ac:chgData name="Ken Birman" userId="d63afa40-f901-45d1-beb5-fa688e844a7e" providerId="ADAL" clId="{184D6DFC-3031-4668-B4B3-5EDF8487D98D}" dt="2024-10-07T12:43:28.736" v="2434" actId="1035"/>
          <ac:spMkLst>
            <pc:docMk/>
            <pc:sldMk cId="3658124959" sldId="256"/>
            <ac:spMk id="55" creationId="{231BD807-E8EF-3ED1-446C-F6BDFCAA0739}"/>
          </ac:spMkLst>
        </pc:spChg>
        <pc:spChg chg="mod">
          <ac:chgData name="Ken Birman" userId="d63afa40-f901-45d1-beb5-fa688e844a7e" providerId="ADAL" clId="{184D6DFC-3031-4668-B4B3-5EDF8487D98D}" dt="2024-10-07T12:43:28.736" v="2434" actId="1035"/>
          <ac:spMkLst>
            <pc:docMk/>
            <pc:sldMk cId="3658124959" sldId="256"/>
            <ac:spMk id="56" creationId="{2AE93A03-8702-CAB2-E427-43BCBB62D105}"/>
          </ac:spMkLst>
        </pc:spChg>
        <pc:spChg chg="mod">
          <ac:chgData name="Ken Birman" userId="d63afa40-f901-45d1-beb5-fa688e844a7e" providerId="ADAL" clId="{184D6DFC-3031-4668-B4B3-5EDF8487D98D}" dt="2024-10-07T12:43:28.736" v="2434" actId="1035"/>
          <ac:spMkLst>
            <pc:docMk/>
            <pc:sldMk cId="3658124959" sldId="256"/>
            <ac:spMk id="57" creationId="{9353A3D0-C65A-8E63-859C-BDC58FFBBF23}"/>
          </ac:spMkLst>
        </pc:spChg>
        <pc:spChg chg="mod">
          <ac:chgData name="Ken Birman" userId="d63afa40-f901-45d1-beb5-fa688e844a7e" providerId="ADAL" clId="{184D6DFC-3031-4668-B4B3-5EDF8487D98D}" dt="2024-10-07T12:43:28.736" v="2434" actId="1035"/>
          <ac:spMkLst>
            <pc:docMk/>
            <pc:sldMk cId="3658124959" sldId="256"/>
            <ac:spMk id="58" creationId="{F7A9CE8B-CAC6-636E-0B2E-D5FF7A1E8ACB}"/>
          </ac:spMkLst>
        </pc:spChg>
        <pc:spChg chg="mod">
          <ac:chgData name="Ken Birman" userId="d63afa40-f901-45d1-beb5-fa688e844a7e" providerId="ADAL" clId="{184D6DFC-3031-4668-B4B3-5EDF8487D98D}" dt="2024-10-07T12:43:28.736" v="2434" actId="1035"/>
          <ac:spMkLst>
            <pc:docMk/>
            <pc:sldMk cId="3658124959" sldId="256"/>
            <ac:spMk id="59" creationId="{5A2C3CD4-CD7B-F4EE-66DE-81875B987E80}"/>
          </ac:spMkLst>
        </pc:spChg>
        <pc:spChg chg="mod">
          <ac:chgData name="Ken Birman" userId="d63afa40-f901-45d1-beb5-fa688e844a7e" providerId="ADAL" clId="{184D6DFC-3031-4668-B4B3-5EDF8487D98D}" dt="2024-10-07T12:43:28.736" v="2434" actId="1035"/>
          <ac:spMkLst>
            <pc:docMk/>
            <pc:sldMk cId="3658124959" sldId="256"/>
            <ac:spMk id="60" creationId="{3355CFB2-6A64-CE5B-8DF9-8EF9804E557A}"/>
          </ac:spMkLst>
        </pc:spChg>
        <pc:spChg chg="mod">
          <ac:chgData name="Ken Birman" userId="d63afa40-f901-45d1-beb5-fa688e844a7e" providerId="ADAL" clId="{184D6DFC-3031-4668-B4B3-5EDF8487D98D}" dt="2024-10-07T12:43:28.736" v="2434" actId="1035"/>
          <ac:spMkLst>
            <pc:docMk/>
            <pc:sldMk cId="3658124959" sldId="256"/>
            <ac:spMk id="61" creationId="{C4684850-9E37-12E4-4203-D8F9FD3EDE51}"/>
          </ac:spMkLst>
        </pc:spChg>
        <pc:spChg chg="mod">
          <ac:chgData name="Ken Birman" userId="d63afa40-f901-45d1-beb5-fa688e844a7e" providerId="ADAL" clId="{184D6DFC-3031-4668-B4B3-5EDF8487D98D}" dt="2024-10-07T12:43:28.736" v="2434" actId="1035"/>
          <ac:spMkLst>
            <pc:docMk/>
            <pc:sldMk cId="3658124959" sldId="256"/>
            <ac:spMk id="62" creationId="{16485550-9485-7261-CBCD-FEB44293E052}"/>
          </ac:spMkLst>
        </pc:spChg>
        <pc:spChg chg="mod">
          <ac:chgData name="Ken Birman" userId="d63afa40-f901-45d1-beb5-fa688e844a7e" providerId="ADAL" clId="{184D6DFC-3031-4668-B4B3-5EDF8487D98D}" dt="2024-10-07T12:43:28.736" v="2434" actId="1035"/>
          <ac:spMkLst>
            <pc:docMk/>
            <pc:sldMk cId="3658124959" sldId="256"/>
            <ac:spMk id="63" creationId="{F7BAB413-58CF-B2A9-7D24-92AFEAC67628}"/>
          </ac:spMkLst>
        </pc:spChg>
        <pc:spChg chg="mod">
          <ac:chgData name="Ken Birman" userId="d63afa40-f901-45d1-beb5-fa688e844a7e" providerId="ADAL" clId="{184D6DFC-3031-4668-B4B3-5EDF8487D98D}" dt="2024-10-07T12:43:28.736" v="2434" actId="1035"/>
          <ac:spMkLst>
            <pc:docMk/>
            <pc:sldMk cId="3658124959" sldId="256"/>
            <ac:spMk id="64" creationId="{B87771BC-4A2E-8AA8-3424-54BCE03ED9F5}"/>
          </ac:spMkLst>
        </pc:spChg>
        <pc:spChg chg="mod">
          <ac:chgData name="Ken Birman" userId="d63afa40-f901-45d1-beb5-fa688e844a7e" providerId="ADAL" clId="{184D6DFC-3031-4668-B4B3-5EDF8487D98D}" dt="2024-10-07T12:43:28.736" v="2434" actId="1035"/>
          <ac:spMkLst>
            <pc:docMk/>
            <pc:sldMk cId="3658124959" sldId="256"/>
            <ac:spMk id="65" creationId="{F2523F9A-8E7D-EBC8-C844-8943333FEB6F}"/>
          </ac:spMkLst>
        </pc:spChg>
        <pc:spChg chg="mod">
          <ac:chgData name="Ken Birman" userId="d63afa40-f901-45d1-beb5-fa688e844a7e" providerId="ADAL" clId="{184D6DFC-3031-4668-B4B3-5EDF8487D98D}" dt="2024-10-07T12:43:28.736" v="2434" actId="1035"/>
          <ac:spMkLst>
            <pc:docMk/>
            <pc:sldMk cId="3658124959" sldId="256"/>
            <ac:spMk id="66" creationId="{A167D5A6-929E-8147-E562-1F51DEF92370}"/>
          </ac:spMkLst>
        </pc:spChg>
        <pc:spChg chg="mod">
          <ac:chgData name="Ken Birman" userId="d63afa40-f901-45d1-beb5-fa688e844a7e" providerId="ADAL" clId="{184D6DFC-3031-4668-B4B3-5EDF8487D98D}" dt="2024-10-07T12:43:28.736" v="2434" actId="1035"/>
          <ac:spMkLst>
            <pc:docMk/>
            <pc:sldMk cId="3658124959" sldId="256"/>
            <ac:spMk id="67" creationId="{5350AB11-8DD9-64A7-7A4B-22A1102923BB}"/>
          </ac:spMkLst>
        </pc:spChg>
        <pc:spChg chg="mod">
          <ac:chgData name="Ken Birman" userId="d63afa40-f901-45d1-beb5-fa688e844a7e" providerId="ADAL" clId="{184D6DFC-3031-4668-B4B3-5EDF8487D98D}" dt="2024-10-07T12:43:28.736" v="2434" actId="1035"/>
          <ac:spMkLst>
            <pc:docMk/>
            <pc:sldMk cId="3658124959" sldId="256"/>
            <ac:spMk id="68" creationId="{46BF025E-6389-9909-158A-53ED538D05E9}"/>
          </ac:spMkLst>
        </pc:spChg>
        <pc:spChg chg="mod">
          <ac:chgData name="Ken Birman" userId="d63afa40-f901-45d1-beb5-fa688e844a7e" providerId="ADAL" clId="{184D6DFC-3031-4668-B4B3-5EDF8487D98D}" dt="2024-10-07T12:43:28.736" v="2434" actId="1035"/>
          <ac:spMkLst>
            <pc:docMk/>
            <pc:sldMk cId="3658124959" sldId="256"/>
            <ac:spMk id="69" creationId="{354F5F37-266A-5F2F-089A-4850158B5F6D}"/>
          </ac:spMkLst>
        </pc:spChg>
        <pc:spChg chg="mod">
          <ac:chgData name="Ken Birman" userId="d63afa40-f901-45d1-beb5-fa688e844a7e" providerId="ADAL" clId="{184D6DFC-3031-4668-B4B3-5EDF8487D98D}" dt="2024-10-07T12:43:28.736" v="2434" actId="1035"/>
          <ac:spMkLst>
            <pc:docMk/>
            <pc:sldMk cId="3658124959" sldId="256"/>
            <ac:spMk id="70" creationId="{9B880521-73E3-94FC-2391-54D8C864C7EA}"/>
          </ac:spMkLst>
        </pc:spChg>
        <pc:spChg chg="mod">
          <ac:chgData name="Ken Birman" userId="d63afa40-f901-45d1-beb5-fa688e844a7e" providerId="ADAL" clId="{184D6DFC-3031-4668-B4B3-5EDF8487D98D}" dt="2024-10-07T12:43:28.736" v="2434" actId="1035"/>
          <ac:spMkLst>
            <pc:docMk/>
            <pc:sldMk cId="3658124959" sldId="256"/>
            <ac:spMk id="71" creationId="{8429C467-5421-EB0C-66D9-B0D79BEA7E9F}"/>
          </ac:spMkLst>
        </pc:spChg>
        <pc:spChg chg="mod">
          <ac:chgData name="Ken Birman" userId="d63afa40-f901-45d1-beb5-fa688e844a7e" providerId="ADAL" clId="{184D6DFC-3031-4668-B4B3-5EDF8487D98D}" dt="2024-10-07T12:43:28.736" v="2434" actId="1035"/>
          <ac:spMkLst>
            <pc:docMk/>
            <pc:sldMk cId="3658124959" sldId="256"/>
            <ac:spMk id="72" creationId="{C0AA9916-FD84-E536-F107-07C72C1C1B23}"/>
          </ac:spMkLst>
        </pc:spChg>
        <pc:spChg chg="mod">
          <ac:chgData name="Ken Birman" userId="d63afa40-f901-45d1-beb5-fa688e844a7e" providerId="ADAL" clId="{184D6DFC-3031-4668-B4B3-5EDF8487D98D}" dt="2024-10-07T12:43:28.736" v="2434" actId="1035"/>
          <ac:spMkLst>
            <pc:docMk/>
            <pc:sldMk cId="3658124959" sldId="256"/>
            <ac:spMk id="73" creationId="{C3ED8C1A-FC17-924C-C697-52ED8D1C973D}"/>
          </ac:spMkLst>
        </pc:spChg>
        <pc:spChg chg="mod">
          <ac:chgData name="Ken Birman" userId="d63afa40-f901-45d1-beb5-fa688e844a7e" providerId="ADAL" clId="{184D6DFC-3031-4668-B4B3-5EDF8487D98D}" dt="2024-10-07T12:43:28.736" v="2434" actId="1035"/>
          <ac:spMkLst>
            <pc:docMk/>
            <pc:sldMk cId="3658124959" sldId="256"/>
            <ac:spMk id="74" creationId="{DD6B2A92-5A1A-940A-B428-585FC74EA17B}"/>
          </ac:spMkLst>
        </pc:spChg>
        <pc:spChg chg="mod">
          <ac:chgData name="Ken Birman" userId="d63afa40-f901-45d1-beb5-fa688e844a7e" providerId="ADAL" clId="{184D6DFC-3031-4668-B4B3-5EDF8487D98D}" dt="2024-10-07T12:43:28.736" v="2434" actId="1035"/>
          <ac:spMkLst>
            <pc:docMk/>
            <pc:sldMk cId="3658124959" sldId="256"/>
            <ac:spMk id="75" creationId="{CBD621B3-1AFB-99B8-B4ED-77765EFF9A7B}"/>
          </ac:spMkLst>
        </pc:spChg>
        <pc:spChg chg="mod">
          <ac:chgData name="Ken Birman" userId="d63afa40-f901-45d1-beb5-fa688e844a7e" providerId="ADAL" clId="{184D6DFC-3031-4668-B4B3-5EDF8487D98D}" dt="2024-10-07T12:43:28.736" v="2434" actId="1035"/>
          <ac:spMkLst>
            <pc:docMk/>
            <pc:sldMk cId="3658124959" sldId="256"/>
            <ac:spMk id="76" creationId="{B93A89FD-6279-80FB-BD0B-6EA43356EBAE}"/>
          </ac:spMkLst>
        </pc:spChg>
        <pc:spChg chg="mod">
          <ac:chgData name="Ken Birman" userId="d63afa40-f901-45d1-beb5-fa688e844a7e" providerId="ADAL" clId="{184D6DFC-3031-4668-B4B3-5EDF8487D98D}" dt="2024-10-07T12:43:28.736" v="2434" actId="1035"/>
          <ac:spMkLst>
            <pc:docMk/>
            <pc:sldMk cId="3658124959" sldId="256"/>
            <ac:spMk id="78" creationId="{477B8D50-691A-26B5-CA7A-53E5D211C7B2}"/>
          </ac:spMkLst>
        </pc:spChg>
        <pc:spChg chg="mod">
          <ac:chgData name="Ken Birman" userId="d63afa40-f901-45d1-beb5-fa688e844a7e" providerId="ADAL" clId="{184D6DFC-3031-4668-B4B3-5EDF8487D98D}" dt="2024-10-07T12:43:28.736" v="2434" actId="1035"/>
          <ac:spMkLst>
            <pc:docMk/>
            <pc:sldMk cId="3658124959" sldId="256"/>
            <ac:spMk id="79" creationId="{4AC3A7C0-7B37-2CE4-5616-6187FFF5DCD9}"/>
          </ac:spMkLst>
        </pc:spChg>
        <pc:spChg chg="mod">
          <ac:chgData name="Ken Birman" userId="d63afa40-f901-45d1-beb5-fa688e844a7e" providerId="ADAL" clId="{184D6DFC-3031-4668-B4B3-5EDF8487D98D}" dt="2024-10-07T12:43:28.736" v="2434" actId="1035"/>
          <ac:spMkLst>
            <pc:docMk/>
            <pc:sldMk cId="3658124959" sldId="256"/>
            <ac:spMk id="80" creationId="{2150D7A0-4937-B4F3-6F28-8CDC82522390}"/>
          </ac:spMkLst>
        </pc:spChg>
        <pc:spChg chg="mod">
          <ac:chgData name="Ken Birman" userId="d63afa40-f901-45d1-beb5-fa688e844a7e" providerId="ADAL" clId="{184D6DFC-3031-4668-B4B3-5EDF8487D98D}" dt="2024-10-07T12:43:28.736" v="2434" actId="1035"/>
          <ac:spMkLst>
            <pc:docMk/>
            <pc:sldMk cId="3658124959" sldId="256"/>
            <ac:spMk id="81" creationId="{626F910D-0138-9D71-9A15-3DEF89EF910A}"/>
          </ac:spMkLst>
        </pc:spChg>
        <pc:spChg chg="mod">
          <ac:chgData name="Ken Birman" userId="d63afa40-f901-45d1-beb5-fa688e844a7e" providerId="ADAL" clId="{184D6DFC-3031-4668-B4B3-5EDF8487D98D}" dt="2024-10-07T12:43:28.736" v="2434" actId="1035"/>
          <ac:spMkLst>
            <pc:docMk/>
            <pc:sldMk cId="3658124959" sldId="256"/>
            <ac:spMk id="82" creationId="{D0E93FE3-29E3-6402-A735-16261BFA51F7}"/>
          </ac:spMkLst>
        </pc:spChg>
        <pc:spChg chg="mod">
          <ac:chgData name="Ken Birman" userId="d63afa40-f901-45d1-beb5-fa688e844a7e" providerId="ADAL" clId="{184D6DFC-3031-4668-B4B3-5EDF8487D98D}" dt="2024-10-07T12:43:28.736" v="2434" actId="1035"/>
          <ac:spMkLst>
            <pc:docMk/>
            <pc:sldMk cId="3658124959" sldId="256"/>
            <ac:spMk id="83" creationId="{900867E2-C6F5-0FC4-2197-E2C4004F44CB}"/>
          </ac:spMkLst>
        </pc:spChg>
        <pc:spChg chg="mod">
          <ac:chgData name="Ken Birman" userId="d63afa40-f901-45d1-beb5-fa688e844a7e" providerId="ADAL" clId="{184D6DFC-3031-4668-B4B3-5EDF8487D98D}" dt="2024-10-07T12:43:28.736" v="2434" actId="1035"/>
          <ac:spMkLst>
            <pc:docMk/>
            <pc:sldMk cId="3658124959" sldId="256"/>
            <ac:spMk id="84" creationId="{FF90088D-8B76-2900-302C-01AE625D3492}"/>
          </ac:spMkLst>
        </pc:spChg>
        <pc:spChg chg="mod">
          <ac:chgData name="Ken Birman" userId="d63afa40-f901-45d1-beb5-fa688e844a7e" providerId="ADAL" clId="{184D6DFC-3031-4668-B4B3-5EDF8487D98D}" dt="2024-10-07T12:43:28.736" v="2434" actId="1035"/>
          <ac:spMkLst>
            <pc:docMk/>
            <pc:sldMk cId="3658124959" sldId="256"/>
            <ac:spMk id="86" creationId="{53933AE9-6501-73BE-5C74-9D4A6AE0B191}"/>
          </ac:spMkLst>
        </pc:spChg>
        <pc:spChg chg="mod">
          <ac:chgData name="Ken Birman" userId="d63afa40-f901-45d1-beb5-fa688e844a7e" providerId="ADAL" clId="{184D6DFC-3031-4668-B4B3-5EDF8487D98D}" dt="2024-10-07T12:43:28.736" v="2434" actId="1035"/>
          <ac:spMkLst>
            <pc:docMk/>
            <pc:sldMk cId="3658124959" sldId="256"/>
            <ac:spMk id="87" creationId="{28D50757-6BB4-0BAB-7BF9-017338C8838F}"/>
          </ac:spMkLst>
        </pc:spChg>
        <pc:spChg chg="mod">
          <ac:chgData name="Ken Birman" userId="d63afa40-f901-45d1-beb5-fa688e844a7e" providerId="ADAL" clId="{184D6DFC-3031-4668-B4B3-5EDF8487D98D}" dt="2024-10-07T12:43:28.736" v="2434" actId="1035"/>
          <ac:spMkLst>
            <pc:docMk/>
            <pc:sldMk cId="3658124959" sldId="256"/>
            <ac:spMk id="88" creationId="{C237E027-4D96-57B7-6005-6304A0A556E5}"/>
          </ac:spMkLst>
        </pc:spChg>
        <pc:spChg chg="del mod">
          <ac:chgData name="Ken Birman" userId="d63afa40-f901-45d1-beb5-fa688e844a7e" providerId="ADAL" clId="{184D6DFC-3031-4668-B4B3-5EDF8487D98D}" dt="2024-10-07T12:49:23.108" v="2818" actId="478"/>
          <ac:spMkLst>
            <pc:docMk/>
            <pc:sldMk cId="3658124959" sldId="256"/>
            <ac:spMk id="90" creationId="{A9FCE066-F057-49EA-4DC8-4C30177BB14B}"/>
          </ac:spMkLst>
        </pc:spChg>
        <pc:spChg chg="mod">
          <ac:chgData name="Ken Birman" userId="d63afa40-f901-45d1-beb5-fa688e844a7e" providerId="ADAL" clId="{184D6DFC-3031-4668-B4B3-5EDF8487D98D}" dt="2024-10-07T12:43:28.736" v="2434" actId="1035"/>
          <ac:spMkLst>
            <pc:docMk/>
            <pc:sldMk cId="3658124959" sldId="256"/>
            <ac:spMk id="91" creationId="{A6CC451E-79E6-9EBD-D68F-3A6BDC0C36A8}"/>
          </ac:spMkLst>
        </pc:spChg>
        <pc:spChg chg="mod">
          <ac:chgData name="Ken Birman" userId="d63afa40-f901-45d1-beb5-fa688e844a7e" providerId="ADAL" clId="{184D6DFC-3031-4668-B4B3-5EDF8487D98D}" dt="2024-10-07T12:43:28.736" v="2434" actId="1035"/>
          <ac:spMkLst>
            <pc:docMk/>
            <pc:sldMk cId="3658124959" sldId="256"/>
            <ac:spMk id="97" creationId="{96AAF13B-BE8E-E9AD-9994-7A6EEB8BB144}"/>
          </ac:spMkLst>
        </pc:spChg>
        <pc:spChg chg="mod">
          <ac:chgData name="Ken Birman" userId="d63afa40-f901-45d1-beb5-fa688e844a7e" providerId="ADAL" clId="{184D6DFC-3031-4668-B4B3-5EDF8487D98D}" dt="2024-10-07T12:43:28.736" v="2434" actId="1035"/>
          <ac:spMkLst>
            <pc:docMk/>
            <pc:sldMk cId="3658124959" sldId="256"/>
            <ac:spMk id="98" creationId="{C04A2027-CBCA-E16C-B924-E795D3043889}"/>
          </ac:spMkLst>
        </pc:spChg>
        <pc:spChg chg="mod">
          <ac:chgData name="Ken Birman" userId="d63afa40-f901-45d1-beb5-fa688e844a7e" providerId="ADAL" clId="{184D6DFC-3031-4668-B4B3-5EDF8487D98D}" dt="2024-10-07T12:43:28.736" v="2434" actId="1035"/>
          <ac:spMkLst>
            <pc:docMk/>
            <pc:sldMk cId="3658124959" sldId="256"/>
            <ac:spMk id="99" creationId="{68F81630-23A4-89F7-C9D2-838E125181C7}"/>
          </ac:spMkLst>
        </pc:spChg>
        <pc:spChg chg="mod">
          <ac:chgData name="Ken Birman" userId="d63afa40-f901-45d1-beb5-fa688e844a7e" providerId="ADAL" clId="{184D6DFC-3031-4668-B4B3-5EDF8487D98D}" dt="2024-10-07T12:43:28.736" v="2434" actId="1035"/>
          <ac:spMkLst>
            <pc:docMk/>
            <pc:sldMk cId="3658124959" sldId="256"/>
            <ac:spMk id="100" creationId="{423C24C1-4207-FBEB-12C6-B17D64F578E3}"/>
          </ac:spMkLst>
        </pc:spChg>
        <pc:spChg chg="mod">
          <ac:chgData name="Ken Birman" userId="d63afa40-f901-45d1-beb5-fa688e844a7e" providerId="ADAL" clId="{184D6DFC-3031-4668-B4B3-5EDF8487D98D}" dt="2024-10-07T12:43:28.736" v="2434" actId="1035"/>
          <ac:spMkLst>
            <pc:docMk/>
            <pc:sldMk cId="3658124959" sldId="256"/>
            <ac:spMk id="101" creationId="{3721183B-E9CC-54B2-A316-FCB82A1278EE}"/>
          </ac:spMkLst>
        </pc:spChg>
        <pc:spChg chg="mod">
          <ac:chgData name="Ken Birman" userId="d63afa40-f901-45d1-beb5-fa688e844a7e" providerId="ADAL" clId="{184D6DFC-3031-4668-B4B3-5EDF8487D98D}" dt="2024-10-07T12:43:28.736" v="2434" actId="1035"/>
          <ac:spMkLst>
            <pc:docMk/>
            <pc:sldMk cId="3658124959" sldId="256"/>
            <ac:spMk id="118" creationId="{A431980B-6961-68E5-5E04-E2134B3CCDBE}"/>
          </ac:spMkLst>
        </pc:spChg>
        <pc:spChg chg="mod">
          <ac:chgData name="Ken Birman" userId="d63afa40-f901-45d1-beb5-fa688e844a7e" providerId="ADAL" clId="{184D6DFC-3031-4668-B4B3-5EDF8487D98D}" dt="2024-10-07T12:43:28.736" v="2434" actId="1035"/>
          <ac:spMkLst>
            <pc:docMk/>
            <pc:sldMk cId="3658124959" sldId="256"/>
            <ac:spMk id="119" creationId="{A6F9D7F9-8B71-EAC8-84DE-A75781569EBE}"/>
          </ac:spMkLst>
        </pc:spChg>
        <pc:spChg chg="mod">
          <ac:chgData name="Ken Birman" userId="d63afa40-f901-45d1-beb5-fa688e844a7e" providerId="ADAL" clId="{184D6DFC-3031-4668-B4B3-5EDF8487D98D}" dt="2024-10-07T12:43:28.736" v="2434" actId="1035"/>
          <ac:spMkLst>
            <pc:docMk/>
            <pc:sldMk cId="3658124959" sldId="256"/>
            <ac:spMk id="122" creationId="{473BEA96-58CD-3E76-293A-327B141C0655}"/>
          </ac:spMkLst>
        </pc:spChg>
        <pc:spChg chg="mod">
          <ac:chgData name="Ken Birman" userId="d63afa40-f901-45d1-beb5-fa688e844a7e" providerId="ADAL" clId="{184D6DFC-3031-4668-B4B3-5EDF8487D98D}" dt="2024-10-07T12:43:28.736" v="2434" actId="1035"/>
          <ac:spMkLst>
            <pc:docMk/>
            <pc:sldMk cId="3658124959" sldId="256"/>
            <ac:spMk id="123" creationId="{7E601D22-D9FF-D044-6EE3-133EB8BE79B4}"/>
          </ac:spMkLst>
        </pc:spChg>
        <pc:spChg chg="mod">
          <ac:chgData name="Ken Birman" userId="d63afa40-f901-45d1-beb5-fa688e844a7e" providerId="ADAL" clId="{184D6DFC-3031-4668-B4B3-5EDF8487D98D}" dt="2024-10-07T12:43:28.736" v="2434" actId="1035"/>
          <ac:spMkLst>
            <pc:docMk/>
            <pc:sldMk cId="3658124959" sldId="256"/>
            <ac:spMk id="125" creationId="{85653E4F-7FBE-F779-28AE-8EA19EF13D36}"/>
          </ac:spMkLst>
        </pc:spChg>
        <pc:spChg chg="mod">
          <ac:chgData name="Ken Birman" userId="d63afa40-f901-45d1-beb5-fa688e844a7e" providerId="ADAL" clId="{184D6DFC-3031-4668-B4B3-5EDF8487D98D}" dt="2024-10-07T12:43:28.736" v="2434" actId="1035"/>
          <ac:spMkLst>
            <pc:docMk/>
            <pc:sldMk cId="3658124959" sldId="256"/>
            <ac:spMk id="1029" creationId="{1CA1A865-F0B1-3753-3CB2-24DB1E7E72D9}"/>
          </ac:spMkLst>
        </pc:spChg>
        <pc:spChg chg="mod">
          <ac:chgData name="Ken Birman" userId="d63afa40-f901-45d1-beb5-fa688e844a7e" providerId="ADAL" clId="{184D6DFC-3031-4668-B4B3-5EDF8487D98D}" dt="2024-10-07T12:43:28.736" v="2434" actId="1035"/>
          <ac:spMkLst>
            <pc:docMk/>
            <pc:sldMk cId="3658124959" sldId="256"/>
            <ac:spMk id="1035" creationId="{9A2BF84F-99F1-8182-C468-6E0BA8F6C371}"/>
          </ac:spMkLst>
        </pc:spChg>
        <pc:spChg chg="mod">
          <ac:chgData name="Ken Birman" userId="d63afa40-f901-45d1-beb5-fa688e844a7e" providerId="ADAL" clId="{184D6DFC-3031-4668-B4B3-5EDF8487D98D}" dt="2024-10-07T12:43:28.736" v="2434" actId="1035"/>
          <ac:spMkLst>
            <pc:docMk/>
            <pc:sldMk cId="3658124959" sldId="256"/>
            <ac:spMk id="1036" creationId="{9E636101-2666-17BC-E38E-B3B94E5B2225}"/>
          </ac:spMkLst>
        </pc:spChg>
        <pc:spChg chg="mod">
          <ac:chgData name="Ken Birman" userId="d63afa40-f901-45d1-beb5-fa688e844a7e" providerId="ADAL" clId="{184D6DFC-3031-4668-B4B3-5EDF8487D98D}" dt="2024-10-07T12:43:28.736" v="2434" actId="1035"/>
          <ac:spMkLst>
            <pc:docMk/>
            <pc:sldMk cId="3658124959" sldId="256"/>
            <ac:spMk id="1037" creationId="{63EEF584-0233-1A22-6EBE-3E1C0FCD4402}"/>
          </ac:spMkLst>
        </pc:spChg>
        <pc:spChg chg="mod">
          <ac:chgData name="Ken Birman" userId="d63afa40-f901-45d1-beb5-fa688e844a7e" providerId="ADAL" clId="{184D6DFC-3031-4668-B4B3-5EDF8487D98D}" dt="2024-10-07T12:43:28.736" v="2434" actId="1035"/>
          <ac:spMkLst>
            <pc:docMk/>
            <pc:sldMk cId="3658124959" sldId="256"/>
            <ac:spMk id="1038" creationId="{2A75429E-5309-3E37-816A-0FC14FCEC8C9}"/>
          </ac:spMkLst>
        </pc:spChg>
        <pc:spChg chg="mod">
          <ac:chgData name="Ken Birman" userId="d63afa40-f901-45d1-beb5-fa688e844a7e" providerId="ADAL" clId="{184D6DFC-3031-4668-B4B3-5EDF8487D98D}" dt="2024-10-07T12:43:28.736" v="2434" actId="1035"/>
          <ac:spMkLst>
            <pc:docMk/>
            <pc:sldMk cId="3658124959" sldId="256"/>
            <ac:spMk id="1039" creationId="{47FF4CB1-5DB2-FF7D-3472-1D6088F2514E}"/>
          </ac:spMkLst>
        </pc:spChg>
        <pc:spChg chg="mod">
          <ac:chgData name="Ken Birman" userId="d63afa40-f901-45d1-beb5-fa688e844a7e" providerId="ADAL" clId="{184D6DFC-3031-4668-B4B3-5EDF8487D98D}" dt="2024-10-07T12:43:28.736" v="2434" actId="1035"/>
          <ac:spMkLst>
            <pc:docMk/>
            <pc:sldMk cId="3658124959" sldId="256"/>
            <ac:spMk id="1040" creationId="{0B8D3A2C-3637-5F48-BABB-CE302A590F4D}"/>
          </ac:spMkLst>
        </pc:spChg>
        <pc:spChg chg="mod">
          <ac:chgData name="Ken Birman" userId="d63afa40-f901-45d1-beb5-fa688e844a7e" providerId="ADAL" clId="{184D6DFC-3031-4668-B4B3-5EDF8487D98D}" dt="2024-10-07T12:43:28.736" v="2434" actId="1035"/>
          <ac:spMkLst>
            <pc:docMk/>
            <pc:sldMk cId="3658124959" sldId="256"/>
            <ac:spMk id="1041" creationId="{2C6870EA-C1B1-D420-D86B-846BA758F67E}"/>
          </ac:spMkLst>
        </pc:spChg>
        <pc:spChg chg="mod">
          <ac:chgData name="Ken Birman" userId="d63afa40-f901-45d1-beb5-fa688e844a7e" providerId="ADAL" clId="{184D6DFC-3031-4668-B4B3-5EDF8487D98D}" dt="2024-10-07T12:43:28.736" v="2434" actId="1035"/>
          <ac:spMkLst>
            <pc:docMk/>
            <pc:sldMk cId="3658124959" sldId="256"/>
            <ac:spMk id="1042" creationId="{8DEDEE98-7138-51F4-ED63-AA1E87432551}"/>
          </ac:spMkLst>
        </pc:spChg>
        <pc:spChg chg="mod">
          <ac:chgData name="Ken Birman" userId="d63afa40-f901-45d1-beb5-fa688e844a7e" providerId="ADAL" clId="{184D6DFC-3031-4668-B4B3-5EDF8487D98D}" dt="2024-10-07T12:43:28.736" v="2434" actId="1035"/>
          <ac:spMkLst>
            <pc:docMk/>
            <pc:sldMk cId="3658124959" sldId="256"/>
            <ac:spMk id="1043" creationId="{5AE81292-E38A-FF65-5417-FE4C97A10508}"/>
          </ac:spMkLst>
        </pc:spChg>
        <pc:spChg chg="mod">
          <ac:chgData name="Ken Birman" userId="d63afa40-f901-45d1-beb5-fa688e844a7e" providerId="ADAL" clId="{184D6DFC-3031-4668-B4B3-5EDF8487D98D}" dt="2024-10-07T12:43:28.736" v="2434" actId="1035"/>
          <ac:spMkLst>
            <pc:docMk/>
            <pc:sldMk cId="3658124959" sldId="256"/>
            <ac:spMk id="1044" creationId="{FBC1E2E6-497A-C7C3-40AC-B10BE3599D03}"/>
          </ac:spMkLst>
        </pc:spChg>
        <pc:spChg chg="mod">
          <ac:chgData name="Ken Birman" userId="d63afa40-f901-45d1-beb5-fa688e844a7e" providerId="ADAL" clId="{184D6DFC-3031-4668-B4B3-5EDF8487D98D}" dt="2024-10-07T12:43:28.736" v="2434" actId="1035"/>
          <ac:spMkLst>
            <pc:docMk/>
            <pc:sldMk cId="3658124959" sldId="256"/>
            <ac:spMk id="1045" creationId="{720B2118-A29A-4DEB-56AB-FDEA63DF016B}"/>
          </ac:spMkLst>
        </pc:spChg>
        <pc:spChg chg="mod">
          <ac:chgData name="Ken Birman" userId="d63afa40-f901-45d1-beb5-fa688e844a7e" providerId="ADAL" clId="{184D6DFC-3031-4668-B4B3-5EDF8487D98D}" dt="2024-10-07T12:43:28.736" v="2434" actId="1035"/>
          <ac:spMkLst>
            <pc:docMk/>
            <pc:sldMk cId="3658124959" sldId="256"/>
            <ac:spMk id="1046" creationId="{B59C19E7-B897-25D0-CF7C-38F42E4B7F8D}"/>
          </ac:spMkLst>
        </pc:spChg>
        <pc:spChg chg="mod">
          <ac:chgData name="Ken Birman" userId="d63afa40-f901-45d1-beb5-fa688e844a7e" providerId="ADAL" clId="{184D6DFC-3031-4668-B4B3-5EDF8487D98D}" dt="2024-10-07T12:43:28.736" v="2434" actId="1035"/>
          <ac:spMkLst>
            <pc:docMk/>
            <pc:sldMk cId="3658124959" sldId="256"/>
            <ac:spMk id="1047" creationId="{05421D11-0FA4-1D3D-03DF-8778112DC443}"/>
          </ac:spMkLst>
        </pc:spChg>
        <pc:spChg chg="mod">
          <ac:chgData name="Ken Birman" userId="d63afa40-f901-45d1-beb5-fa688e844a7e" providerId="ADAL" clId="{184D6DFC-3031-4668-B4B3-5EDF8487D98D}" dt="2024-10-07T12:43:28.736" v="2434" actId="1035"/>
          <ac:spMkLst>
            <pc:docMk/>
            <pc:sldMk cId="3658124959" sldId="256"/>
            <ac:spMk id="1049" creationId="{BF2455E4-FA32-5EBC-2AB2-094DAC32027A}"/>
          </ac:spMkLst>
        </pc:spChg>
        <pc:spChg chg="mod">
          <ac:chgData name="Ken Birman" userId="d63afa40-f901-45d1-beb5-fa688e844a7e" providerId="ADAL" clId="{184D6DFC-3031-4668-B4B3-5EDF8487D98D}" dt="2024-10-07T12:43:28.736" v="2434" actId="1035"/>
          <ac:spMkLst>
            <pc:docMk/>
            <pc:sldMk cId="3658124959" sldId="256"/>
            <ac:spMk id="1050" creationId="{10212FD5-574B-5678-C654-955F2FB3FB11}"/>
          </ac:spMkLst>
        </pc:spChg>
        <pc:spChg chg="mod">
          <ac:chgData name="Ken Birman" userId="d63afa40-f901-45d1-beb5-fa688e844a7e" providerId="ADAL" clId="{184D6DFC-3031-4668-B4B3-5EDF8487D98D}" dt="2024-10-07T12:43:28.736" v="2434" actId="1035"/>
          <ac:spMkLst>
            <pc:docMk/>
            <pc:sldMk cId="3658124959" sldId="256"/>
            <ac:spMk id="1054" creationId="{BE504A60-EBFA-9085-953E-C6F64E3BBA29}"/>
          </ac:spMkLst>
        </pc:spChg>
        <pc:spChg chg="mod">
          <ac:chgData name="Ken Birman" userId="d63afa40-f901-45d1-beb5-fa688e844a7e" providerId="ADAL" clId="{184D6DFC-3031-4668-B4B3-5EDF8487D98D}" dt="2024-10-07T12:43:28.736" v="2434" actId="1035"/>
          <ac:spMkLst>
            <pc:docMk/>
            <pc:sldMk cId="3658124959" sldId="256"/>
            <ac:spMk id="1055" creationId="{4D5F1350-AE2E-C9C3-5D24-CEDB18D016FF}"/>
          </ac:spMkLst>
        </pc:spChg>
        <pc:picChg chg="mod">
          <ac:chgData name="Ken Birman" userId="d63afa40-f901-45d1-beb5-fa688e844a7e" providerId="ADAL" clId="{184D6DFC-3031-4668-B4B3-5EDF8487D98D}" dt="2024-10-07T12:43:28.736" v="2434" actId="1035"/>
          <ac:picMkLst>
            <pc:docMk/>
            <pc:sldMk cId="3658124959" sldId="256"/>
            <ac:picMk id="22" creationId="{910177F4-6E47-B35F-97DE-4B971DCA1955}"/>
          </ac:picMkLst>
        </pc:picChg>
        <pc:picChg chg="mod">
          <ac:chgData name="Ken Birman" userId="d63afa40-f901-45d1-beb5-fa688e844a7e" providerId="ADAL" clId="{184D6DFC-3031-4668-B4B3-5EDF8487D98D}" dt="2024-10-07T12:43:28.736" v="2434" actId="1035"/>
          <ac:picMkLst>
            <pc:docMk/>
            <pc:sldMk cId="3658124959" sldId="256"/>
            <ac:picMk id="49" creationId="{89794018-8E52-E2CC-B5C3-7A1E2FD4DF51}"/>
          </ac:picMkLst>
        </pc:picChg>
        <pc:picChg chg="mod">
          <ac:chgData name="Ken Birman" userId="d63afa40-f901-45d1-beb5-fa688e844a7e" providerId="ADAL" clId="{184D6DFC-3031-4668-B4B3-5EDF8487D98D}" dt="2024-10-07T12:43:28.736" v="2434" actId="1035"/>
          <ac:picMkLst>
            <pc:docMk/>
            <pc:sldMk cId="3658124959" sldId="256"/>
            <ac:picMk id="89" creationId="{AF02C4E7-F7B7-B85F-68F5-934073601382}"/>
          </ac:picMkLst>
        </pc:picChg>
        <pc:picChg chg="mod">
          <ac:chgData name="Ken Birman" userId="d63afa40-f901-45d1-beb5-fa688e844a7e" providerId="ADAL" clId="{184D6DFC-3031-4668-B4B3-5EDF8487D98D}" dt="2024-10-07T12:43:28.736" v="2434" actId="1035"/>
          <ac:picMkLst>
            <pc:docMk/>
            <pc:sldMk cId="3658124959" sldId="256"/>
            <ac:picMk id="1026" creationId="{A78A1F46-A7A8-BBB5-F9DE-EC268D30242C}"/>
          </ac:picMkLst>
        </pc:picChg>
        <pc:picChg chg="mod">
          <ac:chgData name="Ken Birman" userId="d63afa40-f901-45d1-beb5-fa688e844a7e" providerId="ADAL" clId="{184D6DFC-3031-4668-B4B3-5EDF8487D98D}" dt="2024-10-07T12:43:28.736" v="2434" actId="1035"/>
          <ac:picMkLst>
            <pc:docMk/>
            <pc:sldMk cId="3658124959" sldId="256"/>
            <ac:picMk id="1051" creationId="{E7C6B6A1-D4D0-EEFB-3EDD-2CE41669D3F8}"/>
          </ac:picMkLst>
        </pc:picChg>
        <pc:picChg chg="mod">
          <ac:chgData name="Ken Birman" userId="d63afa40-f901-45d1-beb5-fa688e844a7e" providerId="ADAL" clId="{184D6DFC-3031-4668-B4B3-5EDF8487D98D}" dt="2024-10-07T12:43:28.736" v="2434" actId="1035"/>
          <ac:picMkLst>
            <pc:docMk/>
            <pc:sldMk cId="3658124959" sldId="256"/>
            <ac:picMk id="1056" creationId="{1C738B1E-9EA9-6DD7-1857-7D4E1CAEDE67}"/>
          </ac:picMkLst>
        </pc:picChg>
      </pc:sldChg>
      <pc:sldChg chg="add del modTransition">
        <pc:chgData name="Ken Birman" userId="d63afa40-f901-45d1-beb5-fa688e844a7e" providerId="ADAL" clId="{184D6DFC-3031-4668-B4B3-5EDF8487D98D}" dt="2024-10-16T13:36:31.408" v="8149"/>
        <pc:sldMkLst>
          <pc:docMk/>
          <pc:sldMk cId="4056122552" sldId="272"/>
        </pc:sldMkLst>
      </pc:sldChg>
      <pc:sldChg chg="del">
        <pc:chgData name="Ken Birman" userId="d63afa40-f901-45d1-beb5-fa688e844a7e" providerId="ADAL" clId="{184D6DFC-3031-4668-B4B3-5EDF8487D98D}" dt="2024-09-08T16:28:36.873" v="545" actId="47"/>
        <pc:sldMkLst>
          <pc:docMk/>
          <pc:sldMk cId="3521730427" sldId="527"/>
        </pc:sldMkLst>
      </pc:sldChg>
      <pc:sldChg chg="del">
        <pc:chgData name="Ken Birman" userId="d63afa40-f901-45d1-beb5-fa688e844a7e" providerId="ADAL" clId="{184D6DFC-3031-4668-B4B3-5EDF8487D98D}" dt="2024-09-08T16:28:36.873" v="545" actId="47"/>
        <pc:sldMkLst>
          <pc:docMk/>
          <pc:sldMk cId="3346318688" sldId="533"/>
        </pc:sldMkLst>
      </pc:sldChg>
      <pc:sldChg chg="del">
        <pc:chgData name="Ken Birman" userId="d63afa40-f901-45d1-beb5-fa688e844a7e" providerId="ADAL" clId="{184D6DFC-3031-4668-B4B3-5EDF8487D98D}" dt="2024-09-08T16:28:36.873" v="545" actId="47"/>
        <pc:sldMkLst>
          <pc:docMk/>
          <pc:sldMk cId="1902309344" sldId="534"/>
        </pc:sldMkLst>
      </pc:sldChg>
      <pc:sldChg chg="del">
        <pc:chgData name="Ken Birman" userId="d63afa40-f901-45d1-beb5-fa688e844a7e" providerId="ADAL" clId="{184D6DFC-3031-4668-B4B3-5EDF8487D98D}" dt="2024-09-08T16:28:36.873" v="545" actId="47"/>
        <pc:sldMkLst>
          <pc:docMk/>
          <pc:sldMk cId="3277181238" sldId="535"/>
        </pc:sldMkLst>
      </pc:sldChg>
      <pc:sldChg chg="del">
        <pc:chgData name="Ken Birman" userId="d63afa40-f901-45d1-beb5-fa688e844a7e" providerId="ADAL" clId="{184D6DFC-3031-4668-B4B3-5EDF8487D98D}" dt="2024-09-08T16:28:36.873" v="545" actId="47"/>
        <pc:sldMkLst>
          <pc:docMk/>
          <pc:sldMk cId="3457675940" sldId="536"/>
        </pc:sldMkLst>
      </pc:sldChg>
      <pc:sldChg chg="del">
        <pc:chgData name="Ken Birman" userId="d63afa40-f901-45d1-beb5-fa688e844a7e" providerId="ADAL" clId="{184D6DFC-3031-4668-B4B3-5EDF8487D98D}" dt="2024-09-08T16:28:36.873" v="545" actId="47"/>
        <pc:sldMkLst>
          <pc:docMk/>
          <pc:sldMk cId="353181314" sldId="537"/>
        </pc:sldMkLst>
      </pc:sldChg>
      <pc:sldChg chg="del">
        <pc:chgData name="Ken Birman" userId="d63afa40-f901-45d1-beb5-fa688e844a7e" providerId="ADAL" clId="{184D6DFC-3031-4668-B4B3-5EDF8487D98D}" dt="2024-09-08T16:28:36.873" v="545" actId="47"/>
        <pc:sldMkLst>
          <pc:docMk/>
          <pc:sldMk cId="288690432" sldId="538"/>
        </pc:sldMkLst>
      </pc:sldChg>
      <pc:sldChg chg="del">
        <pc:chgData name="Ken Birman" userId="d63afa40-f901-45d1-beb5-fa688e844a7e" providerId="ADAL" clId="{184D6DFC-3031-4668-B4B3-5EDF8487D98D}" dt="2024-09-08T16:28:36.873" v="545" actId="47"/>
        <pc:sldMkLst>
          <pc:docMk/>
          <pc:sldMk cId="827629585" sldId="636"/>
        </pc:sldMkLst>
      </pc:sldChg>
      <pc:sldChg chg="del">
        <pc:chgData name="Ken Birman" userId="d63afa40-f901-45d1-beb5-fa688e844a7e" providerId="ADAL" clId="{184D6DFC-3031-4668-B4B3-5EDF8487D98D}" dt="2024-09-08T16:28:36.873" v="545" actId="47"/>
        <pc:sldMkLst>
          <pc:docMk/>
          <pc:sldMk cId="2288550150" sldId="664"/>
        </pc:sldMkLst>
      </pc:sldChg>
      <pc:sldChg chg="del">
        <pc:chgData name="Ken Birman" userId="d63afa40-f901-45d1-beb5-fa688e844a7e" providerId="ADAL" clId="{184D6DFC-3031-4668-B4B3-5EDF8487D98D}" dt="2024-09-08T16:28:36.873" v="545" actId="47"/>
        <pc:sldMkLst>
          <pc:docMk/>
          <pc:sldMk cId="1598246099" sldId="665"/>
        </pc:sldMkLst>
      </pc:sldChg>
      <pc:sldChg chg="del">
        <pc:chgData name="Ken Birman" userId="d63afa40-f901-45d1-beb5-fa688e844a7e" providerId="ADAL" clId="{184D6DFC-3031-4668-B4B3-5EDF8487D98D}" dt="2024-09-08T16:28:36.873" v="545" actId="47"/>
        <pc:sldMkLst>
          <pc:docMk/>
          <pc:sldMk cId="264013236" sldId="708"/>
        </pc:sldMkLst>
      </pc:sldChg>
      <pc:sldChg chg="modSp mod modTransition">
        <pc:chgData name="Ken Birman" userId="d63afa40-f901-45d1-beb5-fa688e844a7e" providerId="ADAL" clId="{184D6DFC-3031-4668-B4B3-5EDF8487D98D}" dt="2024-10-07T12:42:55.049" v="2382" actId="20577"/>
        <pc:sldMkLst>
          <pc:docMk/>
          <pc:sldMk cId="2001643190" sldId="715"/>
        </pc:sldMkLst>
        <pc:spChg chg="mod">
          <ac:chgData name="Ken Birman" userId="d63afa40-f901-45d1-beb5-fa688e844a7e" providerId="ADAL" clId="{184D6DFC-3031-4668-B4B3-5EDF8487D98D}" dt="2024-10-07T12:42:55.049" v="2382" actId="20577"/>
          <ac:spMkLst>
            <pc:docMk/>
            <pc:sldMk cId="2001643190" sldId="715"/>
            <ac:spMk id="2" creationId="{7490A8FE-E52F-4E22-BEAD-1A693F6A4DA6}"/>
          </ac:spMkLst>
        </pc:spChg>
      </pc:sldChg>
      <pc:sldChg chg="add del">
        <pc:chgData name="Ken Birman" userId="d63afa40-f901-45d1-beb5-fa688e844a7e" providerId="ADAL" clId="{184D6DFC-3031-4668-B4B3-5EDF8487D98D}" dt="2024-10-16T13:36:31.408" v="8149"/>
        <pc:sldMkLst>
          <pc:docMk/>
          <pc:sldMk cId="895792753" sldId="758"/>
        </pc:sldMkLst>
      </pc:sldChg>
      <pc:sldChg chg="modTransition">
        <pc:chgData name="Ken Birman" userId="d63afa40-f901-45d1-beb5-fa688e844a7e" providerId="ADAL" clId="{184D6DFC-3031-4668-B4B3-5EDF8487D98D}" dt="2024-09-21T00:03:41.840" v="1582"/>
        <pc:sldMkLst>
          <pc:docMk/>
          <pc:sldMk cId="4240550094" sldId="758"/>
        </pc:sldMkLst>
      </pc:sldChg>
      <pc:sldChg chg="modTransition">
        <pc:chgData name="Ken Birman" userId="d63afa40-f901-45d1-beb5-fa688e844a7e" providerId="ADAL" clId="{184D6DFC-3031-4668-B4B3-5EDF8487D98D}" dt="2024-09-21T00:03:41.840" v="1582"/>
        <pc:sldMkLst>
          <pc:docMk/>
          <pc:sldMk cId="3166460942" sldId="775"/>
        </pc:sldMkLst>
      </pc:sldChg>
      <pc:sldChg chg="add del">
        <pc:chgData name="Ken Birman" userId="d63afa40-f901-45d1-beb5-fa688e844a7e" providerId="ADAL" clId="{184D6DFC-3031-4668-B4B3-5EDF8487D98D}" dt="2024-10-16T13:36:31.408" v="8149"/>
        <pc:sldMkLst>
          <pc:docMk/>
          <pc:sldMk cId="4121531984" sldId="775"/>
        </pc:sldMkLst>
      </pc:sldChg>
      <pc:sldChg chg="modSp add del mod ord modTransition">
        <pc:chgData name="Ken Birman" userId="d63afa40-f901-45d1-beb5-fa688e844a7e" providerId="ADAL" clId="{184D6DFC-3031-4668-B4B3-5EDF8487D98D}" dt="2024-10-16T13:36:31.408" v="8149"/>
        <pc:sldMkLst>
          <pc:docMk/>
          <pc:sldMk cId="2623354183" sldId="786"/>
        </pc:sldMkLst>
        <pc:spChg chg="mod">
          <ac:chgData name="Ken Birman" userId="d63afa40-f901-45d1-beb5-fa688e844a7e" providerId="ADAL" clId="{184D6DFC-3031-4668-B4B3-5EDF8487D98D}" dt="2024-10-12T17:22:58.358" v="5098" actId="313"/>
          <ac:spMkLst>
            <pc:docMk/>
            <pc:sldMk cId="2623354183" sldId="786"/>
            <ac:spMk id="2" creationId="{3F60B1BA-18F8-4E7E-8988-C0B50E219EAA}"/>
          </ac:spMkLst>
        </pc:spChg>
      </pc:sldChg>
      <pc:sldChg chg="modSp add del mod modTransition">
        <pc:chgData name="Ken Birman" userId="d63afa40-f901-45d1-beb5-fa688e844a7e" providerId="ADAL" clId="{184D6DFC-3031-4668-B4B3-5EDF8487D98D}" dt="2024-10-12T12:12:50.793" v="5062" actId="47"/>
        <pc:sldMkLst>
          <pc:docMk/>
          <pc:sldMk cId="2699720312" sldId="787"/>
        </pc:sldMkLst>
        <pc:spChg chg="mod">
          <ac:chgData name="Ken Birman" userId="d63afa40-f901-45d1-beb5-fa688e844a7e" providerId="ADAL" clId="{184D6DFC-3031-4668-B4B3-5EDF8487D98D}" dt="2024-10-09T22:53:52.206" v="3862" actId="14100"/>
          <ac:spMkLst>
            <pc:docMk/>
            <pc:sldMk cId="2699720312" sldId="787"/>
            <ac:spMk id="10" creationId="{35314F49-5A44-DD48-A328-A66CACB86AA7}"/>
          </ac:spMkLst>
        </pc:spChg>
        <pc:spChg chg="mod">
          <ac:chgData name="Ken Birman" userId="d63afa40-f901-45d1-beb5-fa688e844a7e" providerId="ADAL" clId="{184D6DFC-3031-4668-B4B3-5EDF8487D98D}" dt="2024-10-09T22:53:42.902" v="3860" actId="20577"/>
          <ac:spMkLst>
            <pc:docMk/>
            <pc:sldMk cId="2699720312" sldId="787"/>
            <ac:spMk id="11" creationId="{2F593336-17A5-34F0-BFE9-4117E34AF0F3}"/>
          </ac:spMkLst>
        </pc:spChg>
      </pc:sldChg>
      <pc:sldChg chg="del">
        <pc:chgData name="Ken Birman" userId="d63afa40-f901-45d1-beb5-fa688e844a7e" providerId="ADAL" clId="{184D6DFC-3031-4668-B4B3-5EDF8487D98D}" dt="2024-09-08T16:28:01.928" v="544" actId="47"/>
        <pc:sldMkLst>
          <pc:docMk/>
          <pc:sldMk cId="2735451982" sldId="792"/>
        </pc:sldMkLst>
      </pc:sldChg>
      <pc:sldChg chg="modSp mod modTransition">
        <pc:chgData name="Ken Birman" userId="d63afa40-f901-45d1-beb5-fa688e844a7e" providerId="ADAL" clId="{184D6DFC-3031-4668-B4B3-5EDF8487D98D}" dt="2024-09-21T00:10:37.409" v="1625" actId="14100"/>
        <pc:sldMkLst>
          <pc:docMk/>
          <pc:sldMk cId="3840544464" sldId="799"/>
        </pc:sldMkLst>
        <pc:spChg chg="mod">
          <ac:chgData name="Ken Birman" userId="d63afa40-f901-45d1-beb5-fa688e844a7e" providerId="ADAL" clId="{184D6DFC-3031-4668-B4B3-5EDF8487D98D}" dt="2024-09-21T00:10:37.409" v="1625" actId="14100"/>
          <ac:spMkLst>
            <pc:docMk/>
            <pc:sldMk cId="3840544464" sldId="799"/>
            <ac:spMk id="7" creationId="{DF15464A-F55D-46D2-BDA3-E17D14C8C377}"/>
          </ac:spMkLst>
        </pc:spChg>
      </pc:sldChg>
      <pc:sldChg chg="modTransition">
        <pc:chgData name="Ken Birman" userId="d63afa40-f901-45d1-beb5-fa688e844a7e" providerId="ADAL" clId="{184D6DFC-3031-4668-B4B3-5EDF8487D98D}" dt="2024-09-21T00:03:41.840" v="1582"/>
        <pc:sldMkLst>
          <pc:docMk/>
          <pc:sldMk cId="4169892019" sldId="800"/>
        </pc:sldMkLst>
      </pc:sldChg>
      <pc:sldChg chg="modTransition">
        <pc:chgData name="Ken Birman" userId="d63afa40-f901-45d1-beb5-fa688e844a7e" providerId="ADAL" clId="{184D6DFC-3031-4668-B4B3-5EDF8487D98D}" dt="2024-09-21T00:03:41.840" v="1582"/>
        <pc:sldMkLst>
          <pc:docMk/>
          <pc:sldMk cId="1999163168" sldId="802"/>
        </pc:sldMkLst>
      </pc:sldChg>
      <pc:sldChg chg="modTransition">
        <pc:chgData name="Ken Birman" userId="d63afa40-f901-45d1-beb5-fa688e844a7e" providerId="ADAL" clId="{184D6DFC-3031-4668-B4B3-5EDF8487D98D}" dt="2024-09-21T00:03:41.840" v="1582"/>
        <pc:sldMkLst>
          <pc:docMk/>
          <pc:sldMk cId="1069437423" sldId="807"/>
        </pc:sldMkLst>
      </pc:sldChg>
      <pc:sldChg chg="modTransition">
        <pc:chgData name="Ken Birman" userId="d63afa40-f901-45d1-beb5-fa688e844a7e" providerId="ADAL" clId="{184D6DFC-3031-4668-B4B3-5EDF8487D98D}" dt="2024-09-21T00:03:41.840" v="1582"/>
        <pc:sldMkLst>
          <pc:docMk/>
          <pc:sldMk cId="2563878397" sldId="819"/>
        </pc:sldMkLst>
      </pc:sldChg>
      <pc:sldChg chg="modTransition">
        <pc:chgData name="Ken Birman" userId="d63afa40-f901-45d1-beb5-fa688e844a7e" providerId="ADAL" clId="{184D6DFC-3031-4668-B4B3-5EDF8487D98D}" dt="2024-09-21T00:03:41.840" v="1582"/>
        <pc:sldMkLst>
          <pc:docMk/>
          <pc:sldMk cId="2125292152" sldId="820"/>
        </pc:sldMkLst>
      </pc:sldChg>
      <pc:sldChg chg="modSp add del mod modTransition">
        <pc:chgData name="Ken Birman" userId="d63afa40-f901-45d1-beb5-fa688e844a7e" providerId="ADAL" clId="{184D6DFC-3031-4668-B4B3-5EDF8487D98D}" dt="2024-10-16T13:36:31.408" v="8149"/>
        <pc:sldMkLst>
          <pc:docMk/>
          <pc:sldMk cId="2753275901" sldId="821"/>
        </pc:sldMkLst>
        <pc:spChg chg="mod">
          <ac:chgData name="Ken Birman" userId="d63afa40-f901-45d1-beb5-fa688e844a7e" providerId="ADAL" clId="{184D6DFC-3031-4668-B4B3-5EDF8487D98D}" dt="2024-10-07T12:46:21.274" v="2771" actId="20577"/>
          <ac:spMkLst>
            <pc:docMk/>
            <pc:sldMk cId="2753275901" sldId="821"/>
            <ac:spMk id="5" creationId="{5E999ED4-1E86-94EE-6D6B-958C01F6B37F}"/>
          </ac:spMkLst>
        </pc:spChg>
      </pc:sldChg>
      <pc:sldChg chg="addSp delSp modSp del mod modTransition delAnim modAnim">
        <pc:chgData name="Ken Birman" userId="d63afa40-f901-45d1-beb5-fa688e844a7e" providerId="ADAL" clId="{184D6DFC-3031-4668-B4B3-5EDF8487D98D}" dt="2024-10-11T12:58:42.684" v="5015" actId="47"/>
        <pc:sldMkLst>
          <pc:docMk/>
          <pc:sldMk cId="1990914880" sldId="846"/>
        </pc:sldMkLst>
        <pc:spChg chg="add mod">
          <ac:chgData name="Ken Birman" userId="d63afa40-f901-45d1-beb5-fa688e844a7e" providerId="ADAL" clId="{184D6DFC-3031-4668-B4B3-5EDF8487D98D}" dt="2024-10-11T12:50:14.899" v="4906" actId="207"/>
          <ac:spMkLst>
            <pc:docMk/>
            <pc:sldMk cId="1990914880" sldId="846"/>
            <ac:spMk id="8" creationId="{F59ED840-923B-9D0F-23EA-94011D2BC5E2}"/>
          </ac:spMkLst>
        </pc:spChg>
        <pc:spChg chg="add mod">
          <ac:chgData name="Ken Birman" userId="d63afa40-f901-45d1-beb5-fa688e844a7e" providerId="ADAL" clId="{184D6DFC-3031-4668-B4B3-5EDF8487D98D}" dt="2024-10-11T12:48:53.094" v="4900" actId="164"/>
          <ac:spMkLst>
            <pc:docMk/>
            <pc:sldMk cId="1990914880" sldId="846"/>
            <ac:spMk id="9" creationId="{3663C115-105F-5972-6C8F-33C97DCD7759}"/>
          </ac:spMkLst>
        </pc:spChg>
        <pc:spChg chg="add mod">
          <ac:chgData name="Ken Birman" userId="d63afa40-f901-45d1-beb5-fa688e844a7e" providerId="ADAL" clId="{184D6DFC-3031-4668-B4B3-5EDF8487D98D}" dt="2024-10-11T12:48:53.094" v="4900" actId="164"/>
          <ac:spMkLst>
            <pc:docMk/>
            <pc:sldMk cId="1990914880" sldId="846"/>
            <ac:spMk id="10" creationId="{F7986581-0438-797A-998C-A2D0DD73422B}"/>
          </ac:spMkLst>
        </pc:spChg>
        <pc:spChg chg="add mod">
          <ac:chgData name="Ken Birman" userId="d63afa40-f901-45d1-beb5-fa688e844a7e" providerId="ADAL" clId="{184D6DFC-3031-4668-B4B3-5EDF8487D98D}" dt="2024-10-11T12:52:22.420" v="4988" actId="14100"/>
          <ac:spMkLst>
            <pc:docMk/>
            <pc:sldMk cId="1990914880" sldId="846"/>
            <ac:spMk id="13" creationId="{573DB93C-4E11-6015-A0AC-CE25FCC1EA50}"/>
          </ac:spMkLst>
        </pc:spChg>
        <pc:spChg chg="mod ord">
          <ac:chgData name="Ken Birman" userId="d63afa40-f901-45d1-beb5-fa688e844a7e" providerId="ADAL" clId="{184D6DFC-3031-4668-B4B3-5EDF8487D98D}" dt="2024-10-11T12:51:21.645" v="4912" actId="1076"/>
          <ac:spMkLst>
            <pc:docMk/>
            <pc:sldMk cId="1990914880" sldId="846"/>
            <ac:spMk id="109" creationId="{DC2923AB-88B4-7A1F-7E61-F93105EF302F}"/>
          </ac:spMkLst>
        </pc:spChg>
        <pc:spChg chg="ord">
          <ac:chgData name="Ken Birman" userId="d63afa40-f901-45d1-beb5-fa688e844a7e" providerId="ADAL" clId="{184D6DFC-3031-4668-B4B3-5EDF8487D98D}" dt="2024-10-11T12:50:31.282" v="4907" actId="166"/>
          <ac:spMkLst>
            <pc:docMk/>
            <pc:sldMk cId="1990914880" sldId="846"/>
            <ac:spMk id="2048" creationId="{50047B82-89F2-26AE-58B7-F1E1FB5C2EAE}"/>
          </ac:spMkLst>
        </pc:spChg>
        <pc:spChg chg="mod">
          <ac:chgData name="Ken Birman" userId="d63afa40-f901-45d1-beb5-fa688e844a7e" providerId="ADAL" clId="{184D6DFC-3031-4668-B4B3-5EDF8487D98D}" dt="2024-10-11T12:53:39.458" v="5006" actId="1076"/>
          <ac:spMkLst>
            <pc:docMk/>
            <pc:sldMk cId="1990914880" sldId="846"/>
            <ac:spMk id="2051" creationId="{9AF1FD66-5450-9D10-C135-2305804DE6F3}"/>
          </ac:spMkLst>
        </pc:spChg>
        <pc:spChg chg="mod ord">
          <ac:chgData name="Ken Birman" userId="d63afa40-f901-45d1-beb5-fa688e844a7e" providerId="ADAL" clId="{184D6DFC-3031-4668-B4B3-5EDF8487D98D}" dt="2024-10-11T12:51:21.645" v="4912" actId="1076"/>
          <ac:spMkLst>
            <pc:docMk/>
            <pc:sldMk cId="1990914880" sldId="846"/>
            <ac:spMk id="2052" creationId="{11B4F4D3-DFA3-F623-CC96-5A85FD1A6D6F}"/>
          </ac:spMkLst>
        </pc:spChg>
        <pc:spChg chg="mod ord">
          <ac:chgData name="Ken Birman" userId="d63afa40-f901-45d1-beb5-fa688e844a7e" providerId="ADAL" clId="{184D6DFC-3031-4668-B4B3-5EDF8487D98D}" dt="2024-10-11T12:53:08.723" v="4992" actId="1076"/>
          <ac:spMkLst>
            <pc:docMk/>
            <pc:sldMk cId="1990914880" sldId="846"/>
            <ac:spMk id="2069" creationId="{6607EA0F-B8C7-D4CE-863E-1BA706227A13}"/>
          </ac:spMkLst>
        </pc:spChg>
        <pc:spChg chg="ord">
          <ac:chgData name="Ken Birman" userId="d63afa40-f901-45d1-beb5-fa688e844a7e" providerId="ADAL" clId="{184D6DFC-3031-4668-B4B3-5EDF8487D98D}" dt="2024-10-11T12:46:32.428" v="4856" actId="166"/>
          <ac:spMkLst>
            <pc:docMk/>
            <pc:sldMk cId="1990914880" sldId="846"/>
            <ac:spMk id="2070" creationId="{31F4003A-0F17-C5AA-F2D5-8ECC64BCEB67}"/>
          </ac:spMkLst>
        </pc:spChg>
        <pc:grpChg chg="add mod">
          <ac:chgData name="Ken Birman" userId="d63afa40-f901-45d1-beb5-fa688e844a7e" providerId="ADAL" clId="{184D6DFC-3031-4668-B4B3-5EDF8487D98D}" dt="2024-10-11T12:49:00.613" v="4901" actId="1076"/>
          <ac:grpSpMkLst>
            <pc:docMk/>
            <pc:sldMk cId="1990914880" sldId="846"/>
            <ac:grpSpMk id="11" creationId="{FA5978E0-CFBF-187D-57E9-E2879E294CE9}"/>
          </ac:grpSpMkLst>
        </pc:grpChg>
        <pc:cxnChg chg="del mod ord">
          <ac:chgData name="Ken Birman" userId="d63afa40-f901-45d1-beb5-fa688e844a7e" providerId="ADAL" clId="{184D6DFC-3031-4668-B4B3-5EDF8487D98D}" dt="2024-10-11T12:56:05.067" v="5014" actId="478"/>
          <ac:cxnSpMkLst>
            <pc:docMk/>
            <pc:sldMk cId="1990914880" sldId="846"/>
            <ac:cxnSpMk id="2065" creationId="{C5C6C5FC-F2FD-EAA1-D9AE-A37497FB29E5}"/>
          </ac:cxnSpMkLst>
        </pc:cxnChg>
      </pc:sldChg>
      <pc:sldChg chg="del">
        <pc:chgData name="Ken Birman" userId="d63afa40-f901-45d1-beb5-fa688e844a7e" providerId="ADAL" clId="{184D6DFC-3031-4668-B4B3-5EDF8487D98D}" dt="2024-09-08T16:28:36.873" v="545" actId="47"/>
        <pc:sldMkLst>
          <pc:docMk/>
          <pc:sldMk cId="3440844249" sldId="857"/>
        </pc:sldMkLst>
      </pc:sldChg>
      <pc:sldChg chg="modTransition">
        <pc:chgData name="Ken Birman" userId="d63afa40-f901-45d1-beb5-fa688e844a7e" providerId="ADAL" clId="{184D6DFC-3031-4668-B4B3-5EDF8487D98D}" dt="2024-09-21T00:03:41.840" v="1582"/>
        <pc:sldMkLst>
          <pc:docMk/>
          <pc:sldMk cId="2093332327" sldId="861"/>
        </pc:sldMkLst>
      </pc:sldChg>
      <pc:sldChg chg="modTransition">
        <pc:chgData name="Ken Birman" userId="d63afa40-f901-45d1-beb5-fa688e844a7e" providerId="ADAL" clId="{184D6DFC-3031-4668-B4B3-5EDF8487D98D}" dt="2024-09-21T00:03:41.840" v="1582"/>
        <pc:sldMkLst>
          <pc:docMk/>
          <pc:sldMk cId="3834287290" sldId="865"/>
        </pc:sldMkLst>
      </pc:sldChg>
      <pc:sldChg chg="del">
        <pc:chgData name="Ken Birman" userId="d63afa40-f901-45d1-beb5-fa688e844a7e" providerId="ADAL" clId="{184D6DFC-3031-4668-B4B3-5EDF8487D98D}" dt="2024-09-08T16:28:36.873" v="545" actId="47"/>
        <pc:sldMkLst>
          <pc:docMk/>
          <pc:sldMk cId="3638382161" sldId="869"/>
        </pc:sldMkLst>
      </pc:sldChg>
      <pc:sldChg chg="modTransition">
        <pc:chgData name="Ken Birman" userId="d63afa40-f901-45d1-beb5-fa688e844a7e" providerId="ADAL" clId="{184D6DFC-3031-4668-B4B3-5EDF8487D98D}" dt="2024-09-21T00:03:41.840" v="1582"/>
        <pc:sldMkLst>
          <pc:docMk/>
          <pc:sldMk cId="1546790347" sldId="871"/>
        </pc:sldMkLst>
      </pc:sldChg>
      <pc:sldChg chg="del">
        <pc:chgData name="Ken Birman" userId="d63afa40-f901-45d1-beb5-fa688e844a7e" providerId="ADAL" clId="{184D6DFC-3031-4668-B4B3-5EDF8487D98D}" dt="2024-09-08T16:28:01.928" v="544" actId="47"/>
        <pc:sldMkLst>
          <pc:docMk/>
          <pc:sldMk cId="93177322" sldId="872"/>
        </pc:sldMkLst>
      </pc:sldChg>
      <pc:sldChg chg="modTransition">
        <pc:chgData name="Ken Birman" userId="d63afa40-f901-45d1-beb5-fa688e844a7e" providerId="ADAL" clId="{184D6DFC-3031-4668-B4B3-5EDF8487D98D}" dt="2024-09-21T00:03:41.840" v="1582"/>
        <pc:sldMkLst>
          <pc:docMk/>
          <pc:sldMk cId="1152007599" sldId="873"/>
        </pc:sldMkLst>
      </pc:sldChg>
      <pc:sldChg chg="del">
        <pc:chgData name="Ken Birman" userId="d63afa40-f901-45d1-beb5-fa688e844a7e" providerId="ADAL" clId="{184D6DFC-3031-4668-B4B3-5EDF8487D98D}" dt="2024-09-08T16:28:36.873" v="545" actId="47"/>
        <pc:sldMkLst>
          <pc:docMk/>
          <pc:sldMk cId="3902910481" sldId="898"/>
        </pc:sldMkLst>
      </pc:sldChg>
      <pc:sldChg chg="add del modTransition">
        <pc:chgData name="Ken Birman" userId="d63afa40-f901-45d1-beb5-fa688e844a7e" providerId="ADAL" clId="{184D6DFC-3031-4668-B4B3-5EDF8487D98D}" dt="2024-10-16T13:36:31.408" v="8149"/>
        <pc:sldMkLst>
          <pc:docMk/>
          <pc:sldMk cId="818028477" sldId="900"/>
        </pc:sldMkLst>
      </pc:sldChg>
      <pc:sldChg chg="add del modTransition">
        <pc:chgData name="Ken Birman" userId="d63afa40-f901-45d1-beb5-fa688e844a7e" providerId="ADAL" clId="{184D6DFC-3031-4668-B4B3-5EDF8487D98D}" dt="2024-10-16T13:36:31.408" v="8149"/>
        <pc:sldMkLst>
          <pc:docMk/>
          <pc:sldMk cId="12153591" sldId="901"/>
        </pc:sldMkLst>
      </pc:sldChg>
      <pc:sldChg chg="add del modTransition">
        <pc:chgData name="Ken Birman" userId="d63afa40-f901-45d1-beb5-fa688e844a7e" providerId="ADAL" clId="{184D6DFC-3031-4668-B4B3-5EDF8487D98D}" dt="2024-10-16T13:36:31.408" v="8149"/>
        <pc:sldMkLst>
          <pc:docMk/>
          <pc:sldMk cId="575350563" sldId="909"/>
        </pc:sldMkLst>
      </pc:sldChg>
      <pc:sldChg chg="add del modTransition">
        <pc:chgData name="Ken Birman" userId="d63afa40-f901-45d1-beb5-fa688e844a7e" providerId="ADAL" clId="{184D6DFC-3031-4668-B4B3-5EDF8487D98D}" dt="2024-10-16T13:36:31.408" v="8149"/>
        <pc:sldMkLst>
          <pc:docMk/>
          <pc:sldMk cId="1734602682" sldId="911"/>
        </pc:sldMkLst>
      </pc:sldChg>
      <pc:sldChg chg="del">
        <pc:chgData name="Ken Birman" userId="d63afa40-f901-45d1-beb5-fa688e844a7e" providerId="ADAL" clId="{184D6DFC-3031-4668-B4B3-5EDF8487D98D}" dt="2024-09-08T16:28:36.873" v="545" actId="47"/>
        <pc:sldMkLst>
          <pc:docMk/>
          <pc:sldMk cId="1538155684" sldId="912"/>
        </pc:sldMkLst>
      </pc:sldChg>
      <pc:sldChg chg="del">
        <pc:chgData name="Ken Birman" userId="d63afa40-f901-45d1-beb5-fa688e844a7e" providerId="ADAL" clId="{184D6DFC-3031-4668-B4B3-5EDF8487D98D}" dt="2024-09-08T16:28:36.873" v="545" actId="47"/>
        <pc:sldMkLst>
          <pc:docMk/>
          <pc:sldMk cId="2910956197" sldId="919"/>
        </pc:sldMkLst>
      </pc:sldChg>
      <pc:sldChg chg="del">
        <pc:chgData name="Ken Birman" userId="d63afa40-f901-45d1-beb5-fa688e844a7e" providerId="ADAL" clId="{184D6DFC-3031-4668-B4B3-5EDF8487D98D}" dt="2024-09-08T16:28:36.873" v="545" actId="47"/>
        <pc:sldMkLst>
          <pc:docMk/>
          <pc:sldMk cId="4279021022" sldId="926"/>
        </pc:sldMkLst>
      </pc:sldChg>
      <pc:sldChg chg="add del modTransition">
        <pc:chgData name="Ken Birman" userId="d63afa40-f901-45d1-beb5-fa688e844a7e" providerId="ADAL" clId="{184D6DFC-3031-4668-B4B3-5EDF8487D98D}" dt="2024-10-16T13:36:31.408" v="8149"/>
        <pc:sldMkLst>
          <pc:docMk/>
          <pc:sldMk cId="3480142515" sldId="929"/>
        </pc:sldMkLst>
      </pc:sldChg>
      <pc:sldChg chg="add del modTransition">
        <pc:chgData name="Ken Birman" userId="d63afa40-f901-45d1-beb5-fa688e844a7e" providerId="ADAL" clId="{184D6DFC-3031-4668-B4B3-5EDF8487D98D}" dt="2024-10-16T13:36:31.408" v="8149"/>
        <pc:sldMkLst>
          <pc:docMk/>
          <pc:sldMk cId="720155191" sldId="930"/>
        </pc:sldMkLst>
      </pc:sldChg>
      <pc:sldChg chg="add del modTransition">
        <pc:chgData name="Ken Birman" userId="d63afa40-f901-45d1-beb5-fa688e844a7e" providerId="ADAL" clId="{184D6DFC-3031-4668-B4B3-5EDF8487D98D}" dt="2024-10-16T13:36:31.408" v="8149"/>
        <pc:sldMkLst>
          <pc:docMk/>
          <pc:sldMk cId="3769041972" sldId="931"/>
        </pc:sldMkLst>
      </pc:sldChg>
      <pc:sldChg chg="add del modTransition">
        <pc:chgData name="Ken Birman" userId="d63afa40-f901-45d1-beb5-fa688e844a7e" providerId="ADAL" clId="{184D6DFC-3031-4668-B4B3-5EDF8487D98D}" dt="2024-10-16T13:36:31.408" v="8149"/>
        <pc:sldMkLst>
          <pc:docMk/>
          <pc:sldMk cId="646916240" sldId="932"/>
        </pc:sldMkLst>
      </pc:sldChg>
      <pc:sldChg chg="del">
        <pc:chgData name="Ken Birman" userId="d63afa40-f901-45d1-beb5-fa688e844a7e" providerId="ADAL" clId="{184D6DFC-3031-4668-B4B3-5EDF8487D98D}" dt="2024-09-08T16:28:36.873" v="545" actId="47"/>
        <pc:sldMkLst>
          <pc:docMk/>
          <pc:sldMk cId="4100733527" sldId="933"/>
        </pc:sldMkLst>
      </pc:sldChg>
      <pc:sldChg chg="modSp mod modTransition">
        <pc:chgData name="Ken Birman" userId="d63afa40-f901-45d1-beb5-fa688e844a7e" providerId="ADAL" clId="{184D6DFC-3031-4668-B4B3-5EDF8487D98D}" dt="2024-09-21T00:03:41.840" v="1582"/>
        <pc:sldMkLst>
          <pc:docMk/>
          <pc:sldMk cId="3456090281" sldId="934"/>
        </pc:sldMkLst>
        <pc:spChg chg="mod">
          <ac:chgData name="Ken Birman" userId="d63afa40-f901-45d1-beb5-fa688e844a7e" providerId="ADAL" clId="{184D6DFC-3031-4668-B4B3-5EDF8487D98D}" dt="2024-09-08T16:26:55.918" v="378" actId="20577"/>
          <ac:spMkLst>
            <pc:docMk/>
            <pc:sldMk cId="3456090281" sldId="934"/>
            <ac:spMk id="2" creationId="{00000000-0000-0000-0000-000000000000}"/>
          </ac:spMkLst>
        </pc:spChg>
        <pc:spChg chg="mod">
          <ac:chgData name="Ken Birman" userId="d63afa40-f901-45d1-beb5-fa688e844a7e" providerId="ADAL" clId="{184D6DFC-3031-4668-B4B3-5EDF8487D98D}" dt="2024-09-08T16:27:30.179" v="542" actId="20577"/>
          <ac:spMkLst>
            <pc:docMk/>
            <pc:sldMk cId="3456090281" sldId="934"/>
            <ac:spMk id="6" creationId="{00000000-0000-0000-0000-000000000000}"/>
          </ac:spMkLst>
        </pc:spChg>
      </pc:sldChg>
      <pc:sldChg chg="modSp add del mod">
        <pc:chgData name="Ken Birman" userId="d63afa40-f901-45d1-beb5-fa688e844a7e" providerId="ADAL" clId="{184D6DFC-3031-4668-B4B3-5EDF8487D98D}" dt="2024-10-16T13:36:31.408" v="8149"/>
        <pc:sldMkLst>
          <pc:docMk/>
          <pc:sldMk cId="4185164846" sldId="934"/>
        </pc:sldMkLst>
        <pc:spChg chg="mod">
          <ac:chgData name="Ken Birman" userId="d63afa40-f901-45d1-beb5-fa688e844a7e" providerId="ADAL" clId="{184D6DFC-3031-4668-B4B3-5EDF8487D98D}" dt="2024-10-12T12:14:36.577" v="5064" actId="404"/>
          <ac:spMkLst>
            <pc:docMk/>
            <pc:sldMk cId="4185164846" sldId="934"/>
            <ac:spMk id="2" creationId="{00000000-0000-0000-0000-000000000000}"/>
          </ac:spMkLst>
        </pc:spChg>
      </pc:sldChg>
      <pc:sldChg chg="modTransition">
        <pc:chgData name="Ken Birman" userId="d63afa40-f901-45d1-beb5-fa688e844a7e" providerId="ADAL" clId="{184D6DFC-3031-4668-B4B3-5EDF8487D98D}" dt="2024-09-21T00:03:41.840" v="1582"/>
        <pc:sldMkLst>
          <pc:docMk/>
          <pc:sldMk cId="1228437347" sldId="935"/>
        </pc:sldMkLst>
      </pc:sldChg>
      <pc:sldChg chg="del">
        <pc:chgData name="Ken Birman" userId="d63afa40-f901-45d1-beb5-fa688e844a7e" providerId="ADAL" clId="{184D6DFC-3031-4668-B4B3-5EDF8487D98D}" dt="2024-09-08T16:27:51.990" v="543" actId="47"/>
        <pc:sldMkLst>
          <pc:docMk/>
          <pc:sldMk cId="1695880847" sldId="936"/>
        </pc:sldMkLst>
      </pc:sldChg>
      <pc:sldChg chg="del">
        <pc:chgData name="Ken Birman" userId="d63afa40-f901-45d1-beb5-fa688e844a7e" providerId="ADAL" clId="{184D6DFC-3031-4668-B4B3-5EDF8487D98D}" dt="2024-09-08T16:27:51.990" v="543" actId="47"/>
        <pc:sldMkLst>
          <pc:docMk/>
          <pc:sldMk cId="2782354555" sldId="937"/>
        </pc:sldMkLst>
      </pc:sldChg>
      <pc:sldChg chg="del">
        <pc:chgData name="Ken Birman" userId="d63afa40-f901-45d1-beb5-fa688e844a7e" providerId="ADAL" clId="{184D6DFC-3031-4668-B4B3-5EDF8487D98D}" dt="2024-09-08T16:28:36.873" v="545" actId="47"/>
        <pc:sldMkLst>
          <pc:docMk/>
          <pc:sldMk cId="1604582750" sldId="938"/>
        </pc:sldMkLst>
      </pc:sldChg>
      <pc:sldChg chg="del">
        <pc:chgData name="Ken Birman" userId="d63afa40-f901-45d1-beb5-fa688e844a7e" providerId="ADAL" clId="{184D6DFC-3031-4668-B4B3-5EDF8487D98D}" dt="2024-09-08T16:28:01.928" v="544" actId="47"/>
        <pc:sldMkLst>
          <pc:docMk/>
          <pc:sldMk cId="1662144773" sldId="940"/>
        </pc:sldMkLst>
      </pc:sldChg>
      <pc:sldChg chg="modSp mod modTransition">
        <pc:chgData name="Ken Birman" userId="d63afa40-f901-45d1-beb5-fa688e844a7e" providerId="ADAL" clId="{184D6DFC-3031-4668-B4B3-5EDF8487D98D}" dt="2024-09-21T00:03:41.840" v="1582"/>
        <pc:sldMkLst>
          <pc:docMk/>
          <pc:sldMk cId="2129050948" sldId="944"/>
        </pc:sldMkLst>
        <pc:spChg chg="mod">
          <ac:chgData name="Ken Birman" userId="d63afa40-f901-45d1-beb5-fa688e844a7e" providerId="ADAL" clId="{184D6DFC-3031-4668-B4B3-5EDF8487D98D}" dt="2024-09-20T17:34:34.970" v="1533" actId="20577"/>
          <ac:spMkLst>
            <pc:docMk/>
            <pc:sldMk cId="2129050948" sldId="944"/>
            <ac:spMk id="7" creationId="{DF15464A-F55D-46D2-BDA3-E17D14C8C377}"/>
          </ac:spMkLst>
        </pc:spChg>
      </pc:sldChg>
      <pc:sldChg chg="modTransition">
        <pc:chgData name="Ken Birman" userId="d63afa40-f901-45d1-beb5-fa688e844a7e" providerId="ADAL" clId="{184D6DFC-3031-4668-B4B3-5EDF8487D98D}" dt="2024-09-21T00:03:41.840" v="1582"/>
        <pc:sldMkLst>
          <pc:docMk/>
          <pc:sldMk cId="2641775387" sldId="945"/>
        </pc:sldMkLst>
      </pc:sldChg>
      <pc:sldChg chg="del">
        <pc:chgData name="Ken Birman" userId="d63afa40-f901-45d1-beb5-fa688e844a7e" providerId="ADAL" clId="{184D6DFC-3031-4668-B4B3-5EDF8487D98D}" dt="2024-09-08T16:28:36.873" v="545" actId="47"/>
        <pc:sldMkLst>
          <pc:docMk/>
          <pc:sldMk cId="547137332" sldId="946"/>
        </pc:sldMkLst>
      </pc:sldChg>
      <pc:sldChg chg="del">
        <pc:chgData name="Ken Birman" userId="d63afa40-f901-45d1-beb5-fa688e844a7e" providerId="ADAL" clId="{184D6DFC-3031-4668-B4B3-5EDF8487D98D}" dt="2024-09-08T16:28:36.873" v="545" actId="47"/>
        <pc:sldMkLst>
          <pc:docMk/>
          <pc:sldMk cId="458754694" sldId="947"/>
        </pc:sldMkLst>
      </pc:sldChg>
      <pc:sldChg chg="del">
        <pc:chgData name="Ken Birman" userId="d63afa40-f901-45d1-beb5-fa688e844a7e" providerId="ADAL" clId="{184D6DFC-3031-4668-B4B3-5EDF8487D98D}" dt="2024-09-08T16:28:36.873" v="545" actId="47"/>
        <pc:sldMkLst>
          <pc:docMk/>
          <pc:sldMk cId="2714020437" sldId="948"/>
        </pc:sldMkLst>
      </pc:sldChg>
      <pc:sldChg chg="add del modTransition">
        <pc:chgData name="Ken Birman" userId="d63afa40-f901-45d1-beb5-fa688e844a7e" providerId="ADAL" clId="{184D6DFC-3031-4668-B4B3-5EDF8487D98D}" dt="2024-10-16T13:36:31.408" v="8149"/>
        <pc:sldMkLst>
          <pc:docMk/>
          <pc:sldMk cId="2783067652" sldId="949"/>
        </pc:sldMkLst>
      </pc:sldChg>
      <pc:sldChg chg="del">
        <pc:chgData name="Ken Birman" userId="d63afa40-f901-45d1-beb5-fa688e844a7e" providerId="ADAL" clId="{184D6DFC-3031-4668-B4B3-5EDF8487D98D}" dt="2024-09-08T16:27:51.990" v="543" actId="47"/>
        <pc:sldMkLst>
          <pc:docMk/>
          <pc:sldMk cId="1585220161" sldId="951"/>
        </pc:sldMkLst>
      </pc:sldChg>
      <pc:sldChg chg="modTransition">
        <pc:chgData name="Ken Birman" userId="d63afa40-f901-45d1-beb5-fa688e844a7e" providerId="ADAL" clId="{184D6DFC-3031-4668-B4B3-5EDF8487D98D}" dt="2024-09-21T00:03:41.840" v="1582"/>
        <pc:sldMkLst>
          <pc:docMk/>
          <pc:sldMk cId="47492882" sldId="952"/>
        </pc:sldMkLst>
      </pc:sldChg>
      <pc:sldChg chg="del">
        <pc:chgData name="Ken Birman" userId="d63afa40-f901-45d1-beb5-fa688e844a7e" providerId="ADAL" clId="{184D6DFC-3031-4668-B4B3-5EDF8487D98D}" dt="2024-09-08T16:28:36.873" v="545" actId="47"/>
        <pc:sldMkLst>
          <pc:docMk/>
          <pc:sldMk cId="169285563" sldId="954"/>
        </pc:sldMkLst>
      </pc:sldChg>
      <pc:sldChg chg="add del modTransition">
        <pc:chgData name="Ken Birman" userId="d63afa40-f901-45d1-beb5-fa688e844a7e" providerId="ADAL" clId="{184D6DFC-3031-4668-B4B3-5EDF8487D98D}" dt="2024-10-16T13:36:31.408" v="8149"/>
        <pc:sldMkLst>
          <pc:docMk/>
          <pc:sldMk cId="3676232487" sldId="955"/>
        </pc:sldMkLst>
      </pc:sldChg>
      <pc:sldChg chg="modTransition">
        <pc:chgData name="Ken Birman" userId="d63afa40-f901-45d1-beb5-fa688e844a7e" providerId="ADAL" clId="{184D6DFC-3031-4668-B4B3-5EDF8487D98D}" dt="2024-09-21T00:03:41.840" v="1582"/>
        <pc:sldMkLst>
          <pc:docMk/>
          <pc:sldMk cId="1707686697" sldId="956"/>
        </pc:sldMkLst>
      </pc:sldChg>
      <pc:sldChg chg="add del">
        <pc:chgData name="Ken Birman" userId="d63afa40-f901-45d1-beb5-fa688e844a7e" providerId="ADAL" clId="{184D6DFC-3031-4668-B4B3-5EDF8487D98D}" dt="2024-10-16T13:36:31.408" v="8149"/>
        <pc:sldMkLst>
          <pc:docMk/>
          <pc:sldMk cId="2868627180" sldId="956"/>
        </pc:sldMkLst>
      </pc:sldChg>
      <pc:sldChg chg="modTransition">
        <pc:chgData name="Ken Birman" userId="d63afa40-f901-45d1-beb5-fa688e844a7e" providerId="ADAL" clId="{184D6DFC-3031-4668-B4B3-5EDF8487D98D}" dt="2024-09-21T00:03:41.840" v="1582"/>
        <pc:sldMkLst>
          <pc:docMk/>
          <pc:sldMk cId="1826833825" sldId="957"/>
        </pc:sldMkLst>
      </pc:sldChg>
      <pc:sldChg chg="modTransition">
        <pc:chgData name="Ken Birman" userId="d63afa40-f901-45d1-beb5-fa688e844a7e" providerId="ADAL" clId="{184D6DFC-3031-4668-B4B3-5EDF8487D98D}" dt="2024-09-21T00:03:41.840" v="1582"/>
        <pc:sldMkLst>
          <pc:docMk/>
          <pc:sldMk cId="4016842179" sldId="959"/>
        </pc:sldMkLst>
      </pc:sldChg>
      <pc:sldChg chg="modTransition">
        <pc:chgData name="Ken Birman" userId="d63afa40-f901-45d1-beb5-fa688e844a7e" providerId="ADAL" clId="{184D6DFC-3031-4668-B4B3-5EDF8487D98D}" dt="2024-09-21T00:03:41.840" v="1582"/>
        <pc:sldMkLst>
          <pc:docMk/>
          <pc:sldMk cId="4244334814" sldId="960"/>
        </pc:sldMkLst>
      </pc:sldChg>
      <pc:sldChg chg="del">
        <pc:chgData name="Ken Birman" userId="d63afa40-f901-45d1-beb5-fa688e844a7e" providerId="ADAL" clId="{184D6DFC-3031-4668-B4B3-5EDF8487D98D}" dt="2024-09-08T16:28:01.928" v="544" actId="47"/>
        <pc:sldMkLst>
          <pc:docMk/>
          <pc:sldMk cId="747763322" sldId="961"/>
        </pc:sldMkLst>
      </pc:sldChg>
      <pc:sldChg chg="addSp modSp new mod modClrScheme chgLayout">
        <pc:chgData name="Ken Birman" userId="d63afa40-f901-45d1-beb5-fa688e844a7e" providerId="ADAL" clId="{184D6DFC-3031-4668-B4B3-5EDF8487D98D}" dt="2024-09-08T16:26:43.752" v="352" actId="20577"/>
        <pc:sldMkLst>
          <pc:docMk/>
          <pc:sldMk cId="1711000354" sldId="962"/>
        </pc:sldMkLst>
        <pc:spChg chg="mod ord">
          <ac:chgData name="Ken Birman" userId="d63afa40-f901-45d1-beb5-fa688e844a7e" providerId="ADAL" clId="{184D6DFC-3031-4668-B4B3-5EDF8487D98D}" dt="2024-09-08T16:25:27.928" v="7" actId="700"/>
          <ac:spMkLst>
            <pc:docMk/>
            <pc:sldMk cId="1711000354" sldId="962"/>
            <ac:spMk id="2" creationId="{9BB7A533-762A-7F50-8C30-D31666E940C3}"/>
          </ac:spMkLst>
        </pc:spChg>
        <pc:spChg chg="mod ord">
          <ac:chgData name="Ken Birman" userId="d63afa40-f901-45d1-beb5-fa688e844a7e" providerId="ADAL" clId="{184D6DFC-3031-4668-B4B3-5EDF8487D98D}" dt="2024-09-08T16:25:27.928" v="7" actId="700"/>
          <ac:spMkLst>
            <pc:docMk/>
            <pc:sldMk cId="1711000354" sldId="962"/>
            <ac:spMk id="3" creationId="{94517CC5-2ADA-6F50-808E-0EB5E1F85773}"/>
          </ac:spMkLst>
        </pc:spChg>
        <pc:spChg chg="mod ord">
          <ac:chgData name="Ken Birman" userId="d63afa40-f901-45d1-beb5-fa688e844a7e" providerId="ADAL" clId="{184D6DFC-3031-4668-B4B3-5EDF8487D98D}" dt="2024-09-08T16:25:27.928" v="7" actId="700"/>
          <ac:spMkLst>
            <pc:docMk/>
            <pc:sldMk cId="1711000354" sldId="962"/>
            <ac:spMk id="4" creationId="{F3010E0D-17F1-ABCA-7567-6AD323CCF4FA}"/>
          </ac:spMkLst>
        </pc:spChg>
        <pc:spChg chg="add mod ord">
          <ac:chgData name="Ken Birman" userId="d63afa40-f901-45d1-beb5-fa688e844a7e" providerId="ADAL" clId="{184D6DFC-3031-4668-B4B3-5EDF8487D98D}" dt="2024-09-08T16:26:43.752" v="352" actId="20577"/>
          <ac:spMkLst>
            <pc:docMk/>
            <pc:sldMk cId="1711000354" sldId="962"/>
            <ac:spMk id="5" creationId="{7A6732A9-A7B2-23B0-AE02-381AE735DA00}"/>
          </ac:spMkLst>
        </pc:spChg>
      </pc:sldChg>
      <pc:sldChg chg="modSp new mod ord modTransition">
        <pc:chgData name="Ken Birman" userId="d63afa40-f901-45d1-beb5-fa688e844a7e" providerId="ADAL" clId="{184D6DFC-3031-4668-B4B3-5EDF8487D98D}" dt="2024-10-07T14:03:28.379" v="3624" actId="20577"/>
        <pc:sldMkLst>
          <pc:docMk/>
          <pc:sldMk cId="103401063" sldId="963"/>
        </pc:sldMkLst>
        <pc:spChg chg="mod">
          <ac:chgData name="Ken Birman" userId="d63afa40-f901-45d1-beb5-fa688e844a7e" providerId="ADAL" clId="{184D6DFC-3031-4668-B4B3-5EDF8487D98D}" dt="2024-10-07T14:03:28.379" v="3624" actId="20577"/>
          <ac:spMkLst>
            <pc:docMk/>
            <pc:sldMk cId="103401063" sldId="963"/>
            <ac:spMk id="2" creationId="{A3F5B4AA-2D46-3F3D-A344-349F841BB43C}"/>
          </ac:spMkLst>
        </pc:spChg>
        <pc:spChg chg="mod">
          <ac:chgData name="Ken Birman" userId="d63afa40-f901-45d1-beb5-fa688e844a7e" providerId="ADAL" clId="{184D6DFC-3031-4668-B4B3-5EDF8487D98D}" dt="2024-10-07T12:54:49.714" v="3050" actId="20577"/>
          <ac:spMkLst>
            <pc:docMk/>
            <pc:sldMk cId="103401063" sldId="963"/>
            <ac:spMk id="3" creationId="{FE42AD6F-D64C-9D94-7D64-B84A95E9891E}"/>
          </ac:spMkLst>
        </pc:spChg>
      </pc:sldChg>
      <pc:sldChg chg="modSp mod modTransition">
        <pc:chgData name="Ken Birman" userId="d63afa40-f901-45d1-beb5-fa688e844a7e" providerId="ADAL" clId="{184D6DFC-3031-4668-B4B3-5EDF8487D98D}" dt="2024-10-07T12:50:42.601" v="2838" actId="20577"/>
        <pc:sldMkLst>
          <pc:docMk/>
          <pc:sldMk cId="3237264504" sldId="964"/>
        </pc:sldMkLst>
        <pc:spChg chg="mod">
          <ac:chgData name="Ken Birman" userId="d63afa40-f901-45d1-beb5-fa688e844a7e" providerId="ADAL" clId="{184D6DFC-3031-4668-B4B3-5EDF8487D98D}" dt="2024-10-07T12:50:42.601" v="2838" actId="20577"/>
          <ac:spMkLst>
            <pc:docMk/>
            <pc:sldMk cId="3237264504" sldId="964"/>
            <ac:spMk id="7" creationId="{DF15464A-F55D-46D2-BDA3-E17D14C8C377}"/>
          </ac:spMkLst>
        </pc:spChg>
      </pc:sldChg>
      <pc:sldChg chg="modSp add del mod modTransition">
        <pc:chgData name="Ken Birman" userId="d63afa40-f901-45d1-beb5-fa688e844a7e" providerId="ADAL" clId="{184D6DFC-3031-4668-B4B3-5EDF8487D98D}" dt="2024-10-16T13:36:31.408" v="8149"/>
        <pc:sldMkLst>
          <pc:docMk/>
          <pc:sldMk cId="716383160" sldId="965"/>
        </pc:sldMkLst>
        <pc:spChg chg="mod">
          <ac:chgData name="Ken Birman" userId="d63afa40-f901-45d1-beb5-fa688e844a7e" providerId="ADAL" clId="{184D6DFC-3031-4668-B4B3-5EDF8487D98D}" dt="2024-09-20T17:34:55.918" v="1576" actId="6549"/>
          <ac:spMkLst>
            <pc:docMk/>
            <pc:sldMk cId="716383160" sldId="965"/>
            <ac:spMk id="5" creationId="{F8346207-18D3-E6B8-96F1-E0CC92B03260}"/>
          </ac:spMkLst>
        </pc:spChg>
      </pc:sldChg>
      <pc:sldChg chg="modTransition">
        <pc:chgData name="Ken Birman" userId="d63afa40-f901-45d1-beb5-fa688e844a7e" providerId="ADAL" clId="{184D6DFC-3031-4668-B4B3-5EDF8487D98D}" dt="2024-09-21T00:03:41.840" v="1582"/>
        <pc:sldMkLst>
          <pc:docMk/>
          <pc:sldMk cId="664448250" sldId="966"/>
        </pc:sldMkLst>
      </pc:sldChg>
      <pc:sldChg chg="modSp new mod modTransition">
        <pc:chgData name="Ken Birman" userId="d63afa40-f901-45d1-beb5-fa688e844a7e" providerId="ADAL" clId="{184D6DFC-3031-4668-B4B3-5EDF8487D98D}" dt="2024-09-21T00:03:41.840" v="1582"/>
        <pc:sldMkLst>
          <pc:docMk/>
          <pc:sldMk cId="3713558888" sldId="967"/>
        </pc:sldMkLst>
        <pc:spChg chg="mod">
          <ac:chgData name="Ken Birman" userId="d63afa40-f901-45d1-beb5-fa688e844a7e" providerId="ADAL" clId="{184D6DFC-3031-4668-B4B3-5EDF8487D98D}" dt="2024-09-20T17:32:15.603" v="1047" actId="20577"/>
          <ac:spMkLst>
            <pc:docMk/>
            <pc:sldMk cId="3713558888" sldId="967"/>
            <ac:spMk id="2" creationId="{A3EBBF02-1ED6-6563-3223-B32875FAD31B}"/>
          </ac:spMkLst>
        </pc:spChg>
        <pc:spChg chg="mod">
          <ac:chgData name="Ken Birman" userId="d63afa40-f901-45d1-beb5-fa688e844a7e" providerId="ADAL" clId="{184D6DFC-3031-4668-B4B3-5EDF8487D98D}" dt="2024-09-20T17:34:23.463" v="1508" actId="20577"/>
          <ac:spMkLst>
            <pc:docMk/>
            <pc:sldMk cId="3713558888" sldId="967"/>
            <ac:spMk id="3" creationId="{B0D5651B-2083-0619-6159-FE2D2D2C5A0A}"/>
          </ac:spMkLst>
        </pc:spChg>
      </pc:sldChg>
      <pc:sldChg chg="addSp delSp modSp add del mod modTransition modClrScheme chgLayout">
        <pc:chgData name="Ken Birman" userId="d63afa40-f901-45d1-beb5-fa688e844a7e" providerId="ADAL" clId="{184D6DFC-3031-4668-B4B3-5EDF8487D98D}" dt="2024-10-07T12:16:38.395" v="1907" actId="47"/>
        <pc:sldMkLst>
          <pc:docMk/>
          <pc:sldMk cId="886029374" sldId="968"/>
        </pc:sldMkLst>
        <pc:spChg chg="mod">
          <ac:chgData name="Ken Birman" userId="d63afa40-f901-45d1-beb5-fa688e844a7e" providerId="ADAL" clId="{184D6DFC-3031-4668-B4B3-5EDF8487D98D}" dt="2024-10-07T12:08:55.590" v="1628" actId="1076"/>
          <ac:spMkLst>
            <pc:docMk/>
            <pc:sldMk cId="886029374" sldId="968"/>
            <ac:spMk id="2" creationId="{7AF29AF4-E0EB-B081-8E1C-86262075DE54}"/>
          </ac:spMkLst>
        </pc:spChg>
        <pc:spChg chg="mod">
          <ac:chgData name="Ken Birman" userId="d63afa40-f901-45d1-beb5-fa688e844a7e" providerId="ADAL" clId="{184D6DFC-3031-4668-B4B3-5EDF8487D98D}" dt="2024-10-07T12:08:55.590" v="1628" actId="1076"/>
          <ac:spMkLst>
            <pc:docMk/>
            <pc:sldMk cId="886029374" sldId="968"/>
            <ac:spMk id="3" creationId="{F7C91A4B-EDAB-ABAD-5BF5-1CF4E15170B7}"/>
          </ac:spMkLst>
        </pc:spChg>
        <pc:spChg chg="mod">
          <ac:chgData name="Ken Birman" userId="d63afa40-f901-45d1-beb5-fa688e844a7e" providerId="ADAL" clId="{184D6DFC-3031-4668-B4B3-5EDF8487D98D}" dt="2024-10-07T12:08:55.590" v="1628" actId="1076"/>
          <ac:spMkLst>
            <pc:docMk/>
            <pc:sldMk cId="886029374" sldId="968"/>
            <ac:spMk id="4" creationId="{B9C5B7A7-E72A-EB73-8958-AA2C4E9EFD8F}"/>
          </ac:spMkLst>
        </pc:spChg>
        <pc:spChg chg="mod">
          <ac:chgData name="Ken Birman" userId="d63afa40-f901-45d1-beb5-fa688e844a7e" providerId="ADAL" clId="{184D6DFC-3031-4668-B4B3-5EDF8487D98D}" dt="2024-10-07T12:08:55.590" v="1628" actId="1076"/>
          <ac:spMkLst>
            <pc:docMk/>
            <pc:sldMk cId="886029374" sldId="968"/>
            <ac:spMk id="5" creationId="{3AF8F3EB-4843-A6EE-4E05-9164D1D96EBF}"/>
          </ac:spMkLst>
        </pc:spChg>
        <pc:spChg chg="mod">
          <ac:chgData name="Ken Birman" userId="d63afa40-f901-45d1-beb5-fa688e844a7e" providerId="ADAL" clId="{184D6DFC-3031-4668-B4B3-5EDF8487D98D}" dt="2024-10-07T12:08:55.590" v="1628" actId="1076"/>
          <ac:spMkLst>
            <pc:docMk/>
            <pc:sldMk cId="886029374" sldId="968"/>
            <ac:spMk id="6" creationId="{FEC4C241-BAD6-642F-2B6B-1A65CFB8A58B}"/>
          </ac:spMkLst>
        </pc:spChg>
        <pc:spChg chg="mod">
          <ac:chgData name="Ken Birman" userId="d63afa40-f901-45d1-beb5-fa688e844a7e" providerId="ADAL" clId="{184D6DFC-3031-4668-B4B3-5EDF8487D98D}" dt="2024-10-07T12:08:55.590" v="1628" actId="1076"/>
          <ac:spMkLst>
            <pc:docMk/>
            <pc:sldMk cId="886029374" sldId="968"/>
            <ac:spMk id="7" creationId="{BCAC5E2B-0142-22A7-9026-E0282FEB026E}"/>
          </ac:spMkLst>
        </pc:spChg>
        <pc:spChg chg="mod">
          <ac:chgData name="Ken Birman" userId="d63afa40-f901-45d1-beb5-fa688e844a7e" providerId="ADAL" clId="{184D6DFC-3031-4668-B4B3-5EDF8487D98D}" dt="2024-10-07T12:08:55.590" v="1628" actId="1076"/>
          <ac:spMkLst>
            <pc:docMk/>
            <pc:sldMk cId="886029374" sldId="968"/>
            <ac:spMk id="8" creationId="{1DE09C0A-BF90-D39F-06CA-A2B147D1E897}"/>
          </ac:spMkLst>
        </pc:spChg>
        <pc:spChg chg="mod">
          <ac:chgData name="Ken Birman" userId="d63afa40-f901-45d1-beb5-fa688e844a7e" providerId="ADAL" clId="{184D6DFC-3031-4668-B4B3-5EDF8487D98D}" dt="2024-10-07T12:08:55.590" v="1628" actId="1076"/>
          <ac:spMkLst>
            <pc:docMk/>
            <pc:sldMk cId="886029374" sldId="968"/>
            <ac:spMk id="9" creationId="{9135C925-9532-E202-2885-72BB105CD041}"/>
          </ac:spMkLst>
        </pc:spChg>
        <pc:spChg chg="mod">
          <ac:chgData name="Ken Birman" userId="d63afa40-f901-45d1-beb5-fa688e844a7e" providerId="ADAL" clId="{184D6DFC-3031-4668-B4B3-5EDF8487D98D}" dt="2024-10-07T12:08:55.590" v="1628" actId="1076"/>
          <ac:spMkLst>
            <pc:docMk/>
            <pc:sldMk cId="886029374" sldId="968"/>
            <ac:spMk id="10" creationId="{0B3BAD1B-86B2-EDF3-A35C-841D86B460C4}"/>
          </ac:spMkLst>
        </pc:spChg>
        <pc:spChg chg="mod">
          <ac:chgData name="Ken Birman" userId="d63afa40-f901-45d1-beb5-fa688e844a7e" providerId="ADAL" clId="{184D6DFC-3031-4668-B4B3-5EDF8487D98D}" dt="2024-10-07T12:08:55.590" v="1628" actId="1076"/>
          <ac:spMkLst>
            <pc:docMk/>
            <pc:sldMk cId="886029374" sldId="968"/>
            <ac:spMk id="11" creationId="{3117E02B-A483-BA51-0799-495897235725}"/>
          </ac:spMkLst>
        </pc:spChg>
        <pc:spChg chg="mod">
          <ac:chgData name="Ken Birman" userId="d63afa40-f901-45d1-beb5-fa688e844a7e" providerId="ADAL" clId="{184D6DFC-3031-4668-B4B3-5EDF8487D98D}" dt="2024-10-07T12:08:55.590" v="1628" actId="1076"/>
          <ac:spMkLst>
            <pc:docMk/>
            <pc:sldMk cId="886029374" sldId="968"/>
            <ac:spMk id="12" creationId="{A163CD30-D26C-0EF0-554F-53063A6E5798}"/>
          </ac:spMkLst>
        </pc:spChg>
        <pc:spChg chg="add mod ord">
          <ac:chgData name="Ken Birman" userId="d63afa40-f901-45d1-beb5-fa688e844a7e" providerId="ADAL" clId="{184D6DFC-3031-4668-B4B3-5EDF8487D98D}" dt="2024-10-07T12:11:44.468" v="1802" actId="20577"/>
          <ac:spMkLst>
            <pc:docMk/>
            <pc:sldMk cId="886029374" sldId="968"/>
            <ac:spMk id="13" creationId="{F0764D9B-B89F-66EF-D0E7-FBB9CFDF556C}"/>
          </ac:spMkLst>
        </pc:spChg>
        <pc:spChg chg="add del mod ord">
          <ac:chgData name="Ken Birman" userId="d63afa40-f901-45d1-beb5-fa688e844a7e" providerId="ADAL" clId="{184D6DFC-3031-4668-B4B3-5EDF8487D98D}" dt="2024-10-07T12:09:22.875" v="1675" actId="700"/>
          <ac:spMkLst>
            <pc:docMk/>
            <pc:sldMk cId="886029374" sldId="968"/>
            <ac:spMk id="14" creationId="{BF59C8AE-CCF5-D84F-AF8C-ABE7789B72F2}"/>
          </ac:spMkLst>
        </pc:spChg>
        <pc:spChg chg="mod">
          <ac:chgData name="Ken Birman" userId="d63afa40-f901-45d1-beb5-fa688e844a7e" providerId="ADAL" clId="{184D6DFC-3031-4668-B4B3-5EDF8487D98D}" dt="2024-10-07T12:08:55.590" v="1628" actId="1076"/>
          <ac:spMkLst>
            <pc:docMk/>
            <pc:sldMk cId="886029374" sldId="968"/>
            <ac:spMk id="23" creationId="{18BD6858-29B6-17C3-61AF-EDBB5AAB6B13}"/>
          </ac:spMkLst>
        </pc:spChg>
        <pc:spChg chg="mod">
          <ac:chgData name="Ken Birman" userId="d63afa40-f901-45d1-beb5-fa688e844a7e" providerId="ADAL" clId="{184D6DFC-3031-4668-B4B3-5EDF8487D98D}" dt="2024-10-07T12:08:55.590" v="1628" actId="1076"/>
          <ac:spMkLst>
            <pc:docMk/>
            <pc:sldMk cId="886029374" sldId="968"/>
            <ac:spMk id="50" creationId="{9E191213-1723-3A5D-2B86-44A695581C8B}"/>
          </ac:spMkLst>
        </pc:spChg>
        <pc:spChg chg="mod">
          <ac:chgData name="Ken Birman" userId="d63afa40-f901-45d1-beb5-fa688e844a7e" providerId="ADAL" clId="{184D6DFC-3031-4668-B4B3-5EDF8487D98D}" dt="2024-10-07T12:08:55.590" v="1628" actId="1076"/>
          <ac:spMkLst>
            <pc:docMk/>
            <pc:sldMk cId="886029374" sldId="968"/>
            <ac:spMk id="51" creationId="{7E353D2C-3FA9-C212-4A13-521EA2DD41E2}"/>
          </ac:spMkLst>
        </pc:spChg>
        <pc:spChg chg="mod">
          <ac:chgData name="Ken Birman" userId="d63afa40-f901-45d1-beb5-fa688e844a7e" providerId="ADAL" clId="{184D6DFC-3031-4668-B4B3-5EDF8487D98D}" dt="2024-10-07T12:08:55.590" v="1628" actId="1076"/>
          <ac:spMkLst>
            <pc:docMk/>
            <pc:sldMk cId="886029374" sldId="968"/>
            <ac:spMk id="52" creationId="{168F95E4-426F-F432-B784-D155C9987F32}"/>
          </ac:spMkLst>
        </pc:spChg>
        <pc:spChg chg="mod">
          <ac:chgData name="Ken Birman" userId="d63afa40-f901-45d1-beb5-fa688e844a7e" providerId="ADAL" clId="{184D6DFC-3031-4668-B4B3-5EDF8487D98D}" dt="2024-10-07T12:08:55.590" v="1628" actId="1076"/>
          <ac:spMkLst>
            <pc:docMk/>
            <pc:sldMk cId="886029374" sldId="968"/>
            <ac:spMk id="53" creationId="{E5B2819F-9906-3AD7-F433-ABC989766284}"/>
          </ac:spMkLst>
        </pc:spChg>
        <pc:spChg chg="mod">
          <ac:chgData name="Ken Birman" userId="d63afa40-f901-45d1-beb5-fa688e844a7e" providerId="ADAL" clId="{184D6DFC-3031-4668-B4B3-5EDF8487D98D}" dt="2024-10-07T12:08:55.590" v="1628" actId="1076"/>
          <ac:spMkLst>
            <pc:docMk/>
            <pc:sldMk cId="886029374" sldId="968"/>
            <ac:spMk id="54" creationId="{43A2036E-4E18-26EF-5D65-78E3E7A55DC9}"/>
          </ac:spMkLst>
        </pc:spChg>
        <pc:spChg chg="mod">
          <ac:chgData name="Ken Birman" userId="d63afa40-f901-45d1-beb5-fa688e844a7e" providerId="ADAL" clId="{184D6DFC-3031-4668-B4B3-5EDF8487D98D}" dt="2024-10-07T12:08:55.590" v="1628" actId="1076"/>
          <ac:spMkLst>
            <pc:docMk/>
            <pc:sldMk cId="886029374" sldId="968"/>
            <ac:spMk id="55" creationId="{231BD807-E8EF-3ED1-446C-F6BDFCAA0739}"/>
          </ac:spMkLst>
        </pc:spChg>
        <pc:spChg chg="mod">
          <ac:chgData name="Ken Birman" userId="d63afa40-f901-45d1-beb5-fa688e844a7e" providerId="ADAL" clId="{184D6DFC-3031-4668-B4B3-5EDF8487D98D}" dt="2024-10-07T12:08:55.590" v="1628" actId="1076"/>
          <ac:spMkLst>
            <pc:docMk/>
            <pc:sldMk cId="886029374" sldId="968"/>
            <ac:spMk id="56" creationId="{2AE93A03-8702-CAB2-E427-43BCBB62D105}"/>
          </ac:spMkLst>
        </pc:spChg>
        <pc:spChg chg="mod">
          <ac:chgData name="Ken Birman" userId="d63afa40-f901-45d1-beb5-fa688e844a7e" providerId="ADAL" clId="{184D6DFC-3031-4668-B4B3-5EDF8487D98D}" dt="2024-10-07T12:08:55.590" v="1628" actId="1076"/>
          <ac:spMkLst>
            <pc:docMk/>
            <pc:sldMk cId="886029374" sldId="968"/>
            <ac:spMk id="57" creationId="{9353A3D0-C65A-8E63-859C-BDC58FFBBF23}"/>
          </ac:spMkLst>
        </pc:spChg>
        <pc:spChg chg="mod">
          <ac:chgData name="Ken Birman" userId="d63afa40-f901-45d1-beb5-fa688e844a7e" providerId="ADAL" clId="{184D6DFC-3031-4668-B4B3-5EDF8487D98D}" dt="2024-10-07T12:08:55.590" v="1628" actId="1076"/>
          <ac:spMkLst>
            <pc:docMk/>
            <pc:sldMk cId="886029374" sldId="968"/>
            <ac:spMk id="58" creationId="{F7A9CE8B-CAC6-636E-0B2E-D5FF7A1E8ACB}"/>
          </ac:spMkLst>
        </pc:spChg>
        <pc:spChg chg="mod">
          <ac:chgData name="Ken Birman" userId="d63afa40-f901-45d1-beb5-fa688e844a7e" providerId="ADAL" clId="{184D6DFC-3031-4668-B4B3-5EDF8487D98D}" dt="2024-10-07T12:08:55.590" v="1628" actId="1076"/>
          <ac:spMkLst>
            <pc:docMk/>
            <pc:sldMk cId="886029374" sldId="968"/>
            <ac:spMk id="59" creationId="{5A2C3CD4-CD7B-F4EE-66DE-81875B987E80}"/>
          </ac:spMkLst>
        </pc:spChg>
        <pc:spChg chg="mod">
          <ac:chgData name="Ken Birman" userId="d63afa40-f901-45d1-beb5-fa688e844a7e" providerId="ADAL" clId="{184D6DFC-3031-4668-B4B3-5EDF8487D98D}" dt="2024-10-07T12:08:55.590" v="1628" actId="1076"/>
          <ac:spMkLst>
            <pc:docMk/>
            <pc:sldMk cId="886029374" sldId="968"/>
            <ac:spMk id="60" creationId="{3355CFB2-6A64-CE5B-8DF9-8EF9804E557A}"/>
          </ac:spMkLst>
        </pc:spChg>
        <pc:spChg chg="mod">
          <ac:chgData name="Ken Birman" userId="d63afa40-f901-45d1-beb5-fa688e844a7e" providerId="ADAL" clId="{184D6DFC-3031-4668-B4B3-5EDF8487D98D}" dt="2024-10-07T12:08:55.590" v="1628" actId="1076"/>
          <ac:spMkLst>
            <pc:docMk/>
            <pc:sldMk cId="886029374" sldId="968"/>
            <ac:spMk id="61" creationId="{C4684850-9E37-12E4-4203-D8F9FD3EDE51}"/>
          </ac:spMkLst>
        </pc:spChg>
        <pc:spChg chg="mod">
          <ac:chgData name="Ken Birman" userId="d63afa40-f901-45d1-beb5-fa688e844a7e" providerId="ADAL" clId="{184D6DFC-3031-4668-B4B3-5EDF8487D98D}" dt="2024-10-07T12:08:55.590" v="1628" actId="1076"/>
          <ac:spMkLst>
            <pc:docMk/>
            <pc:sldMk cId="886029374" sldId="968"/>
            <ac:spMk id="62" creationId="{16485550-9485-7261-CBCD-FEB44293E052}"/>
          </ac:spMkLst>
        </pc:spChg>
        <pc:spChg chg="mod">
          <ac:chgData name="Ken Birman" userId="d63afa40-f901-45d1-beb5-fa688e844a7e" providerId="ADAL" clId="{184D6DFC-3031-4668-B4B3-5EDF8487D98D}" dt="2024-10-07T12:08:55.590" v="1628" actId="1076"/>
          <ac:spMkLst>
            <pc:docMk/>
            <pc:sldMk cId="886029374" sldId="968"/>
            <ac:spMk id="63" creationId="{F7BAB413-58CF-B2A9-7D24-92AFEAC67628}"/>
          </ac:spMkLst>
        </pc:spChg>
        <pc:spChg chg="mod">
          <ac:chgData name="Ken Birman" userId="d63afa40-f901-45d1-beb5-fa688e844a7e" providerId="ADAL" clId="{184D6DFC-3031-4668-B4B3-5EDF8487D98D}" dt="2024-10-07T12:08:55.590" v="1628" actId="1076"/>
          <ac:spMkLst>
            <pc:docMk/>
            <pc:sldMk cId="886029374" sldId="968"/>
            <ac:spMk id="64" creationId="{B87771BC-4A2E-8AA8-3424-54BCE03ED9F5}"/>
          </ac:spMkLst>
        </pc:spChg>
        <pc:spChg chg="mod">
          <ac:chgData name="Ken Birman" userId="d63afa40-f901-45d1-beb5-fa688e844a7e" providerId="ADAL" clId="{184D6DFC-3031-4668-B4B3-5EDF8487D98D}" dt="2024-10-07T12:08:55.590" v="1628" actId="1076"/>
          <ac:spMkLst>
            <pc:docMk/>
            <pc:sldMk cId="886029374" sldId="968"/>
            <ac:spMk id="65" creationId="{F2523F9A-8E7D-EBC8-C844-8943333FEB6F}"/>
          </ac:spMkLst>
        </pc:spChg>
        <pc:spChg chg="mod">
          <ac:chgData name="Ken Birman" userId="d63afa40-f901-45d1-beb5-fa688e844a7e" providerId="ADAL" clId="{184D6DFC-3031-4668-B4B3-5EDF8487D98D}" dt="2024-10-07T12:08:55.590" v="1628" actId="1076"/>
          <ac:spMkLst>
            <pc:docMk/>
            <pc:sldMk cId="886029374" sldId="968"/>
            <ac:spMk id="66" creationId="{A167D5A6-929E-8147-E562-1F51DEF92370}"/>
          </ac:spMkLst>
        </pc:spChg>
        <pc:spChg chg="mod">
          <ac:chgData name="Ken Birman" userId="d63afa40-f901-45d1-beb5-fa688e844a7e" providerId="ADAL" clId="{184D6DFC-3031-4668-B4B3-5EDF8487D98D}" dt="2024-10-07T12:08:55.590" v="1628" actId="1076"/>
          <ac:spMkLst>
            <pc:docMk/>
            <pc:sldMk cId="886029374" sldId="968"/>
            <ac:spMk id="67" creationId="{5350AB11-8DD9-64A7-7A4B-22A1102923BB}"/>
          </ac:spMkLst>
        </pc:spChg>
        <pc:spChg chg="mod">
          <ac:chgData name="Ken Birman" userId="d63afa40-f901-45d1-beb5-fa688e844a7e" providerId="ADAL" clId="{184D6DFC-3031-4668-B4B3-5EDF8487D98D}" dt="2024-10-07T12:08:55.590" v="1628" actId="1076"/>
          <ac:spMkLst>
            <pc:docMk/>
            <pc:sldMk cId="886029374" sldId="968"/>
            <ac:spMk id="68" creationId="{46BF025E-6389-9909-158A-53ED538D05E9}"/>
          </ac:spMkLst>
        </pc:spChg>
        <pc:spChg chg="mod">
          <ac:chgData name="Ken Birman" userId="d63afa40-f901-45d1-beb5-fa688e844a7e" providerId="ADAL" clId="{184D6DFC-3031-4668-B4B3-5EDF8487D98D}" dt="2024-10-07T12:08:55.590" v="1628" actId="1076"/>
          <ac:spMkLst>
            <pc:docMk/>
            <pc:sldMk cId="886029374" sldId="968"/>
            <ac:spMk id="69" creationId="{354F5F37-266A-5F2F-089A-4850158B5F6D}"/>
          </ac:spMkLst>
        </pc:spChg>
        <pc:spChg chg="mod">
          <ac:chgData name="Ken Birman" userId="d63afa40-f901-45d1-beb5-fa688e844a7e" providerId="ADAL" clId="{184D6DFC-3031-4668-B4B3-5EDF8487D98D}" dt="2024-10-07T12:08:55.590" v="1628" actId="1076"/>
          <ac:spMkLst>
            <pc:docMk/>
            <pc:sldMk cId="886029374" sldId="968"/>
            <ac:spMk id="70" creationId="{9B880521-73E3-94FC-2391-54D8C864C7EA}"/>
          </ac:spMkLst>
        </pc:spChg>
        <pc:spChg chg="mod">
          <ac:chgData name="Ken Birman" userId="d63afa40-f901-45d1-beb5-fa688e844a7e" providerId="ADAL" clId="{184D6DFC-3031-4668-B4B3-5EDF8487D98D}" dt="2024-10-07T12:08:55.590" v="1628" actId="1076"/>
          <ac:spMkLst>
            <pc:docMk/>
            <pc:sldMk cId="886029374" sldId="968"/>
            <ac:spMk id="71" creationId="{8429C467-5421-EB0C-66D9-B0D79BEA7E9F}"/>
          </ac:spMkLst>
        </pc:spChg>
        <pc:spChg chg="mod">
          <ac:chgData name="Ken Birman" userId="d63afa40-f901-45d1-beb5-fa688e844a7e" providerId="ADAL" clId="{184D6DFC-3031-4668-B4B3-5EDF8487D98D}" dt="2024-10-07T12:08:55.590" v="1628" actId="1076"/>
          <ac:spMkLst>
            <pc:docMk/>
            <pc:sldMk cId="886029374" sldId="968"/>
            <ac:spMk id="72" creationId="{C0AA9916-FD84-E536-F107-07C72C1C1B23}"/>
          </ac:spMkLst>
        </pc:spChg>
        <pc:spChg chg="mod">
          <ac:chgData name="Ken Birman" userId="d63afa40-f901-45d1-beb5-fa688e844a7e" providerId="ADAL" clId="{184D6DFC-3031-4668-B4B3-5EDF8487D98D}" dt="2024-10-07T12:08:55.590" v="1628" actId="1076"/>
          <ac:spMkLst>
            <pc:docMk/>
            <pc:sldMk cId="886029374" sldId="968"/>
            <ac:spMk id="73" creationId="{C3ED8C1A-FC17-924C-C697-52ED8D1C973D}"/>
          </ac:spMkLst>
        </pc:spChg>
        <pc:spChg chg="mod">
          <ac:chgData name="Ken Birman" userId="d63afa40-f901-45d1-beb5-fa688e844a7e" providerId="ADAL" clId="{184D6DFC-3031-4668-B4B3-5EDF8487D98D}" dt="2024-10-07T12:08:55.590" v="1628" actId="1076"/>
          <ac:spMkLst>
            <pc:docMk/>
            <pc:sldMk cId="886029374" sldId="968"/>
            <ac:spMk id="74" creationId="{DD6B2A92-5A1A-940A-B428-585FC74EA17B}"/>
          </ac:spMkLst>
        </pc:spChg>
        <pc:spChg chg="mod">
          <ac:chgData name="Ken Birman" userId="d63afa40-f901-45d1-beb5-fa688e844a7e" providerId="ADAL" clId="{184D6DFC-3031-4668-B4B3-5EDF8487D98D}" dt="2024-10-07T12:08:55.590" v="1628" actId="1076"/>
          <ac:spMkLst>
            <pc:docMk/>
            <pc:sldMk cId="886029374" sldId="968"/>
            <ac:spMk id="75" creationId="{CBD621B3-1AFB-99B8-B4ED-77765EFF9A7B}"/>
          </ac:spMkLst>
        </pc:spChg>
        <pc:spChg chg="mod">
          <ac:chgData name="Ken Birman" userId="d63afa40-f901-45d1-beb5-fa688e844a7e" providerId="ADAL" clId="{184D6DFC-3031-4668-B4B3-5EDF8487D98D}" dt="2024-10-07T12:08:55.590" v="1628" actId="1076"/>
          <ac:spMkLst>
            <pc:docMk/>
            <pc:sldMk cId="886029374" sldId="968"/>
            <ac:spMk id="76" creationId="{B93A89FD-6279-80FB-BD0B-6EA43356EBAE}"/>
          </ac:spMkLst>
        </pc:spChg>
        <pc:spChg chg="mod">
          <ac:chgData name="Ken Birman" userId="d63afa40-f901-45d1-beb5-fa688e844a7e" providerId="ADAL" clId="{184D6DFC-3031-4668-B4B3-5EDF8487D98D}" dt="2024-10-07T12:08:55.590" v="1628" actId="1076"/>
          <ac:spMkLst>
            <pc:docMk/>
            <pc:sldMk cId="886029374" sldId="968"/>
            <ac:spMk id="78" creationId="{477B8D50-691A-26B5-CA7A-53E5D211C7B2}"/>
          </ac:spMkLst>
        </pc:spChg>
        <pc:spChg chg="mod">
          <ac:chgData name="Ken Birman" userId="d63afa40-f901-45d1-beb5-fa688e844a7e" providerId="ADAL" clId="{184D6DFC-3031-4668-B4B3-5EDF8487D98D}" dt="2024-10-07T12:08:55.590" v="1628" actId="1076"/>
          <ac:spMkLst>
            <pc:docMk/>
            <pc:sldMk cId="886029374" sldId="968"/>
            <ac:spMk id="79" creationId="{4AC3A7C0-7B37-2CE4-5616-6187FFF5DCD9}"/>
          </ac:spMkLst>
        </pc:spChg>
        <pc:spChg chg="mod">
          <ac:chgData name="Ken Birman" userId="d63afa40-f901-45d1-beb5-fa688e844a7e" providerId="ADAL" clId="{184D6DFC-3031-4668-B4B3-5EDF8487D98D}" dt="2024-10-07T12:08:55.590" v="1628" actId="1076"/>
          <ac:spMkLst>
            <pc:docMk/>
            <pc:sldMk cId="886029374" sldId="968"/>
            <ac:spMk id="80" creationId="{2150D7A0-4937-B4F3-6F28-8CDC82522390}"/>
          </ac:spMkLst>
        </pc:spChg>
        <pc:spChg chg="mod">
          <ac:chgData name="Ken Birman" userId="d63afa40-f901-45d1-beb5-fa688e844a7e" providerId="ADAL" clId="{184D6DFC-3031-4668-B4B3-5EDF8487D98D}" dt="2024-10-07T12:08:55.590" v="1628" actId="1076"/>
          <ac:spMkLst>
            <pc:docMk/>
            <pc:sldMk cId="886029374" sldId="968"/>
            <ac:spMk id="81" creationId="{626F910D-0138-9D71-9A15-3DEF89EF910A}"/>
          </ac:spMkLst>
        </pc:spChg>
        <pc:spChg chg="mod">
          <ac:chgData name="Ken Birman" userId="d63afa40-f901-45d1-beb5-fa688e844a7e" providerId="ADAL" clId="{184D6DFC-3031-4668-B4B3-5EDF8487D98D}" dt="2024-10-07T12:08:55.590" v="1628" actId="1076"/>
          <ac:spMkLst>
            <pc:docMk/>
            <pc:sldMk cId="886029374" sldId="968"/>
            <ac:spMk id="82" creationId="{D0E93FE3-29E3-6402-A735-16261BFA51F7}"/>
          </ac:spMkLst>
        </pc:spChg>
        <pc:spChg chg="mod">
          <ac:chgData name="Ken Birman" userId="d63afa40-f901-45d1-beb5-fa688e844a7e" providerId="ADAL" clId="{184D6DFC-3031-4668-B4B3-5EDF8487D98D}" dt="2024-10-07T12:08:55.590" v="1628" actId="1076"/>
          <ac:spMkLst>
            <pc:docMk/>
            <pc:sldMk cId="886029374" sldId="968"/>
            <ac:spMk id="83" creationId="{900867E2-C6F5-0FC4-2197-E2C4004F44CB}"/>
          </ac:spMkLst>
        </pc:spChg>
        <pc:spChg chg="mod">
          <ac:chgData name="Ken Birman" userId="d63afa40-f901-45d1-beb5-fa688e844a7e" providerId="ADAL" clId="{184D6DFC-3031-4668-B4B3-5EDF8487D98D}" dt="2024-10-07T12:08:55.590" v="1628" actId="1076"/>
          <ac:spMkLst>
            <pc:docMk/>
            <pc:sldMk cId="886029374" sldId="968"/>
            <ac:spMk id="84" creationId="{FF90088D-8B76-2900-302C-01AE625D3492}"/>
          </ac:spMkLst>
        </pc:spChg>
        <pc:spChg chg="mod">
          <ac:chgData name="Ken Birman" userId="d63afa40-f901-45d1-beb5-fa688e844a7e" providerId="ADAL" clId="{184D6DFC-3031-4668-B4B3-5EDF8487D98D}" dt="2024-10-07T12:08:55.590" v="1628" actId="1076"/>
          <ac:spMkLst>
            <pc:docMk/>
            <pc:sldMk cId="886029374" sldId="968"/>
            <ac:spMk id="86" creationId="{53933AE9-6501-73BE-5C74-9D4A6AE0B191}"/>
          </ac:spMkLst>
        </pc:spChg>
        <pc:spChg chg="mod">
          <ac:chgData name="Ken Birman" userId="d63afa40-f901-45d1-beb5-fa688e844a7e" providerId="ADAL" clId="{184D6DFC-3031-4668-B4B3-5EDF8487D98D}" dt="2024-10-07T12:08:55.590" v="1628" actId="1076"/>
          <ac:spMkLst>
            <pc:docMk/>
            <pc:sldMk cId="886029374" sldId="968"/>
            <ac:spMk id="87" creationId="{28D50757-6BB4-0BAB-7BF9-017338C8838F}"/>
          </ac:spMkLst>
        </pc:spChg>
        <pc:spChg chg="mod">
          <ac:chgData name="Ken Birman" userId="d63afa40-f901-45d1-beb5-fa688e844a7e" providerId="ADAL" clId="{184D6DFC-3031-4668-B4B3-5EDF8487D98D}" dt="2024-10-07T12:08:55.590" v="1628" actId="1076"/>
          <ac:spMkLst>
            <pc:docMk/>
            <pc:sldMk cId="886029374" sldId="968"/>
            <ac:spMk id="88" creationId="{C237E027-4D96-57B7-6005-6304A0A556E5}"/>
          </ac:spMkLst>
        </pc:spChg>
        <pc:spChg chg="mod">
          <ac:chgData name="Ken Birman" userId="d63afa40-f901-45d1-beb5-fa688e844a7e" providerId="ADAL" clId="{184D6DFC-3031-4668-B4B3-5EDF8487D98D}" dt="2024-10-07T12:08:55.590" v="1628" actId="1076"/>
          <ac:spMkLst>
            <pc:docMk/>
            <pc:sldMk cId="886029374" sldId="968"/>
            <ac:spMk id="90" creationId="{A9FCE066-F057-49EA-4DC8-4C30177BB14B}"/>
          </ac:spMkLst>
        </pc:spChg>
        <pc:spChg chg="mod">
          <ac:chgData name="Ken Birman" userId="d63afa40-f901-45d1-beb5-fa688e844a7e" providerId="ADAL" clId="{184D6DFC-3031-4668-B4B3-5EDF8487D98D}" dt="2024-10-07T12:08:55.590" v="1628" actId="1076"/>
          <ac:spMkLst>
            <pc:docMk/>
            <pc:sldMk cId="886029374" sldId="968"/>
            <ac:spMk id="91" creationId="{A6CC451E-79E6-9EBD-D68F-3A6BDC0C36A8}"/>
          </ac:spMkLst>
        </pc:spChg>
        <pc:spChg chg="mod">
          <ac:chgData name="Ken Birman" userId="d63afa40-f901-45d1-beb5-fa688e844a7e" providerId="ADAL" clId="{184D6DFC-3031-4668-B4B3-5EDF8487D98D}" dt="2024-10-07T12:08:55.590" v="1628" actId="1076"/>
          <ac:spMkLst>
            <pc:docMk/>
            <pc:sldMk cId="886029374" sldId="968"/>
            <ac:spMk id="97" creationId="{96AAF13B-BE8E-E9AD-9994-7A6EEB8BB144}"/>
          </ac:spMkLst>
        </pc:spChg>
        <pc:spChg chg="mod">
          <ac:chgData name="Ken Birman" userId="d63afa40-f901-45d1-beb5-fa688e844a7e" providerId="ADAL" clId="{184D6DFC-3031-4668-B4B3-5EDF8487D98D}" dt="2024-10-07T12:08:55.590" v="1628" actId="1076"/>
          <ac:spMkLst>
            <pc:docMk/>
            <pc:sldMk cId="886029374" sldId="968"/>
            <ac:spMk id="98" creationId="{C04A2027-CBCA-E16C-B924-E795D3043889}"/>
          </ac:spMkLst>
        </pc:spChg>
        <pc:spChg chg="mod">
          <ac:chgData name="Ken Birman" userId="d63afa40-f901-45d1-beb5-fa688e844a7e" providerId="ADAL" clId="{184D6DFC-3031-4668-B4B3-5EDF8487D98D}" dt="2024-10-07T12:08:55.590" v="1628" actId="1076"/>
          <ac:spMkLst>
            <pc:docMk/>
            <pc:sldMk cId="886029374" sldId="968"/>
            <ac:spMk id="99" creationId="{68F81630-23A4-89F7-C9D2-838E125181C7}"/>
          </ac:spMkLst>
        </pc:spChg>
        <pc:spChg chg="mod">
          <ac:chgData name="Ken Birman" userId="d63afa40-f901-45d1-beb5-fa688e844a7e" providerId="ADAL" clId="{184D6DFC-3031-4668-B4B3-5EDF8487D98D}" dt="2024-10-07T12:08:55.590" v="1628" actId="1076"/>
          <ac:spMkLst>
            <pc:docMk/>
            <pc:sldMk cId="886029374" sldId="968"/>
            <ac:spMk id="100" creationId="{423C24C1-4207-FBEB-12C6-B17D64F578E3}"/>
          </ac:spMkLst>
        </pc:spChg>
        <pc:spChg chg="mod">
          <ac:chgData name="Ken Birman" userId="d63afa40-f901-45d1-beb5-fa688e844a7e" providerId="ADAL" clId="{184D6DFC-3031-4668-B4B3-5EDF8487D98D}" dt="2024-10-07T12:08:55.590" v="1628" actId="1076"/>
          <ac:spMkLst>
            <pc:docMk/>
            <pc:sldMk cId="886029374" sldId="968"/>
            <ac:spMk id="101" creationId="{3721183B-E9CC-54B2-A316-FCB82A1278EE}"/>
          </ac:spMkLst>
        </pc:spChg>
        <pc:spChg chg="mod">
          <ac:chgData name="Ken Birman" userId="d63afa40-f901-45d1-beb5-fa688e844a7e" providerId="ADAL" clId="{184D6DFC-3031-4668-B4B3-5EDF8487D98D}" dt="2024-10-07T12:08:55.590" v="1628" actId="1076"/>
          <ac:spMkLst>
            <pc:docMk/>
            <pc:sldMk cId="886029374" sldId="968"/>
            <ac:spMk id="118" creationId="{A431980B-6961-68E5-5E04-E2134B3CCDBE}"/>
          </ac:spMkLst>
        </pc:spChg>
        <pc:spChg chg="mod">
          <ac:chgData name="Ken Birman" userId="d63afa40-f901-45d1-beb5-fa688e844a7e" providerId="ADAL" clId="{184D6DFC-3031-4668-B4B3-5EDF8487D98D}" dt="2024-10-07T12:08:55.590" v="1628" actId="1076"/>
          <ac:spMkLst>
            <pc:docMk/>
            <pc:sldMk cId="886029374" sldId="968"/>
            <ac:spMk id="119" creationId="{A6F9D7F9-8B71-EAC8-84DE-A75781569EBE}"/>
          </ac:spMkLst>
        </pc:spChg>
        <pc:spChg chg="mod">
          <ac:chgData name="Ken Birman" userId="d63afa40-f901-45d1-beb5-fa688e844a7e" providerId="ADAL" clId="{184D6DFC-3031-4668-B4B3-5EDF8487D98D}" dt="2024-10-07T12:08:55.590" v="1628" actId="1076"/>
          <ac:spMkLst>
            <pc:docMk/>
            <pc:sldMk cId="886029374" sldId="968"/>
            <ac:spMk id="122" creationId="{473BEA96-58CD-3E76-293A-327B141C0655}"/>
          </ac:spMkLst>
        </pc:spChg>
        <pc:spChg chg="mod">
          <ac:chgData name="Ken Birman" userId="d63afa40-f901-45d1-beb5-fa688e844a7e" providerId="ADAL" clId="{184D6DFC-3031-4668-B4B3-5EDF8487D98D}" dt="2024-10-07T12:08:55.590" v="1628" actId="1076"/>
          <ac:spMkLst>
            <pc:docMk/>
            <pc:sldMk cId="886029374" sldId="968"/>
            <ac:spMk id="123" creationId="{7E601D22-D9FF-D044-6EE3-133EB8BE79B4}"/>
          </ac:spMkLst>
        </pc:spChg>
        <pc:spChg chg="mod">
          <ac:chgData name="Ken Birman" userId="d63afa40-f901-45d1-beb5-fa688e844a7e" providerId="ADAL" clId="{184D6DFC-3031-4668-B4B3-5EDF8487D98D}" dt="2024-10-07T12:08:55.590" v="1628" actId="1076"/>
          <ac:spMkLst>
            <pc:docMk/>
            <pc:sldMk cId="886029374" sldId="968"/>
            <ac:spMk id="125" creationId="{85653E4F-7FBE-F779-28AE-8EA19EF13D36}"/>
          </ac:spMkLst>
        </pc:spChg>
        <pc:spChg chg="mod">
          <ac:chgData name="Ken Birman" userId="d63afa40-f901-45d1-beb5-fa688e844a7e" providerId="ADAL" clId="{184D6DFC-3031-4668-B4B3-5EDF8487D98D}" dt="2024-10-07T12:08:55.590" v="1628" actId="1076"/>
          <ac:spMkLst>
            <pc:docMk/>
            <pc:sldMk cId="886029374" sldId="968"/>
            <ac:spMk id="1029" creationId="{1CA1A865-F0B1-3753-3CB2-24DB1E7E72D9}"/>
          </ac:spMkLst>
        </pc:spChg>
        <pc:spChg chg="mod">
          <ac:chgData name="Ken Birman" userId="d63afa40-f901-45d1-beb5-fa688e844a7e" providerId="ADAL" clId="{184D6DFC-3031-4668-B4B3-5EDF8487D98D}" dt="2024-10-07T12:08:55.590" v="1628" actId="1076"/>
          <ac:spMkLst>
            <pc:docMk/>
            <pc:sldMk cId="886029374" sldId="968"/>
            <ac:spMk id="1035" creationId="{9A2BF84F-99F1-8182-C468-6E0BA8F6C371}"/>
          </ac:spMkLst>
        </pc:spChg>
        <pc:spChg chg="mod">
          <ac:chgData name="Ken Birman" userId="d63afa40-f901-45d1-beb5-fa688e844a7e" providerId="ADAL" clId="{184D6DFC-3031-4668-B4B3-5EDF8487D98D}" dt="2024-10-07T12:08:55.590" v="1628" actId="1076"/>
          <ac:spMkLst>
            <pc:docMk/>
            <pc:sldMk cId="886029374" sldId="968"/>
            <ac:spMk id="1036" creationId="{9E636101-2666-17BC-E38E-B3B94E5B2225}"/>
          </ac:spMkLst>
        </pc:spChg>
        <pc:spChg chg="mod">
          <ac:chgData name="Ken Birman" userId="d63afa40-f901-45d1-beb5-fa688e844a7e" providerId="ADAL" clId="{184D6DFC-3031-4668-B4B3-5EDF8487D98D}" dt="2024-10-07T12:08:55.590" v="1628" actId="1076"/>
          <ac:spMkLst>
            <pc:docMk/>
            <pc:sldMk cId="886029374" sldId="968"/>
            <ac:spMk id="1037" creationId="{63EEF584-0233-1A22-6EBE-3E1C0FCD4402}"/>
          </ac:spMkLst>
        </pc:spChg>
        <pc:spChg chg="mod">
          <ac:chgData name="Ken Birman" userId="d63afa40-f901-45d1-beb5-fa688e844a7e" providerId="ADAL" clId="{184D6DFC-3031-4668-B4B3-5EDF8487D98D}" dt="2024-10-07T12:08:55.590" v="1628" actId="1076"/>
          <ac:spMkLst>
            <pc:docMk/>
            <pc:sldMk cId="886029374" sldId="968"/>
            <ac:spMk id="1038" creationId="{2A75429E-5309-3E37-816A-0FC14FCEC8C9}"/>
          </ac:spMkLst>
        </pc:spChg>
        <pc:spChg chg="mod">
          <ac:chgData name="Ken Birman" userId="d63afa40-f901-45d1-beb5-fa688e844a7e" providerId="ADAL" clId="{184D6DFC-3031-4668-B4B3-5EDF8487D98D}" dt="2024-10-07T12:08:55.590" v="1628" actId="1076"/>
          <ac:spMkLst>
            <pc:docMk/>
            <pc:sldMk cId="886029374" sldId="968"/>
            <ac:spMk id="1039" creationId="{47FF4CB1-5DB2-FF7D-3472-1D6088F2514E}"/>
          </ac:spMkLst>
        </pc:spChg>
        <pc:spChg chg="mod">
          <ac:chgData name="Ken Birman" userId="d63afa40-f901-45d1-beb5-fa688e844a7e" providerId="ADAL" clId="{184D6DFC-3031-4668-B4B3-5EDF8487D98D}" dt="2024-10-07T12:08:55.590" v="1628" actId="1076"/>
          <ac:spMkLst>
            <pc:docMk/>
            <pc:sldMk cId="886029374" sldId="968"/>
            <ac:spMk id="1040" creationId="{0B8D3A2C-3637-5F48-BABB-CE302A590F4D}"/>
          </ac:spMkLst>
        </pc:spChg>
        <pc:spChg chg="mod">
          <ac:chgData name="Ken Birman" userId="d63afa40-f901-45d1-beb5-fa688e844a7e" providerId="ADAL" clId="{184D6DFC-3031-4668-B4B3-5EDF8487D98D}" dt="2024-10-07T12:08:55.590" v="1628" actId="1076"/>
          <ac:spMkLst>
            <pc:docMk/>
            <pc:sldMk cId="886029374" sldId="968"/>
            <ac:spMk id="1041" creationId="{2C6870EA-C1B1-D420-D86B-846BA758F67E}"/>
          </ac:spMkLst>
        </pc:spChg>
        <pc:spChg chg="mod">
          <ac:chgData name="Ken Birman" userId="d63afa40-f901-45d1-beb5-fa688e844a7e" providerId="ADAL" clId="{184D6DFC-3031-4668-B4B3-5EDF8487D98D}" dt="2024-10-07T12:08:55.590" v="1628" actId="1076"/>
          <ac:spMkLst>
            <pc:docMk/>
            <pc:sldMk cId="886029374" sldId="968"/>
            <ac:spMk id="1042" creationId="{8DEDEE98-7138-51F4-ED63-AA1E87432551}"/>
          </ac:spMkLst>
        </pc:spChg>
        <pc:spChg chg="mod">
          <ac:chgData name="Ken Birman" userId="d63afa40-f901-45d1-beb5-fa688e844a7e" providerId="ADAL" clId="{184D6DFC-3031-4668-B4B3-5EDF8487D98D}" dt="2024-10-07T12:08:55.590" v="1628" actId="1076"/>
          <ac:spMkLst>
            <pc:docMk/>
            <pc:sldMk cId="886029374" sldId="968"/>
            <ac:spMk id="1043" creationId="{5AE81292-E38A-FF65-5417-FE4C97A10508}"/>
          </ac:spMkLst>
        </pc:spChg>
        <pc:spChg chg="mod">
          <ac:chgData name="Ken Birman" userId="d63afa40-f901-45d1-beb5-fa688e844a7e" providerId="ADAL" clId="{184D6DFC-3031-4668-B4B3-5EDF8487D98D}" dt="2024-10-07T12:08:55.590" v="1628" actId="1076"/>
          <ac:spMkLst>
            <pc:docMk/>
            <pc:sldMk cId="886029374" sldId="968"/>
            <ac:spMk id="1044" creationId="{FBC1E2E6-497A-C7C3-40AC-B10BE3599D03}"/>
          </ac:spMkLst>
        </pc:spChg>
        <pc:spChg chg="mod">
          <ac:chgData name="Ken Birman" userId="d63afa40-f901-45d1-beb5-fa688e844a7e" providerId="ADAL" clId="{184D6DFC-3031-4668-B4B3-5EDF8487D98D}" dt="2024-10-07T12:08:55.590" v="1628" actId="1076"/>
          <ac:spMkLst>
            <pc:docMk/>
            <pc:sldMk cId="886029374" sldId="968"/>
            <ac:spMk id="1045" creationId="{720B2118-A29A-4DEB-56AB-FDEA63DF016B}"/>
          </ac:spMkLst>
        </pc:spChg>
        <pc:spChg chg="mod">
          <ac:chgData name="Ken Birman" userId="d63afa40-f901-45d1-beb5-fa688e844a7e" providerId="ADAL" clId="{184D6DFC-3031-4668-B4B3-5EDF8487D98D}" dt="2024-10-07T12:08:55.590" v="1628" actId="1076"/>
          <ac:spMkLst>
            <pc:docMk/>
            <pc:sldMk cId="886029374" sldId="968"/>
            <ac:spMk id="1046" creationId="{B59C19E7-B897-25D0-CF7C-38F42E4B7F8D}"/>
          </ac:spMkLst>
        </pc:spChg>
        <pc:spChg chg="mod">
          <ac:chgData name="Ken Birman" userId="d63afa40-f901-45d1-beb5-fa688e844a7e" providerId="ADAL" clId="{184D6DFC-3031-4668-B4B3-5EDF8487D98D}" dt="2024-10-07T12:08:55.590" v="1628" actId="1076"/>
          <ac:spMkLst>
            <pc:docMk/>
            <pc:sldMk cId="886029374" sldId="968"/>
            <ac:spMk id="1047" creationId="{05421D11-0FA4-1D3D-03DF-8778112DC443}"/>
          </ac:spMkLst>
        </pc:spChg>
        <pc:spChg chg="mod">
          <ac:chgData name="Ken Birman" userId="d63afa40-f901-45d1-beb5-fa688e844a7e" providerId="ADAL" clId="{184D6DFC-3031-4668-B4B3-5EDF8487D98D}" dt="2024-10-07T12:08:55.590" v="1628" actId="1076"/>
          <ac:spMkLst>
            <pc:docMk/>
            <pc:sldMk cId="886029374" sldId="968"/>
            <ac:spMk id="1049" creationId="{BF2455E4-FA32-5EBC-2AB2-094DAC32027A}"/>
          </ac:spMkLst>
        </pc:spChg>
        <pc:spChg chg="mod">
          <ac:chgData name="Ken Birman" userId="d63afa40-f901-45d1-beb5-fa688e844a7e" providerId="ADAL" clId="{184D6DFC-3031-4668-B4B3-5EDF8487D98D}" dt="2024-10-07T12:08:55.590" v="1628" actId="1076"/>
          <ac:spMkLst>
            <pc:docMk/>
            <pc:sldMk cId="886029374" sldId="968"/>
            <ac:spMk id="1050" creationId="{10212FD5-574B-5678-C654-955F2FB3FB11}"/>
          </ac:spMkLst>
        </pc:spChg>
        <pc:spChg chg="mod">
          <ac:chgData name="Ken Birman" userId="d63afa40-f901-45d1-beb5-fa688e844a7e" providerId="ADAL" clId="{184D6DFC-3031-4668-B4B3-5EDF8487D98D}" dt="2024-10-07T12:08:55.590" v="1628" actId="1076"/>
          <ac:spMkLst>
            <pc:docMk/>
            <pc:sldMk cId="886029374" sldId="968"/>
            <ac:spMk id="1054" creationId="{BE504A60-EBFA-9085-953E-C6F64E3BBA29}"/>
          </ac:spMkLst>
        </pc:spChg>
        <pc:spChg chg="mod">
          <ac:chgData name="Ken Birman" userId="d63afa40-f901-45d1-beb5-fa688e844a7e" providerId="ADAL" clId="{184D6DFC-3031-4668-B4B3-5EDF8487D98D}" dt="2024-10-07T12:08:55.590" v="1628" actId="1076"/>
          <ac:spMkLst>
            <pc:docMk/>
            <pc:sldMk cId="886029374" sldId="968"/>
            <ac:spMk id="1055" creationId="{4D5F1350-AE2E-C9C3-5D24-CEDB18D016FF}"/>
          </ac:spMkLst>
        </pc:spChg>
        <pc:picChg chg="mod">
          <ac:chgData name="Ken Birman" userId="d63afa40-f901-45d1-beb5-fa688e844a7e" providerId="ADAL" clId="{184D6DFC-3031-4668-B4B3-5EDF8487D98D}" dt="2024-10-07T12:08:55.590" v="1628" actId="1076"/>
          <ac:picMkLst>
            <pc:docMk/>
            <pc:sldMk cId="886029374" sldId="968"/>
            <ac:picMk id="22" creationId="{910177F4-6E47-B35F-97DE-4B971DCA1955}"/>
          </ac:picMkLst>
        </pc:picChg>
        <pc:picChg chg="mod">
          <ac:chgData name="Ken Birman" userId="d63afa40-f901-45d1-beb5-fa688e844a7e" providerId="ADAL" clId="{184D6DFC-3031-4668-B4B3-5EDF8487D98D}" dt="2024-10-07T12:08:55.590" v="1628" actId="1076"/>
          <ac:picMkLst>
            <pc:docMk/>
            <pc:sldMk cId="886029374" sldId="968"/>
            <ac:picMk id="49" creationId="{89794018-8E52-E2CC-B5C3-7A1E2FD4DF51}"/>
          </ac:picMkLst>
        </pc:picChg>
        <pc:picChg chg="mod">
          <ac:chgData name="Ken Birman" userId="d63afa40-f901-45d1-beb5-fa688e844a7e" providerId="ADAL" clId="{184D6DFC-3031-4668-B4B3-5EDF8487D98D}" dt="2024-10-07T12:08:55.590" v="1628" actId="1076"/>
          <ac:picMkLst>
            <pc:docMk/>
            <pc:sldMk cId="886029374" sldId="968"/>
            <ac:picMk id="89" creationId="{AF02C4E7-F7B7-B85F-68F5-934073601382}"/>
          </ac:picMkLst>
        </pc:picChg>
        <pc:picChg chg="mod">
          <ac:chgData name="Ken Birman" userId="d63afa40-f901-45d1-beb5-fa688e844a7e" providerId="ADAL" clId="{184D6DFC-3031-4668-B4B3-5EDF8487D98D}" dt="2024-10-07T12:08:55.590" v="1628" actId="1076"/>
          <ac:picMkLst>
            <pc:docMk/>
            <pc:sldMk cId="886029374" sldId="968"/>
            <ac:picMk id="1026" creationId="{A78A1F46-A7A8-BBB5-F9DE-EC268D30242C}"/>
          </ac:picMkLst>
        </pc:picChg>
        <pc:picChg chg="mod">
          <ac:chgData name="Ken Birman" userId="d63afa40-f901-45d1-beb5-fa688e844a7e" providerId="ADAL" clId="{184D6DFC-3031-4668-B4B3-5EDF8487D98D}" dt="2024-10-07T12:08:55.590" v="1628" actId="1076"/>
          <ac:picMkLst>
            <pc:docMk/>
            <pc:sldMk cId="886029374" sldId="968"/>
            <ac:picMk id="1051" creationId="{E7C6B6A1-D4D0-EEFB-3EDD-2CE41669D3F8}"/>
          </ac:picMkLst>
        </pc:picChg>
        <pc:picChg chg="mod">
          <ac:chgData name="Ken Birman" userId="d63afa40-f901-45d1-beb5-fa688e844a7e" providerId="ADAL" clId="{184D6DFC-3031-4668-B4B3-5EDF8487D98D}" dt="2024-10-07T12:08:55.590" v="1628" actId="1076"/>
          <ac:picMkLst>
            <pc:docMk/>
            <pc:sldMk cId="886029374" sldId="968"/>
            <ac:picMk id="1056" creationId="{1C738B1E-9EA9-6DD7-1857-7D4E1CAEDE67}"/>
          </ac:picMkLst>
        </pc:picChg>
      </pc:sldChg>
      <pc:sldChg chg="addSp delSp modSp new del mod modClrScheme chgLayout">
        <pc:chgData name="Ken Birman" userId="d63afa40-f901-45d1-beb5-fa688e844a7e" providerId="ADAL" clId="{184D6DFC-3031-4668-B4B3-5EDF8487D98D}" dt="2024-10-07T12:16:48.029" v="1908" actId="47"/>
        <pc:sldMkLst>
          <pc:docMk/>
          <pc:sldMk cId="943105395" sldId="969"/>
        </pc:sldMkLst>
        <pc:spChg chg="del mod ord">
          <ac:chgData name="Ken Birman" userId="d63afa40-f901-45d1-beb5-fa688e844a7e" providerId="ADAL" clId="{184D6DFC-3031-4668-B4B3-5EDF8487D98D}" dt="2024-10-07T12:10:19.947" v="1678" actId="700"/>
          <ac:spMkLst>
            <pc:docMk/>
            <pc:sldMk cId="943105395" sldId="969"/>
            <ac:spMk id="2" creationId="{0F20C2EB-F3E4-4DDA-FB08-46086CEE4B1D}"/>
          </ac:spMkLst>
        </pc:spChg>
        <pc:spChg chg="mod ord">
          <ac:chgData name="Ken Birman" userId="d63afa40-f901-45d1-beb5-fa688e844a7e" providerId="ADAL" clId="{184D6DFC-3031-4668-B4B3-5EDF8487D98D}" dt="2024-10-07T12:10:50.192" v="1681" actId="700"/>
          <ac:spMkLst>
            <pc:docMk/>
            <pc:sldMk cId="943105395" sldId="969"/>
            <ac:spMk id="3" creationId="{D21293C2-07EF-6FE2-426B-F2D5FD0DF957}"/>
          </ac:spMkLst>
        </pc:spChg>
        <pc:spChg chg="mod ord">
          <ac:chgData name="Ken Birman" userId="d63afa40-f901-45d1-beb5-fa688e844a7e" providerId="ADAL" clId="{184D6DFC-3031-4668-B4B3-5EDF8487D98D}" dt="2024-10-07T12:10:50.192" v="1681" actId="700"/>
          <ac:spMkLst>
            <pc:docMk/>
            <pc:sldMk cId="943105395" sldId="969"/>
            <ac:spMk id="4" creationId="{B39D28B8-6850-4370-B7E7-67A203051344}"/>
          </ac:spMkLst>
        </pc:spChg>
        <pc:spChg chg="add del mod ord">
          <ac:chgData name="Ken Birman" userId="d63afa40-f901-45d1-beb5-fa688e844a7e" providerId="ADAL" clId="{184D6DFC-3031-4668-B4B3-5EDF8487D98D}" dt="2024-10-07T12:10:50.192" v="1681" actId="700"/>
          <ac:spMkLst>
            <pc:docMk/>
            <pc:sldMk cId="943105395" sldId="969"/>
            <ac:spMk id="5" creationId="{CC4B9DDF-8F5B-8A38-2CC2-FDC108B36A2C}"/>
          </ac:spMkLst>
        </pc:spChg>
        <pc:spChg chg="add del mod ord">
          <ac:chgData name="Ken Birman" userId="d63afa40-f901-45d1-beb5-fa688e844a7e" providerId="ADAL" clId="{184D6DFC-3031-4668-B4B3-5EDF8487D98D}" dt="2024-10-07T12:10:29.207" v="1679" actId="3680"/>
          <ac:spMkLst>
            <pc:docMk/>
            <pc:sldMk cId="943105395" sldId="969"/>
            <ac:spMk id="6" creationId="{AE3C8290-2B49-7DE0-3DBB-0E2C2B8B8E55}"/>
          </ac:spMkLst>
        </pc:spChg>
        <pc:spChg chg="add mod ord">
          <ac:chgData name="Ken Birman" userId="d63afa40-f901-45d1-beb5-fa688e844a7e" providerId="ADAL" clId="{184D6DFC-3031-4668-B4B3-5EDF8487D98D}" dt="2024-10-07T12:12:06.106" v="1850" actId="115"/>
          <ac:spMkLst>
            <pc:docMk/>
            <pc:sldMk cId="943105395" sldId="969"/>
            <ac:spMk id="9" creationId="{1BDE14AA-AFD2-C61A-CFA5-70B6DA1F5799}"/>
          </ac:spMkLst>
        </pc:spChg>
        <pc:graphicFrameChg chg="add del mod ord modGraphic">
          <ac:chgData name="Ken Birman" userId="d63afa40-f901-45d1-beb5-fa688e844a7e" providerId="ADAL" clId="{184D6DFC-3031-4668-B4B3-5EDF8487D98D}" dt="2024-10-07T12:10:52.865" v="1682" actId="478"/>
          <ac:graphicFrameMkLst>
            <pc:docMk/>
            <pc:sldMk cId="943105395" sldId="969"/>
            <ac:graphicFrameMk id="7" creationId="{0A9DBF31-0F62-E8FC-8792-3E199BFE94E0}"/>
          </ac:graphicFrameMkLst>
        </pc:graphicFrameChg>
        <pc:picChg chg="add mod">
          <ac:chgData name="Ken Birman" userId="d63afa40-f901-45d1-beb5-fa688e844a7e" providerId="ADAL" clId="{184D6DFC-3031-4668-B4B3-5EDF8487D98D}" dt="2024-10-07T12:10:59.011" v="1683" actId="1076"/>
          <ac:picMkLst>
            <pc:docMk/>
            <pc:sldMk cId="943105395" sldId="969"/>
            <ac:picMk id="8" creationId="{C1CF60C7-918F-0D06-A7BF-359B2EF642E0}"/>
          </ac:picMkLst>
        </pc:picChg>
      </pc:sldChg>
      <pc:sldChg chg="addSp delSp modSp new add del mod modClrScheme chgLayout">
        <pc:chgData name="Ken Birman" userId="d63afa40-f901-45d1-beb5-fa688e844a7e" providerId="ADAL" clId="{184D6DFC-3031-4668-B4B3-5EDF8487D98D}" dt="2024-10-16T13:36:31.408" v="8149"/>
        <pc:sldMkLst>
          <pc:docMk/>
          <pc:sldMk cId="1567514707" sldId="970"/>
        </pc:sldMkLst>
        <pc:spChg chg="mod ord">
          <ac:chgData name="Ken Birman" userId="d63afa40-f901-45d1-beb5-fa688e844a7e" providerId="ADAL" clId="{184D6DFC-3031-4668-B4B3-5EDF8487D98D}" dt="2024-10-07T12:51:03.560" v="2840" actId="115"/>
          <ac:spMkLst>
            <pc:docMk/>
            <pc:sldMk cId="1567514707" sldId="970"/>
            <ac:spMk id="2" creationId="{CC1B6DF1-7038-F949-175C-E5B5451047A7}"/>
          </ac:spMkLst>
        </pc:spChg>
        <pc:spChg chg="mod ord">
          <ac:chgData name="Ken Birman" userId="d63afa40-f901-45d1-beb5-fa688e844a7e" providerId="ADAL" clId="{184D6DFC-3031-4668-B4B3-5EDF8487D98D}" dt="2024-10-07T12:17:24.024" v="1915" actId="700"/>
          <ac:spMkLst>
            <pc:docMk/>
            <pc:sldMk cId="1567514707" sldId="970"/>
            <ac:spMk id="3" creationId="{D6BE59F1-BF9C-B604-59E9-E896CD09C5E0}"/>
          </ac:spMkLst>
        </pc:spChg>
        <pc:spChg chg="mod ord">
          <ac:chgData name="Ken Birman" userId="d63afa40-f901-45d1-beb5-fa688e844a7e" providerId="ADAL" clId="{184D6DFC-3031-4668-B4B3-5EDF8487D98D}" dt="2024-10-07T12:17:24.024" v="1915" actId="700"/>
          <ac:spMkLst>
            <pc:docMk/>
            <pc:sldMk cId="1567514707" sldId="970"/>
            <ac:spMk id="4" creationId="{77B661D9-7A81-CBEE-F464-7E35B5F00A10}"/>
          </ac:spMkLst>
        </pc:spChg>
        <pc:spChg chg="add mod">
          <ac:chgData name="Ken Birman" userId="d63afa40-f901-45d1-beb5-fa688e844a7e" providerId="ADAL" clId="{184D6DFC-3031-4668-B4B3-5EDF8487D98D}" dt="2024-10-07T12:19:15.195" v="2177" actId="1076"/>
          <ac:spMkLst>
            <pc:docMk/>
            <pc:sldMk cId="1567514707" sldId="970"/>
            <ac:spMk id="5" creationId="{3A5B1A91-526A-675A-D341-1E944BD20065}"/>
          </ac:spMkLst>
        </pc:spChg>
        <pc:spChg chg="add mod">
          <ac:chgData name="Ken Birman" userId="d63afa40-f901-45d1-beb5-fa688e844a7e" providerId="ADAL" clId="{184D6DFC-3031-4668-B4B3-5EDF8487D98D}" dt="2024-10-07T12:19:15.195" v="2177" actId="1076"/>
          <ac:spMkLst>
            <pc:docMk/>
            <pc:sldMk cId="1567514707" sldId="970"/>
            <ac:spMk id="7" creationId="{4825853C-EDE3-357B-4FE3-45BCDF3B8712}"/>
          </ac:spMkLst>
        </pc:spChg>
        <pc:spChg chg="add mod">
          <ac:chgData name="Ken Birman" userId="d63afa40-f901-45d1-beb5-fa688e844a7e" providerId="ADAL" clId="{184D6DFC-3031-4668-B4B3-5EDF8487D98D}" dt="2024-10-07T12:19:15.195" v="2177" actId="1076"/>
          <ac:spMkLst>
            <pc:docMk/>
            <pc:sldMk cId="1567514707" sldId="970"/>
            <ac:spMk id="8" creationId="{24298675-2968-9441-0111-65C11C1B6E0E}"/>
          </ac:spMkLst>
        </pc:spChg>
        <pc:spChg chg="add mod">
          <ac:chgData name="Ken Birman" userId="d63afa40-f901-45d1-beb5-fa688e844a7e" providerId="ADAL" clId="{184D6DFC-3031-4668-B4B3-5EDF8487D98D}" dt="2024-10-07T12:19:15.195" v="2177" actId="1076"/>
          <ac:spMkLst>
            <pc:docMk/>
            <pc:sldMk cId="1567514707" sldId="970"/>
            <ac:spMk id="9" creationId="{B255BB4F-6556-3A0D-3DF0-78591CBCAA40}"/>
          </ac:spMkLst>
        </pc:spChg>
        <pc:spChg chg="add mod">
          <ac:chgData name="Ken Birman" userId="d63afa40-f901-45d1-beb5-fa688e844a7e" providerId="ADAL" clId="{184D6DFC-3031-4668-B4B3-5EDF8487D98D}" dt="2024-10-07T12:19:15.195" v="2177" actId="1076"/>
          <ac:spMkLst>
            <pc:docMk/>
            <pc:sldMk cId="1567514707" sldId="970"/>
            <ac:spMk id="10" creationId="{EB9FED6B-19FA-165A-0610-63938F2D8793}"/>
          </ac:spMkLst>
        </pc:spChg>
        <pc:spChg chg="add mod">
          <ac:chgData name="Ken Birman" userId="d63afa40-f901-45d1-beb5-fa688e844a7e" providerId="ADAL" clId="{184D6DFC-3031-4668-B4B3-5EDF8487D98D}" dt="2024-10-07T12:19:15.195" v="2177" actId="1076"/>
          <ac:spMkLst>
            <pc:docMk/>
            <pc:sldMk cId="1567514707" sldId="970"/>
            <ac:spMk id="11" creationId="{2DA86538-9977-F3EE-4400-9DD4D4D9338B}"/>
          </ac:spMkLst>
        </pc:spChg>
        <pc:spChg chg="add mod">
          <ac:chgData name="Ken Birman" userId="d63afa40-f901-45d1-beb5-fa688e844a7e" providerId="ADAL" clId="{184D6DFC-3031-4668-B4B3-5EDF8487D98D}" dt="2024-10-07T12:19:15.195" v="2177" actId="1076"/>
          <ac:spMkLst>
            <pc:docMk/>
            <pc:sldMk cId="1567514707" sldId="970"/>
            <ac:spMk id="13" creationId="{80987F62-B52F-DCEE-9016-96115D4DE536}"/>
          </ac:spMkLst>
        </pc:spChg>
        <pc:spChg chg="add mod">
          <ac:chgData name="Ken Birman" userId="d63afa40-f901-45d1-beb5-fa688e844a7e" providerId="ADAL" clId="{184D6DFC-3031-4668-B4B3-5EDF8487D98D}" dt="2024-10-07T12:19:15.195" v="2177" actId="1076"/>
          <ac:spMkLst>
            <pc:docMk/>
            <pc:sldMk cId="1567514707" sldId="970"/>
            <ac:spMk id="16" creationId="{D84DCE6F-98E2-A926-A9E5-5E0749F8B104}"/>
          </ac:spMkLst>
        </pc:spChg>
        <pc:spChg chg="add mod">
          <ac:chgData name="Ken Birman" userId="d63afa40-f901-45d1-beb5-fa688e844a7e" providerId="ADAL" clId="{184D6DFC-3031-4668-B4B3-5EDF8487D98D}" dt="2024-10-07T12:19:15.195" v="2177" actId="1076"/>
          <ac:spMkLst>
            <pc:docMk/>
            <pc:sldMk cId="1567514707" sldId="970"/>
            <ac:spMk id="17" creationId="{0E2E5E81-80C7-BBB9-8C88-3F737B44EDCD}"/>
          </ac:spMkLst>
        </pc:spChg>
        <pc:spChg chg="add mod">
          <ac:chgData name="Ken Birman" userId="d63afa40-f901-45d1-beb5-fa688e844a7e" providerId="ADAL" clId="{184D6DFC-3031-4668-B4B3-5EDF8487D98D}" dt="2024-10-07T12:19:15.195" v="2177" actId="1076"/>
          <ac:spMkLst>
            <pc:docMk/>
            <pc:sldMk cId="1567514707" sldId="970"/>
            <ac:spMk id="18" creationId="{7FF144A7-B3F7-C94D-0CBE-D106F1B0F67D}"/>
          </ac:spMkLst>
        </pc:spChg>
        <pc:spChg chg="add mod">
          <ac:chgData name="Ken Birman" userId="d63afa40-f901-45d1-beb5-fa688e844a7e" providerId="ADAL" clId="{184D6DFC-3031-4668-B4B3-5EDF8487D98D}" dt="2024-10-07T12:19:15.195" v="2177" actId="1076"/>
          <ac:spMkLst>
            <pc:docMk/>
            <pc:sldMk cId="1567514707" sldId="970"/>
            <ac:spMk id="19" creationId="{634A79DA-F3AE-B3FC-A07B-F1A8454DFC60}"/>
          </ac:spMkLst>
        </pc:spChg>
        <pc:spChg chg="add del mod">
          <ac:chgData name="Ken Birman" userId="d63afa40-f901-45d1-beb5-fa688e844a7e" providerId="ADAL" clId="{184D6DFC-3031-4668-B4B3-5EDF8487D98D}" dt="2024-10-07T12:17:09.626" v="1912" actId="478"/>
          <ac:spMkLst>
            <pc:docMk/>
            <pc:sldMk cId="1567514707" sldId="970"/>
            <ac:spMk id="24" creationId="{4095A63C-B585-E1D5-F592-649E45B8E2AC}"/>
          </ac:spMkLst>
        </pc:spChg>
        <pc:spChg chg="add del mod">
          <ac:chgData name="Ken Birman" userId="d63afa40-f901-45d1-beb5-fa688e844a7e" providerId="ADAL" clId="{184D6DFC-3031-4668-B4B3-5EDF8487D98D}" dt="2024-10-07T12:17:09.626" v="1912" actId="478"/>
          <ac:spMkLst>
            <pc:docMk/>
            <pc:sldMk cId="1567514707" sldId="970"/>
            <ac:spMk id="25" creationId="{8DD3C9C4-AFA3-2C5A-D8F8-6371A3AB0DBD}"/>
          </ac:spMkLst>
        </pc:spChg>
        <pc:spChg chg="add del mod">
          <ac:chgData name="Ken Birman" userId="d63afa40-f901-45d1-beb5-fa688e844a7e" providerId="ADAL" clId="{184D6DFC-3031-4668-B4B3-5EDF8487D98D}" dt="2024-10-07T12:17:09.626" v="1912" actId="478"/>
          <ac:spMkLst>
            <pc:docMk/>
            <pc:sldMk cId="1567514707" sldId="970"/>
            <ac:spMk id="27" creationId="{729290E7-3D56-AEAA-317D-8C6D9CF1DC35}"/>
          </ac:spMkLst>
        </pc:spChg>
        <pc:spChg chg="add del mod">
          <ac:chgData name="Ken Birman" userId="d63afa40-f901-45d1-beb5-fa688e844a7e" providerId="ADAL" clId="{184D6DFC-3031-4668-B4B3-5EDF8487D98D}" dt="2024-10-07T12:17:09.626" v="1912" actId="478"/>
          <ac:spMkLst>
            <pc:docMk/>
            <pc:sldMk cId="1567514707" sldId="970"/>
            <ac:spMk id="28" creationId="{54DC40E1-9FFC-F139-3891-38C02A1151AB}"/>
          </ac:spMkLst>
        </pc:spChg>
        <pc:spChg chg="add del mod">
          <ac:chgData name="Ken Birman" userId="d63afa40-f901-45d1-beb5-fa688e844a7e" providerId="ADAL" clId="{184D6DFC-3031-4668-B4B3-5EDF8487D98D}" dt="2024-10-07T12:17:09.626" v="1912" actId="478"/>
          <ac:spMkLst>
            <pc:docMk/>
            <pc:sldMk cId="1567514707" sldId="970"/>
            <ac:spMk id="29" creationId="{E5954DE0-2A6C-0716-0695-436F66FBE486}"/>
          </ac:spMkLst>
        </pc:spChg>
        <pc:spChg chg="add del mod">
          <ac:chgData name="Ken Birman" userId="d63afa40-f901-45d1-beb5-fa688e844a7e" providerId="ADAL" clId="{184D6DFC-3031-4668-B4B3-5EDF8487D98D}" dt="2024-10-07T12:17:09.626" v="1912" actId="478"/>
          <ac:spMkLst>
            <pc:docMk/>
            <pc:sldMk cId="1567514707" sldId="970"/>
            <ac:spMk id="31" creationId="{5C486ADF-F59E-8848-2F47-D2B5567BDC75}"/>
          </ac:spMkLst>
        </pc:spChg>
        <pc:spChg chg="add del mod">
          <ac:chgData name="Ken Birman" userId="d63afa40-f901-45d1-beb5-fa688e844a7e" providerId="ADAL" clId="{184D6DFC-3031-4668-B4B3-5EDF8487D98D}" dt="2024-10-07T12:17:09.626" v="1912" actId="478"/>
          <ac:spMkLst>
            <pc:docMk/>
            <pc:sldMk cId="1567514707" sldId="970"/>
            <ac:spMk id="32" creationId="{108C2720-A95A-F2D3-A40D-1FB2AC881C41}"/>
          </ac:spMkLst>
        </pc:spChg>
        <pc:spChg chg="add del mod">
          <ac:chgData name="Ken Birman" userId="d63afa40-f901-45d1-beb5-fa688e844a7e" providerId="ADAL" clId="{184D6DFC-3031-4668-B4B3-5EDF8487D98D}" dt="2024-10-07T12:17:09.626" v="1912" actId="478"/>
          <ac:spMkLst>
            <pc:docMk/>
            <pc:sldMk cId="1567514707" sldId="970"/>
            <ac:spMk id="33" creationId="{920D48B0-C750-5DD1-1627-2511289F6442}"/>
          </ac:spMkLst>
        </pc:spChg>
        <pc:spChg chg="add del mod">
          <ac:chgData name="Ken Birman" userId="d63afa40-f901-45d1-beb5-fa688e844a7e" providerId="ADAL" clId="{184D6DFC-3031-4668-B4B3-5EDF8487D98D}" dt="2024-10-07T12:17:09.626" v="1912" actId="478"/>
          <ac:spMkLst>
            <pc:docMk/>
            <pc:sldMk cId="1567514707" sldId="970"/>
            <ac:spMk id="34" creationId="{776DC1A4-AE24-B35B-405E-A474F033B6C0}"/>
          </ac:spMkLst>
        </pc:spChg>
        <pc:spChg chg="add del mod">
          <ac:chgData name="Ken Birman" userId="d63afa40-f901-45d1-beb5-fa688e844a7e" providerId="ADAL" clId="{184D6DFC-3031-4668-B4B3-5EDF8487D98D}" dt="2024-10-07T12:17:09.626" v="1912" actId="478"/>
          <ac:spMkLst>
            <pc:docMk/>
            <pc:sldMk cId="1567514707" sldId="970"/>
            <ac:spMk id="35" creationId="{A2967052-3A3D-B8DE-352F-7B4E578AE2D3}"/>
          </ac:spMkLst>
        </pc:spChg>
        <pc:spChg chg="add del mod">
          <ac:chgData name="Ken Birman" userId="d63afa40-f901-45d1-beb5-fa688e844a7e" providerId="ADAL" clId="{184D6DFC-3031-4668-B4B3-5EDF8487D98D}" dt="2024-10-07T12:17:09.626" v="1912" actId="478"/>
          <ac:spMkLst>
            <pc:docMk/>
            <pc:sldMk cId="1567514707" sldId="970"/>
            <ac:spMk id="36" creationId="{62474D28-7B68-E264-C6F4-0B94814361DB}"/>
          </ac:spMkLst>
        </pc:spChg>
        <pc:spChg chg="add del mod">
          <ac:chgData name="Ken Birman" userId="d63afa40-f901-45d1-beb5-fa688e844a7e" providerId="ADAL" clId="{184D6DFC-3031-4668-B4B3-5EDF8487D98D}" dt="2024-10-07T12:17:09.626" v="1912" actId="478"/>
          <ac:spMkLst>
            <pc:docMk/>
            <pc:sldMk cId="1567514707" sldId="970"/>
            <ac:spMk id="37" creationId="{2F1C7F9B-D55E-DD02-B635-6C215A15EB93}"/>
          </ac:spMkLst>
        </pc:spChg>
        <pc:spChg chg="add del mod">
          <ac:chgData name="Ken Birman" userId="d63afa40-f901-45d1-beb5-fa688e844a7e" providerId="ADAL" clId="{184D6DFC-3031-4668-B4B3-5EDF8487D98D}" dt="2024-10-07T12:17:09.626" v="1912" actId="478"/>
          <ac:spMkLst>
            <pc:docMk/>
            <pc:sldMk cId="1567514707" sldId="970"/>
            <ac:spMk id="38" creationId="{0FFCE801-84D8-92F0-8CA6-637E1D27BBC8}"/>
          </ac:spMkLst>
        </pc:spChg>
        <pc:spChg chg="add del mod">
          <ac:chgData name="Ken Birman" userId="d63afa40-f901-45d1-beb5-fa688e844a7e" providerId="ADAL" clId="{184D6DFC-3031-4668-B4B3-5EDF8487D98D}" dt="2024-10-07T12:17:09.626" v="1912" actId="478"/>
          <ac:spMkLst>
            <pc:docMk/>
            <pc:sldMk cId="1567514707" sldId="970"/>
            <ac:spMk id="39" creationId="{0019A640-4049-C6FF-2234-822F69309831}"/>
          </ac:spMkLst>
        </pc:spChg>
        <pc:spChg chg="add del mod">
          <ac:chgData name="Ken Birman" userId="d63afa40-f901-45d1-beb5-fa688e844a7e" providerId="ADAL" clId="{184D6DFC-3031-4668-B4B3-5EDF8487D98D}" dt="2024-10-07T12:17:09.626" v="1912" actId="478"/>
          <ac:spMkLst>
            <pc:docMk/>
            <pc:sldMk cId="1567514707" sldId="970"/>
            <ac:spMk id="40" creationId="{173DABEA-CA98-018D-FCBC-3471AE606003}"/>
          </ac:spMkLst>
        </pc:spChg>
        <pc:spChg chg="add del mod">
          <ac:chgData name="Ken Birman" userId="d63afa40-f901-45d1-beb5-fa688e844a7e" providerId="ADAL" clId="{184D6DFC-3031-4668-B4B3-5EDF8487D98D}" dt="2024-10-07T12:17:09.626" v="1912" actId="478"/>
          <ac:spMkLst>
            <pc:docMk/>
            <pc:sldMk cId="1567514707" sldId="970"/>
            <ac:spMk id="41" creationId="{5292B88D-9129-FA7D-CDCF-A345C159A423}"/>
          </ac:spMkLst>
        </pc:spChg>
        <pc:spChg chg="add del mod">
          <ac:chgData name="Ken Birman" userId="d63afa40-f901-45d1-beb5-fa688e844a7e" providerId="ADAL" clId="{184D6DFC-3031-4668-B4B3-5EDF8487D98D}" dt="2024-10-07T12:17:09.626" v="1912" actId="478"/>
          <ac:spMkLst>
            <pc:docMk/>
            <pc:sldMk cId="1567514707" sldId="970"/>
            <ac:spMk id="42" creationId="{7C08C696-141A-0D78-DC05-8BBD540E5E7A}"/>
          </ac:spMkLst>
        </pc:spChg>
        <pc:spChg chg="add del mod">
          <ac:chgData name="Ken Birman" userId="d63afa40-f901-45d1-beb5-fa688e844a7e" providerId="ADAL" clId="{184D6DFC-3031-4668-B4B3-5EDF8487D98D}" dt="2024-10-07T12:17:09.626" v="1912" actId="478"/>
          <ac:spMkLst>
            <pc:docMk/>
            <pc:sldMk cId="1567514707" sldId="970"/>
            <ac:spMk id="43" creationId="{605BF39E-BCDE-9183-133B-D8947D4B128C}"/>
          </ac:spMkLst>
        </pc:spChg>
        <pc:spChg chg="add del mod">
          <ac:chgData name="Ken Birman" userId="d63afa40-f901-45d1-beb5-fa688e844a7e" providerId="ADAL" clId="{184D6DFC-3031-4668-B4B3-5EDF8487D98D}" dt="2024-10-07T12:17:09.626" v="1912" actId="478"/>
          <ac:spMkLst>
            <pc:docMk/>
            <pc:sldMk cId="1567514707" sldId="970"/>
            <ac:spMk id="44" creationId="{2BBF0C96-8388-9C20-E5D4-49EA0D8E17D7}"/>
          </ac:spMkLst>
        </pc:spChg>
        <pc:spChg chg="add del mod">
          <ac:chgData name="Ken Birman" userId="d63afa40-f901-45d1-beb5-fa688e844a7e" providerId="ADAL" clId="{184D6DFC-3031-4668-B4B3-5EDF8487D98D}" dt="2024-10-07T12:17:09.626" v="1912" actId="478"/>
          <ac:spMkLst>
            <pc:docMk/>
            <pc:sldMk cId="1567514707" sldId="970"/>
            <ac:spMk id="45" creationId="{C9E35D7C-EC00-F517-F7B6-043B14BA33B3}"/>
          </ac:spMkLst>
        </pc:spChg>
        <pc:spChg chg="add del mod">
          <ac:chgData name="Ken Birman" userId="d63afa40-f901-45d1-beb5-fa688e844a7e" providerId="ADAL" clId="{184D6DFC-3031-4668-B4B3-5EDF8487D98D}" dt="2024-10-07T12:17:09.626" v="1912" actId="478"/>
          <ac:spMkLst>
            <pc:docMk/>
            <pc:sldMk cId="1567514707" sldId="970"/>
            <ac:spMk id="46" creationId="{ADA476AA-0C74-E2CE-DBF1-BA934AD8A197}"/>
          </ac:spMkLst>
        </pc:spChg>
        <pc:spChg chg="add del mod">
          <ac:chgData name="Ken Birman" userId="d63afa40-f901-45d1-beb5-fa688e844a7e" providerId="ADAL" clId="{184D6DFC-3031-4668-B4B3-5EDF8487D98D}" dt="2024-10-07T12:17:09.626" v="1912" actId="478"/>
          <ac:spMkLst>
            <pc:docMk/>
            <pc:sldMk cId="1567514707" sldId="970"/>
            <ac:spMk id="47" creationId="{7724E06D-A0A6-D568-9653-52DDFD6F15FB}"/>
          </ac:spMkLst>
        </pc:spChg>
        <pc:spChg chg="add del mod">
          <ac:chgData name="Ken Birman" userId="d63afa40-f901-45d1-beb5-fa688e844a7e" providerId="ADAL" clId="{184D6DFC-3031-4668-B4B3-5EDF8487D98D}" dt="2024-10-07T12:17:09.626" v="1912" actId="478"/>
          <ac:spMkLst>
            <pc:docMk/>
            <pc:sldMk cId="1567514707" sldId="970"/>
            <ac:spMk id="48" creationId="{D4D5F2B1-7DA2-836D-FDC0-5A5BFCB8D44B}"/>
          </ac:spMkLst>
        </pc:spChg>
        <pc:spChg chg="add del mod">
          <ac:chgData name="Ken Birman" userId="d63afa40-f901-45d1-beb5-fa688e844a7e" providerId="ADAL" clId="{184D6DFC-3031-4668-B4B3-5EDF8487D98D}" dt="2024-10-07T12:17:09.626" v="1912" actId="478"/>
          <ac:spMkLst>
            <pc:docMk/>
            <pc:sldMk cId="1567514707" sldId="970"/>
            <ac:spMk id="49" creationId="{480CFF54-E99E-2890-A4FA-D622E06EFEB2}"/>
          </ac:spMkLst>
        </pc:spChg>
        <pc:spChg chg="add del mod">
          <ac:chgData name="Ken Birman" userId="d63afa40-f901-45d1-beb5-fa688e844a7e" providerId="ADAL" clId="{184D6DFC-3031-4668-B4B3-5EDF8487D98D}" dt="2024-10-07T12:17:09.626" v="1912" actId="478"/>
          <ac:spMkLst>
            <pc:docMk/>
            <pc:sldMk cId="1567514707" sldId="970"/>
            <ac:spMk id="50" creationId="{B826B075-F040-6D68-8687-A6FB4BB65ADB}"/>
          </ac:spMkLst>
        </pc:spChg>
        <pc:spChg chg="add del mod">
          <ac:chgData name="Ken Birman" userId="d63afa40-f901-45d1-beb5-fa688e844a7e" providerId="ADAL" clId="{184D6DFC-3031-4668-B4B3-5EDF8487D98D}" dt="2024-10-07T12:17:09.626" v="1912" actId="478"/>
          <ac:spMkLst>
            <pc:docMk/>
            <pc:sldMk cId="1567514707" sldId="970"/>
            <ac:spMk id="51" creationId="{D3FB7944-1E31-6642-2367-13AF9C29DDBB}"/>
          </ac:spMkLst>
        </pc:spChg>
        <pc:spChg chg="add del mod">
          <ac:chgData name="Ken Birman" userId="d63afa40-f901-45d1-beb5-fa688e844a7e" providerId="ADAL" clId="{184D6DFC-3031-4668-B4B3-5EDF8487D98D}" dt="2024-10-07T12:17:09.626" v="1912" actId="478"/>
          <ac:spMkLst>
            <pc:docMk/>
            <pc:sldMk cId="1567514707" sldId="970"/>
            <ac:spMk id="52" creationId="{B262A4EA-BC9A-984F-4638-93A31F8106C7}"/>
          </ac:spMkLst>
        </pc:spChg>
        <pc:spChg chg="add del mod">
          <ac:chgData name="Ken Birman" userId="d63afa40-f901-45d1-beb5-fa688e844a7e" providerId="ADAL" clId="{184D6DFC-3031-4668-B4B3-5EDF8487D98D}" dt="2024-10-07T12:17:09.626" v="1912" actId="478"/>
          <ac:spMkLst>
            <pc:docMk/>
            <pc:sldMk cId="1567514707" sldId="970"/>
            <ac:spMk id="53" creationId="{B21AD821-7629-1ED7-8BE1-E799F8C9A24D}"/>
          </ac:spMkLst>
        </pc:spChg>
        <pc:spChg chg="add del mod">
          <ac:chgData name="Ken Birman" userId="d63afa40-f901-45d1-beb5-fa688e844a7e" providerId="ADAL" clId="{184D6DFC-3031-4668-B4B3-5EDF8487D98D}" dt="2024-10-07T12:17:09.626" v="1912" actId="478"/>
          <ac:spMkLst>
            <pc:docMk/>
            <pc:sldMk cId="1567514707" sldId="970"/>
            <ac:spMk id="54" creationId="{933D77D8-075D-DA16-D182-6AE08C415966}"/>
          </ac:spMkLst>
        </pc:spChg>
        <pc:spChg chg="add del mod">
          <ac:chgData name="Ken Birman" userId="d63afa40-f901-45d1-beb5-fa688e844a7e" providerId="ADAL" clId="{184D6DFC-3031-4668-B4B3-5EDF8487D98D}" dt="2024-10-07T12:17:09.626" v="1912" actId="478"/>
          <ac:spMkLst>
            <pc:docMk/>
            <pc:sldMk cId="1567514707" sldId="970"/>
            <ac:spMk id="55" creationId="{8497249A-A549-C1EE-8490-7982AAB71D02}"/>
          </ac:spMkLst>
        </pc:spChg>
        <pc:spChg chg="add del mod">
          <ac:chgData name="Ken Birman" userId="d63afa40-f901-45d1-beb5-fa688e844a7e" providerId="ADAL" clId="{184D6DFC-3031-4668-B4B3-5EDF8487D98D}" dt="2024-10-07T12:17:09.626" v="1912" actId="478"/>
          <ac:spMkLst>
            <pc:docMk/>
            <pc:sldMk cId="1567514707" sldId="970"/>
            <ac:spMk id="56" creationId="{06BB3C42-F39B-6BC2-856D-07BBEBA4436B}"/>
          </ac:spMkLst>
        </pc:spChg>
        <pc:spChg chg="add del mod">
          <ac:chgData name="Ken Birman" userId="d63afa40-f901-45d1-beb5-fa688e844a7e" providerId="ADAL" clId="{184D6DFC-3031-4668-B4B3-5EDF8487D98D}" dt="2024-10-07T12:17:09.626" v="1912" actId="478"/>
          <ac:spMkLst>
            <pc:docMk/>
            <pc:sldMk cId="1567514707" sldId="970"/>
            <ac:spMk id="57" creationId="{6AC831A6-A744-3170-201E-0FADD8EE664C}"/>
          </ac:spMkLst>
        </pc:spChg>
        <pc:spChg chg="add del mod">
          <ac:chgData name="Ken Birman" userId="d63afa40-f901-45d1-beb5-fa688e844a7e" providerId="ADAL" clId="{184D6DFC-3031-4668-B4B3-5EDF8487D98D}" dt="2024-10-07T12:17:09.626" v="1912" actId="478"/>
          <ac:spMkLst>
            <pc:docMk/>
            <pc:sldMk cId="1567514707" sldId="970"/>
            <ac:spMk id="58" creationId="{9E104E95-E6BB-D555-2FCC-0A3A1A2826B4}"/>
          </ac:spMkLst>
        </pc:spChg>
        <pc:spChg chg="add del mod">
          <ac:chgData name="Ken Birman" userId="d63afa40-f901-45d1-beb5-fa688e844a7e" providerId="ADAL" clId="{184D6DFC-3031-4668-B4B3-5EDF8487D98D}" dt="2024-10-07T12:17:09.626" v="1912" actId="478"/>
          <ac:spMkLst>
            <pc:docMk/>
            <pc:sldMk cId="1567514707" sldId="970"/>
            <ac:spMk id="59" creationId="{CB513B7A-DA45-AF4C-854B-164AF9FA7DAF}"/>
          </ac:spMkLst>
        </pc:spChg>
        <pc:spChg chg="add del mod">
          <ac:chgData name="Ken Birman" userId="d63afa40-f901-45d1-beb5-fa688e844a7e" providerId="ADAL" clId="{184D6DFC-3031-4668-B4B3-5EDF8487D98D}" dt="2024-10-07T12:17:09.626" v="1912" actId="478"/>
          <ac:spMkLst>
            <pc:docMk/>
            <pc:sldMk cId="1567514707" sldId="970"/>
            <ac:spMk id="60" creationId="{D32967DA-EB35-F620-F408-E4187185377C}"/>
          </ac:spMkLst>
        </pc:spChg>
        <pc:spChg chg="add del mod">
          <ac:chgData name="Ken Birman" userId="d63afa40-f901-45d1-beb5-fa688e844a7e" providerId="ADAL" clId="{184D6DFC-3031-4668-B4B3-5EDF8487D98D}" dt="2024-10-07T12:17:09.626" v="1912" actId="478"/>
          <ac:spMkLst>
            <pc:docMk/>
            <pc:sldMk cId="1567514707" sldId="970"/>
            <ac:spMk id="62" creationId="{AE99DDCF-2CA9-04A6-64AA-E27BC01DB889}"/>
          </ac:spMkLst>
        </pc:spChg>
        <pc:spChg chg="add del mod">
          <ac:chgData name="Ken Birman" userId="d63afa40-f901-45d1-beb5-fa688e844a7e" providerId="ADAL" clId="{184D6DFC-3031-4668-B4B3-5EDF8487D98D}" dt="2024-10-07T12:17:09.626" v="1912" actId="478"/>
          <ac:spMkLst>
            <pc:docMk/>
            <pc:sldMk cId="1567514707" sldId="970"/>
            <ac:spMk id="63" creationId="{8D95015F-E214-F7DF-9472-2B2628F88ACB}"/>
          </ac:spMkLst>
        </pc:spChg>
        <pc:spChg chg="add del mod">
          <ac:chgData name="Ken Birman" userId="d63afa40-f901-45d1-beb5-fa688e844a7e" providerId="ADAL" clId="{184D6DFC-3031-4668-B4B3-5EDF8487D98D}" dt="2024-10-07T12:17:09.626" v="1912" actId="478"/>
          <ac:spMkLst>
            <pc:docMk/>
            <pc:sldMk cId="1567514707" sldId="970"/>
            <ac:spMk id="64" creationId="{058D2EDC-B8DB-9019-27FC-8108B8CAD695}"/>
          </ac:spMkLst>
        </pc:spChg>
        <pc:spChg chg="add del mod">
          <ac:chgData name="Ken Birman" userId="d63afa40-f901-45d1-beb5-fa688e844a7e" providerId="ADAL" clId="{184D6DFC-3031-4668-B4B3-5EDF8487D98D}" dt="2024-10-07T12:17:09.626" v="1912" actId="478"/>
          <ac:spMkLst>
            <pc:docMk/>
            <pc:sldMk cId="1567514707" sldId="970"/>
            <ac:spMk id="65" creationId="{A9F630D8-A9DA-201F-2235-36BF682556AA}"/>
          </ac:spMkLst>
        </pc:spChg>
        <pc:spChg chg="add del mod">
          <ac:chgData name="Ken Birman" userId="d63afa40-f901-45d1-beb5-fa688e844a7e" providerId="ADAL" clId="{184D6DFC-3031-4668-B4B3-5EDF8487D98D}" dt="2024-10-07T12:17:09.626" v="1912" actId="478"/>
          <ac:spMkLst>
            <pc:docMk/>
            <pc:sldMk cId="1567514707" sldId="970"/>
            <ac:spMk id="66" creationId="{C85C2F23-0274-5D05-2B08-8AB8DF1F3805}"/>
          </ac:spMkLst>
        </pc:spChg>
        <pc:spChg chg="add del mod">
          <ac:chgData name="Ken Birman" userId="d63afa40-f901-45d1-beb5-fa688e844a7e" providerId="ADAL" clId="{184D6DFC-3031-4668-B4B3-5EDF8487D98D}" dt="2024-10-07T12:17:20.001" v="1914" actId="6264"/>
          <ac:spMkLst>
            <pc:docMk/>
            <pc:sldMk cId="1567514707" sldId="970"/>
            <ac:spMk id="67" creationId="{89B83294-B756-6F43-15F9-364B3B42663A}"/>
          </ac:spMkLst>
        </pc:spChg>
        <pc:spChg chg="add del mod">
          <ac:chgData name="Ken Birman" userId="d63afa40-f901-45d1-beb5-fa688e844a7e" providerId="ADAL" clId="{184D6DFC-3031-4668-B4B3-5EDF8487D98D}" dt="2024-10-07T12:17:20.001" v="1914" actId="6264"/>
          <ac:spMkLst>
            <pc:docMk/>
            <pc:sldMk cId="1567514707" sldId="970"/>
            <ac:spMk id="68" creationId="{3A4741CE-60F5-35A4-5291-3BBBF70EA54F}"/>
          </ac:spMkLst>
        </pc:spChg>
        <pc:spChg chg="add del mod">
          <ac:chgData name="Ken Birman" userId="d63afa40-f901-45d1-beb5-fa688e844a7e" providerId="ADAL" clId="{184D6DFC-3031-4668-B4B3-5EDF8487D98D}" dt="2024-10-07T12:17:20.001" v="1914" actId="6264"/>
          <ac:spMkLst>
            <pc:docMk/>
            <pc:sldMk cId="1567514707" sldId="970"/>
            <ac:spMk id="69" creationId="{2FBB5DAE-426B-50A3-CBE5-BEDA9D3AEF92}"/>
          </ac:spMkLst>
        </pc:spChg>
        <pc:spChg chg="add mod ord">
          <ac:chgData name="Ken Birman" userId="d63afa40-f901-45d1-beb5-fa688e844a7e" providerId="ADAL" clId="{184D6DFC-3031-4668-B4B3-5EDF8487D98D}" dt="2024-10-07T12:51:12.806" v="2841" actId="6549"/>
          <ac:spMkLst>
            <pc:docMk/>
            <pc:sldMk cId="1567514707" sldId="970"/>
            <ac:spMk id="70" creationId="{522D67A3-0354-B80C-7CAC-E94BE4DFFC51}"/>
          </ac:spMkLst>
        </pc:spChg>
        <pc:graphicFrameChg chg="add del mod">
          <ac:chgData name="Ken Birman" userId="d63afa40-f901-45d1-beb5-fa688e844a7e" providerId="ADAL" clId="{184D6DFC-3031-4668-B4B3-5EDF8487D98D}" dt="2024-10-07T12:16:11.395" v="1903" actId="478"/>
          <ac:graphicFrameMkLst>
            <pc:docMk/>
            <pc:sldMk cId="1567514707" sldId="970"/>
            <ac:graphicFrameMk id="21" creationId="{C949FE27-4CB8-9FDA-A2A9-9BA738B9B800}"/>
          </ac:graphicFrameMkLst>
        </pc:graphicFrameChg>
        <pc:graphicFrameChg chg="add mod">
          <ac:chgData name="Ken Birman" userId="d63afa40-f901-45d1-beb5-fa688e844a7e" providerId="ADAL" clId="{184D6DFC-3031-4668-B4B3-5EDF8487D98D}" dt="2024-10-07T12:15:50.290" v="1899"/>
          <ac:graphicFrameMkLst>
            <pc:docMk/>
            <pc:sldMk cId="1567514707" sldId="970"/>
            <ac:graphicFrameMk id="22" creationId="{05E6C608-BA01-E2E8-856B-E828B3ECBD94}"/>
          </ac:graphicFrameMkLst>
        </pc:graphicFrameChg>
        <pc:picChg chg="add mod">
          <ac:chgData name="Ken Birman" userId="d63afa40-f901-45d1-beb5-fa688e844a7e" providerId="ADAL" clId="{184D6DFC-3031-4668-B4B3-5EDF8487D98D}" dt="2024-10-07T12:19:15.195" v="2177" actId="1076"/>
          <ac:picMkLst>
            <pc:docMk/>
            <pc:sldMk cId="1567514707" sldId="970"/>
            <ac:picMk id="6" creationId="{49B656EE-61DB-1207-B37A-56202EEFBFBF}"/>
          </ac:picMkLst>
        </pc:picChg>
        <pc:picChg chg="add mod">
          <ac:chgData name="Ken Birman" userId="d63afa40-f901-45d1-beb5-fa688e844a7e" providerId="ADAL" clId="{184D6DFC-3031-4668-B4B3-5EDF8487D98D}" dt="2024-10-07T12:19:15.195" v="2177" actId="1076"/>
          <ac:picMkLst>
            <pc:docMk/>
            <pc:sldMk cId="1567514707" sldId="970"/>
            <ac:picMk id="12" creationId="{FDA17E66-4886-B7B7-7790-D2B3DCC8B410}"/>
          </ac:picMkLst>
        </pc:picChg>
        <pc:picChg chg="add mod">
          <ac:chgData name="Ken Birman" userId="d63afa40-f901-45d1-beb5-fa688e844a7e" providerId="ADAL" clId="{184D6DFC-3031-4668-B4B3-5EDF8487D98D}" dt="2024-10-07T12:19:15.195" v="2177" actId="1076"/>
          <ac:picMkLst>
            <pc:docMk/>
            <pc:sldMk cId="1567514707" sldId="970"/>
            <ac:picMk id="14" creationId="{5BED78EF-621E-2A6D-B984-F23D440965B9}"/>
          </ac:picMkLst>
        </pc:picChg>
        <pc:picChg chg="add mod">
          <ac:chgData name="Ken Birman" userId="d63afa40-f901-45d1-beb5-fa688e844a7e" providerId="ADAL" clId="{184D6DFC-3031-4668-B4B3-5EDF8487D98D}" dt="2024-10-07T12:19:15.195" v="2177" actId="1076"/>
          <ac:picMkLst>
            <pc:docMk/>
            <pc:sldMk cId="1567514707" sldId="970"/>
            <ac:picMk id="15" creationId="{788AE3B7-2D38-EF7E-8E92-34BCFABD8E22}"/>
          </ac:picMkLst>
        </pc:picChg>
        <pc:picChg chg="add mod">
          <ac:chgData name="Ken Birman" userId="d63afa40-f901-45d1-beb5-fa688e844a7e" providerId="ADAL" clId="{184D6DFC-3031-4668-B4B3-5EDF8487D98D}" dt="2024-10-07T12:19:15.195" v="2177" actId="1076"/>
          <ac:picMkLst>
            <pc:docMk/>
            <pc:sldMk cId="1567514707" sldId="970"/>
            <ac:picMk id="20" creationId="{43807A17-2C59-E15A-3E05-2EE6282DCA3F}"/>
          </ac:picMkLst>
        </pc:picChg>
        <pc:picChg chg="add del mod">
          <ac:chgData name="Ken Birman" userId="d63afa40-f901-45d1-beb5-fa688e844a7e" providerId="ADAL" clId="{184D6DFC-3031-4668-B4B3-5EDF8487D98D}" dt="2024-10-07T12:17:09.626" v="1912" actId="478"/>
          <ac:picMkLst>
            <pc:docMk/>
            <pc:sldMk cId="1567514707" sldId="970"/>
            <ac:picMk id="23" creationId="{2E52B01A-21AA-36BF-CB10-413D7162344E}"/>
          </ac:picMkLst>
        </pc:picChg>
        <pc:picChg chg="add del mod">
          <ac:chgData name="Ken Birman" userId="d63afa40-f901-45d1-beb5-fa688e844a7e" providerId="ADAL" clId="{184D6DFC-3031-4668-B4B3-5EDF8487D98D}" dt="2024-10-07T12:17:09.626" v="1912" actId="478"/>
          <ac:picMkLst>
            <pc:docMk/>
            <pc:sldMk cId="1567514707" sldId="970"/>
            <ac:picMk id="26" creationId="{30ABC03C-D37F-9C07-11CF-E2144D7115CF}"/>
          </ac:picMkLst>
        </pc:picChg>
        <pc:picChg chg="add del mod">
          <ac:chgData name="Ken Birman" userId="d63afa40-f901-45d1-beb5-fa688e844a7e" providerId="ADAL" clId="{184D6DFC-3031-4668-B4B3-5EDF8487D98D}" dt="2024-10-07T12:17:09.626" v="1912" actId="478"/>
          <ac:picMkLst>
            <pc:docMk/>
            <pc:sldMk cId="1567514707" sldId="970"/>
            <ac:picMk id="30" creationId="{64328EFB-92C6-F37E-8A09-6ABEC66C6D58}"/>
          </ac:picMkLst>
        </pc:picChg>
        <pc:picChg chg="add del mod">
          <ac:chgData name="Ken Birman" userId="d63afa40-f901-45d1-beb5-fa688e844a7e" providerId="ADAL" clId="{184D6DFC-3031-4668-B4B3-5EDF8487D98D}" dt="2024-10-07T12:17:09.626" v="1912" actId="478"/>
          <ac:picMkLst>
            <pc:docMk/>
            <pc:sldMk cId="1567514707" sldId="970"/>
            <ac:picMk id="61" creationId="{80185857-EE10-5AE7-51E9-0915950AB75F}"/>
          </ac:picMkLst>
        </pc:picChg>
      </pc:sldChg>
      <pc:sldChg chg="modSp add del mod">
        <pc:chgData name="Ken Birman" userId="d63afa40-f901-45d1-beb5-fa688e844a7e" providerId="ADAL" clId="{184D6DFC-3031-4668-B4B3-5EDF8487D98D}" dt="2024-10-16T13:36:31.408" v="8149"/>
        <pc:sldMkLst>
          <pc:docMk/>
          <pc:sldMk cId="1016477184" sldId="971"/>
        </pc:sldMkLst>
        <pc:spChg chg="mod">
          <ac:chgData name="Ken Birman" userId="d63afa40-f901-45d1-beb5-fa688e844a7e" providerId="ADAL" clId="{184D6DFC-3031-4668-B4B3-5EDF8487D98D}" dt="2024-10-12T20:24:34.483" v="6291" actId="255"/>
          <ac:spMkLst>
            <pc:docMk/>
            <pc:sldMk cId="1016477184" sldId="971"/>
            <ac:spMk id="2" creationId="{CC1B6DF1-7038-F949-175C-E5B5451047A7}"/>
          </ac:spMkLst>
        </pc:spChg>
      </pc:sldChg>
      <pc:sldChg chg="addSp delSp modSp add mod chgLayout">
        <pc:chgData name="Ken Birman" userId="d63afa40-f901-45d1-beb5-fa688e844a7e" providerId="ADAL" clId="{184D6DFC-3031-4668-B4B3-5EDF8487D98D}" dt="2024-10-07T12:53:01.170" v="2902" actId="20577"/>
        <pc:sldMkLst>
          <pc:docMk/>
          <pc:sldMk cId="1427790412" sldId="971"/>
        </pc:sldMkLst>
        <pc:spChg chg="mod ord">
          <ac:chgData name="Ken Birman" userId="d63afa40-f901-45d1-beb5-fa688e844a7e" providerId="ADAL" clId="{184D6DFC-3031-4668-B4B3-5EDF8487D98D}" dt="2024-10-07T12:53:01.170" v="2902" actId="20577"/>
          <ac:spMkLst>
            <pc:docMk/>
            <pc:sldMk cId="1427790412" sldId="971"/>
            <ac:spMk id="2" creationId="{CC1B6DF1-7038-F949-175C-E5B5451047A7}"/>
          </ac:spMkLst>
        </pc:spChg>
        <pc:spChg chg="mod ord">
          <ac:chgData name="Ken Birman" userId="d63afa40-f901-45d1-beb5-fa688e844a7e" providerId="ADAL" clId="{184D6DFC-3031-4668-B4B3-5EDF8487D98D}" dt="2024-10-07T12:20:48.989" v="2291" actId="6264"/>
          <ac:spMkLst>
            <pc:docMk/>
            <pc:sldMk cId="1427790412" sldId="971"/>
            <ac:spMk id="3" creationId="{D6BE59F1-BF9C-B604-59E9-E896CD09C5E0}"/>
          </ac:spMkLst>
        </pc:spChg>
        <pc:spChg chg="mod ord">
          <ac:chgData name="Ken Birman" userId="d63afa40-f901-45d1-beb5-fa688e844a7e" providerId="ADAL" clId="{184D6DFC-3031-4668-B4B3-5EDF8487D98D}" dt="2024-10-07T12:20:48.989" v="2291" actId="6264"/>
          <ac:spMkLst>
            <pc:docMk/>
            <pc:sldMk cId="1427790412" sldId="971"/>
            <ac:spMk id="4" creationId="{77B661D9-7A81-CBEE-F464-7E35B5F00A10}"/>
          </ac:spMkLst>
        </pc:spChg>
        <pc:spChg chg="del">
          <ac:chgData name="Ken Birman" userId="d63afa40-f901-45d1-beb5-fa688e844a7e" providerId="ADAL" clId="{184D6DFC-3031-4668-B4B3-5EDF8487D98D}" dt="2024-10-07T12:16:02.784" v="1901" actId="478"/>
          <ac:spMkLst>
            <pc:docMk/>
            <pc:sldMk cId="1427790412" sldId="971"/>
            <ac:spMk id="5" creationId="{3A5B1A91-526A-675A-D341-1E944BD20065}"/>
          </ac:spMkLst>
        </pc:spChg>
        <pc:spChg chg="del">
          <ac:chgData name="Ken Birman" userId="d63afa40-f901-45d1-beb5-fa688e844a7e" providerId="ADAL" clId="{184D6DFC-3031-4668-B4B3-5EDF8487D98D}" dt="2024-10-07T12:16:02.784" v="1901" actId="478"/>
          <ac:spMkLst>
            <pc:docMk/>
            <pc:sldMk cId="1427790412" sldId="971"/>
            <ac:spMk id="7" creationId="{4825853C-EDE3-357B-4FE3-45BCDF3B8712}"/>
          </ac:spMkLst>
        </pc:spChg>
        <pc:spChg chg="del">
          <ac:chgData name="Ken Birman" userId="d63afa40-f901-45d1-beb5-fa688e844a7e" providerId="ADAL" clId="{184D6DFC-3031-4668-B4B3-5EDF8487D98D}" dt="2024-10-07T12:16:02.784" v="1901" actId="478"/>
          <ac:spMkLst>
            <pc:docMk/>
            <pc:sldMk cId="1427790412" sldId="971"/>
            <ac:spMk id="8" creationId="{24298675-2968-9441-0111-65C11C1B6E0E}"/>
          </ac:spMkLst>
        </pc:spChg>
        <pc:spChg chg="del">
          <ac:chgData name="Ken Birman" userId="d63afa40-f901-45d1-beb5-fa688e844a7e" providerId="ADAL" clId="{184D6DFC-3031-4668-B4B3-5EDF8487D98D}" dt="2024-10-07T12:16:02.784" v="1901" actId="478"/>
          <ac:spMkLst>
            <pc:docMk/>
            <pc:sldMk cId="1427790412" sldId="971"/>
            <ac:spMk id="9" creationId="{B255BB4F-6556-3A0D-3DF0-78591CBCAA40}"/>
          </ac:spMkLst>
        </pc:spChg>
        <pc:spChg chg="del">
          <ac:chgData name="Ken Birman" userId="d63afa40-f901-45d1-beb5-fa688e844a7e" providerId="ADAL" clId="{184D6DFC-3031-4668-B4B3-5EDF8487D98D}" dt="2024-10-07T12:16:02.784" v="1901" actId="478"/>
          <ac:spMkLst>
            <pc:docMk/>
            <pc:sldMk cId="1427790412" sldId="971"/>
            <ac:spMk id="10" creationId="{EB9FED6B-19FA-165A-0610-63938F2D8793}"/>
          </ac:spMkLst>
        </pc:spChg>
        <pc:spChg chg="del">
          <ac:chgData name="Ken Birman" userId="d63afa40-f901-45d1-beb5-fa688e844a7e" providerId="ADAL" clId="{184D6DFC-3031-4668-B4B3-5EDF8487D98D}" dt="2024-10-07T12:16:02.784" v="1901" actId="478"/>
          <ac:spMkLst>
            <pc:docMk/>
            <pc:sldMk cId="1427790412" sldId="971"/>
            <ac:spMk id="11" creationId="{2DA86538-9977-F3EE-4400-9DD4D4D9338B}"/>
          </ac:spMkLst>
        </pc:spChg>
        <pc:spChg chg="del">
          <ac:chgData name="Ken Birman" userId="d63afa40-f901-45d1-beb5-fa688e844a7e" providerId="ADAL" clId="{184D6DFC-3031-4668-B4B3-5EDF8487D98D}" dt="2024-10-07T12:16:02.784" v="1901" actId="478"/>
          <ac:spMkLst>
            <pc:docMk/>
            <pc:sldMk cId="1427790412" sldId="971"/>
            <ac:spMk id="13" creationId="{80987F62-B52F-DCEE-9016-96115D4DE536}"/>
          </ac:spMkLst>
        </pc:spChg>
        <pc:spChg chg="del">
          <ac:chgData name="Ken Birman" userId="d63afa40-f901-45d1-beb5-fa688e844a7e" providerId="ADAL" clId="{184D6DFC-3031-4668-B4B3-5EDF8487D98D}" dt="2024-10-07T12:16:02.784" v="1901" actId="478"/>
          <ac:spMkLst>
            <pc:docMk/>
            <pc:sldMk cId="1427790412" sldId="971"/>
            <ac:spMk id="16" creationId="{D84DCE6F-98E2-A926-A9E5-5E0749F8B104}"/>
          </ac:spMkLst>
        </pc:spChg>
        <pc:spChg chg="del">
          <ac:chgData name="Ken Birman" userId="d63afa40-f901-45d1-beb5-fa688e844a7e" providerId="ADAL" clId="{184D6DFC-3031-4668-B4B3-5EDF8487D98D}" dt="2024-10-07T12:16:02.784" v="1901" actId="478"/>
          <ac:spMkLst>
            <pc:docMk/>
            <pc:sldMk cId="1427790412" sldId="971"/>
            <ac:spMk id="17" creationId="{0E2E5E81-80C7-BBB9-8C88-3F737B44EDCD}"/>
          </ac:spMkLst>
        </pc:spChg>
        <pc:spChg chg="del">
          <ac:chgData name="Ken Birman" userId="d63afa40-f901-45d1-beb5-fa688e844a7e" providerId="ADAL" clId="{184D6DFC-3031-4668-B4B3-5EDF8487D98D}" dt="2024-10-07T12:16:02.784" v="1901" actId="478"/>
          <ac:spMkLst>
            <pc:docMk/>
            <pc:sldMk cId="1427790412" sldId="971"/>
            <ac:spMk id="18" creationId="{7FF144A7-B3F7-C94D-0CBE-D106F1B0F67D}"/>
          </ac:spMkLst>
        </pc:spChg>
        <pc:spChg chg="del">
          <ac:chgData name="Ken Birman" userId="d63afa40-f901-45d1-beb5-fa688e844a7e" providerId="ADAL" clId="{184D6DFC-3031-4668-B4B3-5EDF8487D98D}" dt="2024-10-07T12:16:02.784" v="1901" actId="478"/>
          <ac:spMkLst>
            <pc:docMk/>
            <pc:sldMk cId="1427790412" sldId="971"/>
            <ac:spMk id="19" creationId="{634A79DA-F3AE-B3FC-A07B-F1A8454DFC60}"/>
          </ac:spMkLst>
        </pc:spChg>
        <pc:spChg chg="add del mod">
          <ac:chgData name="Ken Birman" userId="d63afa40-f901-45d1-beb5-fa688e844a7e" providerId="ADAL" clId="{184D6DFC-3031-4668-B4B3-5EDF8487D98D}" dt="2024-10-07T12:20:48.989" v="2291" actId="6264"/>
          <ac:spMkLst>
            <pc:docMk/>
            <pc:sldMk cId="1427790412" sldId="971"/>
            <ac:spMk id="22" creationId="{A69250ED-F36E-E25C-809A-7CE98EED7AA7}"/>
          </ac:spMkLst>
        </pc:spChg>
        <pc:spChg chg="add del mod">
          <ac:chgData name="Ken Birman" userId="d63afa40-f901-45d1-beb5-fa688e844a7e" providerId="ADAL" clId="{184D6DFC-3031-4668-B4B3-5EDF8487D98D}" dt="2024-10-07T12:20:48.989" v="2291" actId="6264"/>
          <ac:spMkLst>
            <pc:docMk/>
            <pc:sldMk cId="1427790412" sldId="971"/>
            <ac:spMk id="23" creationId="{CFC71FBD-16EB-B891-486B-66E011607E4B}"/>
          </ac:spMkLst>
        </pc:spChg>
        <pc:spChg chg="add del mod">
          <ac:chgData name="Ken Birman" userId="d63afa40-f901-45d1-beb5-fa688e844a7e" providerId="ADAL" clId="{184D6DFC-3031-4668-B4B3-5EDF8487D98D}" dt="2024-10-07T12:20:48.989" v="2291" actId="6264"/>
          <ac:spMkLst>
            <pc:docMk/>
            <pc:sldMk cId="1427790412" sldId="971"/>
            <ac:spMk id="24" creationId="{014425D8-DE3E-5EF8-25FA-873938734C64}"/>
          </ac:spMkLst>
        </pc:spChg>
        <pc:graphicFrameChg chg="add mod">
          <ac:chgData name="Ken Birman" userId="d63afa40-f901-45d1-beb5-fa688e844a7e" providerId="ADAL" clId="{184D6DFC-3031-4668-B4B3-5EDF8487D98D}" dt="2024-10-07T12:52:39.753" v="2888" actId="1076"/>
          <ac:graphicFrameMkLst>
            <pc:docMk/>
            <pc:sldMk cId="1427790412" sldId="971"/>
            <ac:graphicFrameMk id="5" creationId="{A6FE2F74-FB27-4BC5-DE3B-0F47C2E9D7A4}"/>
          </ac:graphicFrameMkLst>
        </pc:graphicFrameChg>
        <pc:graphicFrameChg chg="del mod">
          <ac:chgData name="Ken Birman" userId="d63afa40-f901-45d1-beb5-fa688e844a7e" providerId="ADAL" clId="{184D6DFC-3031-4668-B4B3-5EDF8487D98D}" dt="2024-10-07T12:52:32.366" v="2886" actId="478"/>
          <ac:graphicFrameMkLst>
            <pc:docMk/>
            <pc:sldMk cId="1427790412" sldId="971"/>
            <ac:graphicFrameMk id="21" creationId="{C949FE27-4CB8-9FDA-A2A9-9BA738B9B800}"/>
          </ac:graphicFrameMkLst>
        </pc:graphicFrameChg>
        <pc:picChg chg="del">
          <ac:chgData name="Ken Birman" userId="d63afa40-f901-45d1-beb5-fa688e844a7e" providerId="ADAL" clId="{184D6DFC-3031-4668-B4B3-5EDF8487D98D}" dt="2024-10-07T12:16:02.784" v="1901" actId="478"/>
          <ac:picMkLst>
            <pc:docMk/>
            <pc:sldMk cId="1427790412" sldId="971"/>
            <ac:picMk id="6" creationId="{49B656EE-61DB-1207-B37A-56202EEFBFBF}"/>
          </ac:picMkLst>
        </pc:picChg>
        <pc:picChg chg="del">
          <ac:chgData name="Ken Birman" userId="d63afa40-f901-45d1-beb5-fa688e844a7e" providerId="ADAL" clId="{184D6DFC-3031-4668-B4B3-5EDF8487D98D}" dt="2024-10-07T12:16:02.784" v="1901" actId="478"/>
          <ac:picMkLst>
            <pc:docMk/>
            <pc:sldMk cId="1427790412" sldId="971"/>
            <ac:picMk id="12" creationId="{FDA17E66-4886-B7B7-7790-D2B3DCC8B410}"/>
          </ac:picMkLst>
        </pc:picChg>
        <pc:picChg chg="del">
          <ac:chgData name="Ken Birman" userId="d63afa40-f901-45d1-beb5-fa688e844a7e" providerId="ADAL" clId="{184D6DFC-3031-4668-B4B3-5EDF8487D98D}" dt="2024-10-07T12:16:02.784" v="1901" actId="478"/>
          <ac:picMkLst>
            <pc:docMk/>
            <pc:sldMk cId="1427790412" sldId="971"/>
            <ac:picMk id="14" creationId="{5BED78EF-621E-2A6D-B984-F23D440965B9}"/>
          </ac:picMkLst>
        </pc:picChg>
        <pc:picChg chg="del">
          <ac:chgData name="Ken Birman" userId="d63afa40-f901-45d1-beb5-fa688e844a7e" providerId="ADAL" clId="{184D6DFC-3031-4668-B4B3-5EDF8487D98D}" dt="2024-10-07T12:16:02.784" v="1901" actId="478"/>
          <ac:picMkLst>
            <pc:docMk/>
            <pc:sldMk cId="1427790412" sldId="971"/>
            <ac:picMk id="15" creationId="{788AE3B7-2D38-EF7E-8E92-34BCFABD8E22}"/>
          </ac:picMkLst>
        </pc:picChg>
        <pc:picChg chg="del">
          <ac:chgData name="Ken Birman" userId="d63afa40-f901-45d1-beb5-fa688e844a7e" providerId="ADAL" clId="{184D6DFC-3031-4668-B4B3-5EDF8487D98D}" dt="2024-10-07T12:16:02.784" v="1901" actId="478"/>
          <ac:picMkLst>
            <pc:docMk/>
            <pc:sldMk cId="1427790412" sldId="971"/>
            <ac:picMk id="20" creationId="{43807A17-2C59-E15A-3E05-2EE6282DCA3F}"/>
          </ac:picMkLst>
        </pc:picChg>
      </pc:sldChg>
      <pc:sldChg chg="addSp delSp modSp add mod">
        <pc:chgData name="Ken Birman" userId="d63afa40-f901-45d1-beb5-fa688e844a7e" providerId="ADAL" clId="{184D6DFC-3031-4668-B4B3-5EDF8487D98D}" dt="2024-10-07T14:06:11.961" v="3858" actId="20577"/>
        <pc:sldMkLst>
          <pc:docMk/>
          <pc:sldMk cId="4181067270" sldId="972"/>
        </pc:sldMkLst>
        <pc:spChg chg="mod">
          <ac:chgData name="Ken Birman" userId="d63afa40-f901-45d1-beb5-fa688e844a7e" providerId="ADAL" clId="{184D6DFC-3031-4668-B4B3-5EDF8487D98D}" dt="2024-10-07T14:05:58.837" v="3819" actId="5793"/>
          <ac:spMkLst>
            <pc:docMk/>
            <pc:sldMk cId="4181067270" sldId="972"/>
            <ac:spMk id="2" creationId="{CC1B6DF1-7038-F949-175C-E5B5451047A7}"/>
          </ac:spMkLst>
        </pc:spChg>
        <pc:spChg chg="add mod">
          <ac:chgData name="Ken Birman" userId="d63afa40-f901-45d1-beb5-fa688e844a7e" providerId="ADAL" clId="{184D6DFC-3031-4668-B4B3-5EDF8487D98D}" dt="2024-10-07T14:06:11.961" v="3858" actId="20577"/>
          <ac:spMkLst>
            <pc:docMk/>
            <pc:sldMk cId="4181067270" sldId="972"/>
            <ac:spMk id="5" creationId="{BE56A681-FD91-28BC-7FFD-7ED7A6DFB1BD}"/>
          </ac:spMkLst>
        </pc:spChg>
        <pc:graphicFrameChg chg="del">
          <ac:chgData name="Ken Birman" userId="d63afa40-f901-45d1-beb5-fa688e844a7e" providerId="ADAL" clId="{184D6DFC-3031-4668-B4B3-5EDF8487D98D}" dt="2024-10-07T12:52:14.955" v="2884" actId="478"/>
          <ac:graphicFrameMkLst>
            <pc:docMk/>
            <pc:sldMk cId="4181067270" sldId="972"/>
            <ac:graphicFrameMk id="21" creationId="{C949FE27-4CB8-9FDA-A2A9-9BA738B9B800}"/>
          </ac:graphicFrameMkLst>
        </pc:graphicFrameChg>
        <pc:picChg chg="add mod">
          <ac:chgData name="Ken Birman" userId="d63afa40-f901-45d1-beb5-fa688e844a7e" providerId="ADAL" clId="{184D6DFC-3031-4668-B4B3-5EDF8487D98D}" dt="2024-10-07T14:05:50.489" v="3814" actId="1076"/>
          <ac:picMkLst>
            <pc:docMk/>
            <pc:sldMk cId="4181067270" sldId="972"/>
            <ac:picMk id="1026" creationId="{FC03B648-8B27-C69A-FF5C-F51823F46570}"/>
          </ac:picMkLst>
        </pc:picChg>
      </pc:sldChg>
      <pc:sldChg chg="modSp new mod ord">
        <pc:chgData name="Ken Birman" userId="d63afa40-f901-45d1-beb5-fa688e844a7e" providerId="ADAL" clId="{184D6DFC-3031-4668-B4B3-5EDF8487D98D}" dt="2024-10-07T14:05:33.829" v="3813" actId="20577"/>
        <pc:sldMkLst>
          <pc:docMk/>
          <pc:sldMk cId="1986767536" sldId="973"/>
        </pc:sldMkLst>
        <pc:spChg chg="mod">
          <ac:chgData name="Ken Birman" userId="d63afa40-f901-45d1-beb5-fa688e844a7e" providerId="ADAL" clId="{184D6DFC-3031-4668-B4B3-5EDF8487D98D}" dt="2024-10-07T14:04:45.400" v="3736" actId="20577"/>
          <ac:spMkLst>
            <pc:docMk/>
            <pc:sldMk cId="1986767536" sldId="973"/>
            <ac:spMk id="2" creationId="{BD9CC854-05F1-4866-9024-493033BA5221}"/>
          </ac:spMkLst>
        </pc:spChg>
        <pc:spChg chg="mod">
          <ac:chgData name="Ken Birman" userId="d63afa40-f901-45d1-beb5-fa688e844a7e" providerId="ADAL" clId="{184D6DFC-3031-4668-B4B3-5EDF8487D98D}" dt="2024-10-07T14:05:33.829" v="3813" actId="20577"/>
          <ac:spMkLst>
            <pc:docMk/>
            <pc:sldMk cId="1986767536" sldId="973"/>
            <ac:spMk id="3" creationId="{A755739A-BDD3-D73B-0286-C281FAE8FEDF}"/>
          </ac:spMkLst>
        </pc:spChg>
      </pc:sldChg>
      <pc:sldChg chg="add del">
        <pc:chgData name="Ken Birman" userId="d63afa40-f901-45d1-beb5-fa688e844a7e" providerId="ADAL" clId="{184D6DFC-3031-4668-B4B3-5EDF8487D98D}" dt="2024-10-16T13:36:31.408" v="8149"/>
        <pc:sldMkLst>
          <pc:docMk/>
          <pc:sldMk cId="709342816" sldId="975"/>
        </pc:sldMkLst>
      </pc:sldChg>
      <pc:sldChg chg="add del">
        <pc:chgData name="Ken Birman" userId="d63afa40-f901-45d1-beb5-fa688e844a7e" providerId="ADAL" clId="{184D6DFC-3031-4668-B4B3-5EDF8487D98D}" dt="2024-10-16T13:36:31.408" v="8149"/>
        <pc:sldMkLst>
          <pc:docMk/>
          <pc:sldMk cId="4238063773" sldId="976"/>
        </pc:sldMkLst>
      </pc:sldChg>
      <pc:sldChg chg="add del">
        <pc:chgData name="Ken Birman" userId="d63afa40-f901-45d1-beb5-fa688e844a7e" providerId="ADAL" clId="{184D6DFC-3031-4668-B4B3-5EDF8487D98D}" dt="2024-10-16T13:36:31.408" v="8149"/>
        <pc:sldMkLst>
          <pc:docMk/>
          <pc:sldMk cId="4210960680" sldId="977"/>
        </pc:sldMkLst>
      </pc:sldChg>
      <pc:sldChg chg="add del">
        <pc:chgData name="Ken Birman" userId="d63afa40-f901-45d1-beb5-fa688e844a7e" providerId="ADAL" clId="{184D6DFC-3031-4668-B4B3-5EDF8487D98D}" dt="2024-10-16T13:36:31.408" v="8149"/>
        <pc:sldMkLst>
          <pc:docMk/>
          <pc:sldMk cId="1063747385" sldId="978"/>
        </pc:sldMkLst>
      </pc:sldChg>
      <pc:sldChg chg="add del">
        <pc:chgData name="Ken Birman" userId="d63afa40-f901-45d1-beb5-fa688e844a7e" providerId="ADAL" clId="{184D6DFC-3031-4668-B4B3-5EDF8487D98D}" dt="2024-10-16T13:36:31.408" v="8149"/>
        <pc:sldMkLst>
          <pc:docMk/>
          <pc:sldMk cId="644681526" sldId="979"/>
        </pc:sldMkLst>
      </pc:sldChg>
      <pc:sldChg chg="add del">
        <pc:chgData name="Ken Birman" userId="d63afa40-f901-45d1-beb5-fa688e844a7e" providerId="ADAL" clId="{184D6DFC-3031-4668-B4B3-5EDF8487D98D}" dt="2024-10-16T13:36:31.408" v="8149"/>
        <pc:sldMkLst>
          <pc:docMk/>
          <pc:sldMk cId="3909505376" sldId="980"/>
        </pc:sldMkLst>
      </pc:sldChg>
      <pc:sldChg chg="add del">
        <pc:chgData name="Ken Birman" userId="d63afa40-f901-45d1-beb5-fa688e844a7e" providerId="ADAL" clId="{184D6DFC-3031-4668-B4B3-5EDF8487D98D}" dt="2024-10-16T13:36:31.408" v="8149"/>
        <pc:sldMkLst>
          <pc:docMk/>
          <pc:sldMk cId="3082878394" sldId="981"/>
        </pc:sldMkLst>
      </pc:sldChg>
      <pc:sldChg chg="add del">
        <pc:chgData name="Ken Birman" userId="d63afa40-f901-45d1-beb5-fa688e844a7e" providerId="ADAL" clId="{184D6DFC-3031-4668-B4B3-5EDF8487D98D}" dt="2024-10-16T13:36:31.408" v="8149"/>
        <pc:sldMkLst>
          <pc:docMk/>
          <pc:sldMk cId="2924530322" sldId="982"/>
        </pc:sldMkLst>
      </pc:sldChg>
      <pc:sldChg chg="add del">
        <pc:chgData name="Ken Birman" userId="d63afa40-f901-45d1-beb5-fa688e844a7e" providerId="ADAL" clId="{184D6DFC-3031-4668-B4B3-5EDF8487D98D}" dt="2024-10-16T13:36:31.408" v="8149"/>
        <pc:sldMkLst>
          <pc:docMk/>
          <pc:sldMk cId="4251359521" sldId="983"/>
        </pc:sldMkLst>
      </pc:sldChg>
      <pc:sldChg chg="modSp add del mod">
        <pc:chgData name="Ken Birman" userId="d63afa40-f901-45d1-beb5-fa688e844a7e" providerId="ADAL" clId="{184D6DFC-3031-4668-B4B3-5EDF8487D98D}" dt="2024-10-16T13:36:31.408" v="8149"/>
        <pc:sldMkLst>
          <pc:docMk/>
          <pc:sldMk cId="12520048" sldId="984"/>
        </pc:sldMkLst>
        <pc:spChg chg="mod">
          <ac:chgData name="Ken Birman" userId="d63afa40-f901-45d1-beb5-fa688e844a7e" providerId="ADAL" clId="{184D6DFC-3031-4668-B4B3-5EDF8487D98D}" dt="2024-10-12T20:19:58.092" v="6290" actId="20577"/>
          <ac:spMkLst>
            <pc:docMk/>
            <pc:sldMk cId="12520048" sldId="984"/>
            <ac:spMk id="6" creationId="{A95CCFF7-DAB0-C839-82C8-291FF3A3C9C4}"/>
          </ac:spMkLst>
        </pc:spChg>
      </pc:sldChg>
      <pc:sldChg chg="add del">
        <pc:chgData name="Ken Birman" userId="d63afa40-f901-45d1-beb5-fa688e844a7e" providerId="ADAL" clId="{184D6DFC-3031-4668-B4B3-5EDF8487D98D}" dt="2024-10-16T13:36:31.408" v="8149"/>
        <pc:sldMkLst>
          <pc:docMk/>
          <pc:sldMk cId="4214099719" sldId="985"/>
        </pc:sldMkLst>
      </pc:sldChg>
      <pc:sldChg chg="add del">
        <pc:chgData name="Ken Birman" userId="d63afa40-f901-45d1-beb5-fa688e844a7e" providerId="ADAL" clId="{184D6DFC-3031-4668-B4B3-5EDF8487D98D}" dt="2024-10-16T13:36:31.408" v="8149"/>
        <pc:sldMkLst>
          <pc:docMk/>
          <pc:sldMk cId="732533671" sldId="986"/>
        </pc:sldMkLst>
      </pc:sldChg>
      <pc:sldChg chg="add del">
        <pc:chgData name="Ken Birman" userId="d63afa40-f901-45d1-beb5-fa688e844a7e" providerId="ADAL" clId="{184D6DFC-3031-4668-B4B3-5EDF8487D98D}" dt="2024-10-16T13:36:31.408" v="8149"/>
        <pc:sldMkLst>
          <pc:docMk/>
          <pc:sldMk cId="650135815" sldId="987"/>
        </pc:sldMkLst>
      </pc:sldChg>
      <pc:sldChg chg="add del">
        <pc:chgData name="Ken Birman" userId="d63afa40-f901-45d1-beb5-fa688e844a7e" providerId="ADAL" clId="{184D6DFC-3031-4668-B4B3-5EDF8487D98D}" dt="2024-10-16T13:36:31.408" v="8149"/>
        <pc:sldMkLst>
          <pc:docMk/>
          <pc:sldMk cId="3056299181" sldId="988"/>
        </pc:sldMkLst>
      </pc:sldChg>
      <pc:sldChg chg="addSp delSp modSp del mod modAnim">
        <pc:chgData name="Ken Birman" userId="d63afa40-f901-45d1-beb5-fa688e844a7e" providerId="ADAL" clId="{184D6DFC-3031-4668-B4B3-5EDF8487D98D}" dt="2024-10-11T12:42:22.441" v="4843" actId="47"/>
        <pc:sldMkLst>
          <pc:docMk/>
          <pc:sldMk cId="1807702283" sldId="989"/>
        </pc:sldMkLst>
        <pc:spChg chg="mod">
          <ac:chgData name="Ken Birman" userId="d63afa40-f901-45d1-beb5-fa688e844a7e" providerId="ADAL" clId="{184D6DFC-3031-4668-B4B3-5EDF8487D98D}" dt="2024-10-11T12:27:16.963" v="4738" actId="20577"/>
          <ac:spMkLst>
            <pc:docMk/>
            <pc:sldMk cId="1807702283" sldId="989"/>
            <ac:spMk id="3" creationId="{3BE5D4AB-BFB6-FA6D-4861-20496D24E7B3}"/>
          </ac:spMkLst>
        </pc:spChg>
        <pc:spChg chg="mod">
          <ac:chgData name="Ken Birman" userId="d63afa40-f901-45d1-beb5-fa688e844a7e" providerId="ADAL" clId="{184D6DFC-3031-4668-B4B3-5EDF8487D98D}" dt="2024-10-11T12:28:09.478" v="4800" actId="6549"/>
          <ac:spMkLst>
            <pc:docMk/>
            <pc:sldMk cId="1807702283" sldId="989"/>
            <ac:spMk id="8" creationId="{8F764EB9-FF4B-412B-6428-1199827D5FB3}"/>
          </ac:spMkLst>
        </pc:spChg>
        <pc:spChg chg="mod">
          <ac:chgData name="Ken Birman" userId="d63afa40-f901-45d1-beb5-fa688e844a7e" providerId="ADAL" clId="{184D6DFC-3031-4668-B4B3-5EDF8487D98D}" dt="2024-10-11T12:27:26.403" v="4750" actId="1038"/>
          <ac:spMkLst>
            <pc:docMk/>
            <pc:sldMk cId="1807702283" sldId="989"/>
            <ac:spMk id="9" creationId="{87F3C512-7716-A563-9073-780ACB5EC28C}"/>
          </ac:spMkLst>
        </pc:spChg>
        <pc:spChg chg="add del mod">
          <ac:chgData name="Ken Birman" userId="d63afa40-f901-45d1-beb5-fa688e844a7e" providerId="ADAL" clId="{184D6DFC-3031-4668-B4B3-5EDF8487D98D}" dt="2024-10-11T12:29:13.008" v="4825"/>
          <ac:spMkLst>
            <pc:docMk/>
            <pc:sldMk cId="1807702283" sldId="989"/>
            <ac:spMk id="11" creationId="{BA11A2BE-BBC8-1718-A0A9-5C335DD2FD9A}"/>
          </ac:spMkLst>
        </pc:spChg>
        <pc:spChg chg="add del mod">
          <ac:chgData name="Ken Birman" userId="d63afa40-f901-45d1-beb5-fa688e844a7e" providerId="ADAL" clId="{184D6DFC-3031-4668-B4B3-5EDF8487D98D}" dt="2024-10-11T12:29:13.007" v="4823" actId="478"/>
          <ac:spMkLst>
            <pc:docMk/>
            <pc:sldMk cId="1807702283" sldId="989"/>
            <ac:spMk id="12" creationId="{76BF3EC7-EC83-4619-FFA4-47C33D7D04A6}"/>
          </ac:spMkLst>
        </pc:spChg>
        <pc:spChg chg="add del mod">
          <ac:chgData name="Ken Birman" userId="d63afa40-f901-45d1-beb5-fa688e844a7e" providerId="ADAL" clId="{184D6DFC-3031-4668-B4B3-5EDF8487D98D}" dt="2024-10-11T12:30:13.513" v="4834" actId="21"/>
          <ac:spMkLst>
            <pc:docMk/>
            <pc:sldMk cId="1807702283" sldId="989"/>
            <ac:spMk id="13" creationId="{C01D260F-F66F-63D1-CE31-BACF8C40ABA4}"/>
          </ac:spMkLst>
        </pc:spChg>
        <pc:spChg chg="add mod">
          <ac:chgData name="Ken Birman" userId="d63afa40-f901-45d1-beb5-fa688e844a7e" providerId="ADAL" clId="{184D6DFC-3031-4668-B4B3-5EDF8487D98D}" dt="2024-10-11T12:30:14.036" v="4835"/>
          <ac:spMkLst>
            <pc:docMk/>
            <pc:sldMk cId="1807702283" sldId="989"/>
            <ac:spMk id="14" creationId="{C01D260F-F66F-63D1-CE31-BACF8C40ABA4}"/>
          </ac:spMkLst>
        </pc:spChg>
        <pc:picChg chg="add mod">
          <ac:chgData name="Ken Birman" userId="d63afa40-f901-45d1-beb5-fa688e844a7e" providerId="ADAL" clId="{184D6DFC-3031-4668-B4B3-5EDF8487D98D}" dt="2024-10-11T12:30:36.234" v="4839" actId="1076"/>
          <ac:picMkLst>
            <pc:docMk/>
            <pc:sldMk cId="1807702283" sldId="989"/>
            <ac:picMk id="15" creationId="{439CCD76-4D59-F9F3-74BC-5B51CB59BE68}"/>
          </ac:picMkLst>
        </pc:picChg>
        <pc:picChg chg="mod">
          <ac:chgData name="Ken Birman" userId="d63afa40-f901-45d1-beb5-fa688e844a7e" providerId="ADAL" clId="{184D6DFC-3031-4668-B4B3-5EDF8487D98D}" dt="2024-10-11T12:28:21.414" v="4803" actId="1076"/>
          <ac:picMkLst>
            <pc:docMk/>
            <pc:sldMk cId="1807702283" sldId="989"/>
            <ac:picMk id="1026" creationId="{E883428D-B800-A8F3-FE12-AB17A1CD2BE3}"/>
          </ac:picMkLst>
        </pc:picChg>
      </pc:sldChg>
      <pc:sldChg chg="modSp add del mod modAnim">
        <pc:chgData name="Ken Birman" userId="d63afa40-f901-45d1-beb5-fa688e844a7e" providerId="ADAL" clId="{184D6DFC-3031-4668-B4B3-5EDF8487D98D}" dt="2024-10-16T13:36:31.408" v="8149"/>
        <pc:sldMkLst>
          <pc:docMk/>
          <pc:sldMk cId="1783646755" sldId="990"/>
        </pc:sldMkLst>
        <pc:spChg chg="mod">
          <ac:chgData name="Ken Birman" userId="d63afa40-f901-45d1-beb5-fa688e844a7e" providerId="ADAL" clId="{184D6DFC-3031-4668-B4B3-5EDF8487D98D}" dt="2024-10-12T17:32:58.147" v="5614" actId="20577"/>
          <ac:spMkLst>
            <pc:docMk/>
            <pc:sldMk cId="1783646755" sldId="990"/>
            <ac:spMk id="2" creationId="{23F0D2C5-7CC4-BD73-8B8B-F6C2632AADA1}"/>
          </ac:spMkLst>
        </pc:spChg>
        <pc:spChg chg="mod">
          <ac:chgData name="Ken Birman" userId="d63afa40-f901-45d1-beb5-fa688e844a7e" providerId="ADAL" clId="{184D6DFC-3031-4668-B4B3-5EDF8487D98D}" dt="2024-10-12T17:33:05.380" v="5617" actId="20577"/>
          <ac:spMkLst>
            <pc:docMk/>
            <pc:sldMk cId="1783646755" sldId="990"/>
            <ac:spMk id="3" creationId="{E6C01BE8-087C-A775-FE39-C0A880BFFCE5}"/>
          </ac:spMkLst>
        </pc:spChg>
        <pc:spChg chg="mod">
          <ac:chgData name="Ken Birman" userId="d63afa40-f901-45d1-beb5-fa688e844a7e" providerId="ADAL" clId="{184D6DFC-3031-4668-B4B3-5EDF8487D98D}" dt="2024-10-12T17:33:20.196" v="5618" actId="1076"/>
          <ac:spMkLst>
            <pc:docMk/>
            <pc:sldMk cId="1783646755" sldId="990"/>
            <ac:spMk id="11" creationId="{454FE868-8FFE-A43D-CEB8-3C37302D0B08}"/>
          </ac:spMkLst>
        </pc:spChg>
      </pc:sldChg>
      <pc:sldChg chg="modSp add del mod">
        <pc:chgData name="Ken Birman" userId="d63afa40-f901-45d1-beb5-fa688e844a7e" providerId="ADAL" clId="{184D6DFC-3031-4668-B4B3-5EDF8487D98D}" dt="2024-10-16T13:36:31.408" v="8149"/>
        <pc:sldMkLst>
          <pc:docMk/>
          <pc:sldMk cId="4272528826" sldId="991"/>
        </pc:sldMkLst>
        <pc:spChg chg="mod">
          <ac:chgData name="Ken Birman" userId="d63afa40-f901-45d1-beb5-fa688e844a7e" providerId="ADAL" clId="{184D6DFC-3031-4668-B4B3-5EDF8487D98D}" dt="2024-10-12T17:33:59.020" v="5648" actId="20577"/>
          <ac:spMkLst>
            <pc:docMk/>
            <pc:sldMk cId="4272528826" sldId="991"/>
            <ac:spMk id="2" creationId="{615C9A81-A984-9C9B-2600-35B1B79B4AFD}"/>
          </ac:spMkLst>
        </pc:spChg>
      </pc:sldChg>
      <pc:sldChg chg="modSp add del mod modTransition">
        <pc:chgData name="Ken Birman" userId="d63afa40-f901-45d1-beb5-fa688e844a7e" providerId="ADAL" clId="{184D6DFC-3031-4668-B4B3-5EDF8487D98D}" dt="2024-10-16T13:36:31.408" v="8149"/>
        <pc:sldMkLst>
          <pc:docMk/>
          <pc:sldMk cId="3581192631" sldId="992"/>
        </pc:sldMkLst>
        <pc:spChg chg="mod">
          <ac:chgData name="Ken Birman" userId="d63afa40-f901-45d1-beb5-fa688e844a7e" providerId="ADAL" clId="{184D6DFC-3031-4668-B4B3-5EDF8487D98D}" dt="2024-10-12T17:34:04.871" v="5649"/>
          <ac:spMkLst>
            <pc:docMk/>
            <pc:sldMk cId="3581192631" sldId="992"/>
            <ac:spMk id="2" creationId="{19229AF1-C192-3C71-DE7B-E7048EBA8F75}"/>
          </ac:spMkLst>
        </pc:spChg>
      </pc:sldChg>
      <pc:sldChg chg="add del">
        <pc:chgData name="Ken Birman" userId="d63afa40-f901-45d1-beb5-fa688e844a7e" providerId="ADAL" clId="{184D6DFC-3031-4668-B4B3-5EDF8487D98D}" dt="2024-10-12T17:56:08.019" v="6228" actId="47"/>
        <pc:sldMkLst>
          <pc:docMk/>
          <pc:sldMk cId="944893691" sldId="993"/>
        </pc:sldMkLst>
      </pc:sldChg>
      <pc:sldChg chg="modSp add del mod">
        <pc:chgData name="Ken Birman" userId="d63afa40-f901-45d1-beb5-fa688e844a7e" providerId="ADAL" clId="{184D6DFC-3031-4668-B4B3-5EDF8487D98D}" dt="2024-10-16T13:36:31.408" v="8149"/>
        <pc:sldMkLst>
          <pc:docMk/>
          <pc:sldMk cId="3794848343" sldId="994"/>
        </pc:sldMkLst>
        <pc:spChg chg="mod">
          <ac:chgData name="Ken Birman" userId="d63afa40-f901-45d1-beb5-fa688e844a7e" providerId="ADAL" clId="{184D6DFC-3031-4668-B4B3-5EDF8487D98D}" dt="2024-10-12T17:34:07.604" v="5650"/>
          <ac:spMkLst>
            <pc:docMk/>
            <pc:sldMk cId="3794848343" sldId="994"/>
            <ac:spMk id="2" creationId="{33FE97B7-F16B-09D8-4EF0-C69EF2DAD4AB}"/>
          </ac:spMkLst>
        </pc:spChg>
        <pc:spChg chg="mod">
          <ac:chgData name="Ken Birman" userId="d63afa40-f901-45d1-beb5-fa688e844a7e" providerId="ADAL" clId="{184D6DFC-3031-4668-B4B3-5EDF8487D98D}" dt="2024-10-12T20:16:05.584" v="6234" actId="20577"/>
          <ac:spMkLst>
            <pc:docMk/>
            <pc:sldMk cId="3794848343" sldId="994"/>
            <ac:spMk id="3" creationId="{1E9FCD03-58E7-381A-9151-04284F18724D}"/>
          </ac:spMkLst>
        </pc:spChg>
      </pc:sldChg>
      <pc:sldChg chg="add del">
        <pc:chgData name="Ken Birman" userId="d63afa40-f901-45d1-beb5-fa688e844a7e" providerId="ADAL" clId="{184D6DFC-3031-4668-B4B3-5EDF8487D98D}" dt="2024-10-11T12:44:43.823" v="4845" actId="47"/>
        <pc:sldMkLst>
          <pc:docMk/>
          <pc:sldMk cId="2121866437" sldId="995"/>
        </pc:sldMkLst>
      </pc:sldChg>
      <pc:sldChg chg="addSp delSp modSp new add del mod ord modClrScheme chgLayout">
        <pc:chgData name="Ken Birman" userId="d63afa40-f901-45d1-beb5-fa688e844a7e" providerId="ADAL" clId="{184D6DFC-3031-4668-B4B3-5EDF8487D98D}" dt="2024-10-12T17:57:29.612" v="6230" actId="47"/>
        <pc:sldMkLst>
          <pc:docMk/>
          <pc:sldMk cId="3173139810" sldId="996"/>
        </pc:sldMkLst>
        <pc:spChg chg="del mod ord">
          <ac:chgData name="Ken Birman" userId="d63afa40-f901-45d1-beb5-fa688e844a7e" providerId="ADAL" clId="{184D6DFC-3031-4668-B4B3-5EDF8487D98D}" dt="2024-10-11T11:46:49.691" v="3870" actId="700"/>
          <ac:spMkLst>
            <pc:docMk/>
            <pc:sldMk cId="3173139810" sldId="996"/>
            <ac:spMk id="2" creationId="{0C4F3434-3A97-64C5-6A5F-1F108C0FE89C}"/>
          </ac:spMkLst>
        </pc:spChg>
        <pc:spChg chg="del mod ord">
          <ac:chgData name="Ken Birman" userId="d63afa40-f901-45d1-beb5-fa688e844a7e" providerId="ADAL" clId="{184D6DFC-3031-4668-B4B3-5EDF8487D98D}" dt="2024-10-11T11:46:49.691" v="3870" actId="700"/>
          <ac:spMkLst>
            <pc:docMk/>
            <pc:sldMk cId="3173139810" sldId="996"/>
            <ac:spMk id="3" creationId="{5F28A8D4-0027-6E37-EAA2-BB3CB62C3E3B}"/>
          </ac:spMkLst>
        </pc:spChg>
        <pc:spChg chg="mod ord">
          <ac:chgData name="Ken Birman" userId="d63afa40-f901-45d1-beb5-fa688e844a7e" providerId="ADAL" clId="{184D6DFC-3031-4668-B4B3-5EDF8487D98D}" dt="2024-10-11T11:46:49.691" v="3870" actId="700"/>
          <ac:spMkLst>
            <pc:docMk/>
            <pc:sldMk cId="3173139810" sldId="996"/>
            <ac:spMk id="4" creationId="{9A3F23F2-394F-BB4C-A6E2-27597D441B5E}"/>
          </ac:spMkLst>
        </pc:spChg>
        <pc:spChg chg="mod ord">
          <ac:chgData name="Ken Birman" userId="d63afa40-f901-45d1-beb5-fa688e844a7e" providerId="ADAL" clId="{184D6DFC-3031-4668-B4B3-5EDF8487D98D}" dt="2024-10-11T11:46:49.691" v="3870" actId="700"/>
          <ac:spMkLst>
            <pc:docMk/>
            <pc:sldMk cId="3173139810" sldId="996"/>
            <ac:spMk id="5" creationId="{4F8B2E09-23FC-9DEF-F39F-19981B7544F2}"/>
          </ac:spMkLst>
        </pc:spChg>
        <pc:spChg chg="add mod ord">
          <ac:chgData name="Ken Birman" userId="d63afa40-f901-45d1-beb5-fa688e844a7e" providerId="ADAL" clId="{184D6DFC-3031-4668-B4B3-5EDF8487D98D}" dt="2024-10-12T17:38:39.311" v="6119" actId="20577"/>
          <ac:spMkLst>
            <pc:docMk/>
            <pc:sldMk cId="3173139810" sldId="996"/>
            <ac:spMk id="6" creationId="{C9CC725B-F353-08DB-20D1-9838E90D1BEF}"/>
          </ac:spMkLst>
        </pc:spChg>
        <pc:spChg chg="add mod ord">
          <ac:chgData name="Ken Birman" userId="d63afa40-f901-45d1-beb5-fa688e844a7e" providerId="ADAL" clId="{184D6DFC-3031-4668-B4B3-5EDF8487D98D}" dt="2024-10-11T11:52:10.922" v="4715" actId="207"/>
          <ac:spMkLst>
            <pc:docMk/>
            <pc:sldMk cId="3173139810" sldId="996"/>
            <ac:spMk id="7" creationId="{4F1CAC6A-29A3-9F60-CC14-FF79EF4282D5}"/>
          </ac:spMkLst>
        </pc:spChg>
        <pc:spChg chg="add mod ord">
          <ac:chgData name="Ken Birman" userId="d63afa40-f901-45d1-beb5-fa688e844a7e" providerId="ADAL" clId="{184D6DFC-3031-4668-B4B3-5EDF8487D98D}" dt="2024-10-11T11:52:15.169" v="4717" actId="113"/>
          <ac:spMkLst>
            <pc:docMk/>
            <pc:sldMk cId="3173139810" sldId="996"/>
            <ac:spMk id="8" creationId="{8DF5A7A8-4160-FFA2-1DDC-D15488274AF3}"/>
          </ac:spMkLst>
        </pc:spChg>
      </pc:sldChg>
      <pc:sldChg chg="modSp add del mod">
        <pc:chgData name="Ken Birman" userId="d63afa40-f901-45d1-beb5-fa688e844a7e" providerId="ADAL" clId="{184D6DFC-3031-4668-B4B3-5EDF8487D98D}" dt="2024-10-16T13:36:31.408" v="8149"/>
        <pc:sldMkLst>
          <pc:docMk/>
          <pc:sldMk cId="2195282706" sldId="997"/>
        </pc:sldMkLst>
        <pc:spChg chg="mod">
          <ac:chgData name="Ken Birman" userId="d63afa40-f901-45d1-beb5-fa688e844a7e" providerId="ADAL" clId="{184D6DFC-3031-4668-B4B3-5EDF8487D98D}" dt="2024-10-12T17:31:12.914" v="5482" actId="20577"/>
          <ac:spMkLst>
            <pc:docMk/>
            <pc:sldMk cId="2195282706" sldId="997"/>
            <ac:spMk id="2" creationId="{95C8831B-F854-957C-F37A-DBB928EFEFAD}"/>
          </ac:spMkLst>
        </pc:spChg>
        <pc:spChg chg="mod">
          <ac:chgData name="Ken Birman" userId="d63afa40-f901-45d1-beb5-fa688e844a7e" providerId="ADAL" clId="{184D6DFC-3031-4668-B4B3-5EDF8487D98D}" dt="2024-10-12T17:31:49.627" v="5549" actId="6549"/>
          <ac:spMkLst>
            <pc:docMk/>
            <pc:sldMk cId="2195282706" sldId="997"/>
            <ac:spMk id="3" creationId="{3BE5D4AB-BFB6-FA6D-4861-20496D24E7B3}"/>
          </ac:spMkLst>
        </pc:spChg>
      </pc:sldChg>
      <pc:sldChg chg="add del">
        <pc:chgData name="Ken Birman" userId="d63afa40-f901-45d1-beb5-fa688e844a7e" providerId="ADAL" clId="{184D6DFC-3031-4668-B4B3-5EDF8487D98D}" dt="2024-10-11T12:44:43.823" v="4845" actId="47"/>
        <pc:sldMkLst>
          <pc:docMk/>
          <pc:sldMk cId="3547222721" sldId="997"/>
        </pc:sldMkLst>
      </pc:sldChg>
      <pc:sldChg chg="delSp modSp add del mod">
        <pc:chgData name="Ken Birman" userId="d63afa40-f901-45d1-beb5-fa688e844a7e" providerId="ADAL" clId="{184D6DFC-3031-4668-B4B3-5EDF8487D98D}" dt="2024-10-17T13:06:10.888" v="8150" actId="207"/>
        <pc:sldMkLst>
          <pc:docMk/>
          <pc:sldMk cId="204023609" sldId="998"/>
        </pc:sldMkLst>
        <pc:spChg chg="mod">
          <ac:chgData name="Ken Birman" userId="d63afa40-f901-45d1-beb5-fa688e844a7e" providerId="ADAL" clId="{184D6DFC-3031-4668-B4B3-5EDF8487D98D}" dt="2024-10-12T17:32:07.641" v="5550"/>
          <ac:spMkLst>
            <pc:docMk/>
            <pc:sldMk cId="204023609" sldId="998"/>
            <ac:spMk id="2" creationId="{280AF032-59F1-16FE-BB44-202CAF6F7DA7}"/>
          </ac:spMkLst>
        </pc:spChg>
        <pc:spChg chg="mod">
          <ac:chgData name="Ken Birman" userId="d63afa40-f901-45d1-beb5-fa688e844a7e" providerId="ADAL" clId="{184D6DFC-3031-4668-B4B3-5EDF8487D98D}" dt="2024-10-17T13:06:10.888" v="8150" actId="207"/>
          <ac:spMkLst>
            <pc:docMk/>
            <pc:sldMk cId="204023609" sldId="998"/>
            <ac:spMk id="3" creationId="{43618D33-66AA-B29E-8882-76B56229E368}"/>
          </ac:spMkLst>
        </pc:spChg>
        <pc:spChg chg="mod">
          <ac:chgData name="Ken Birman" userId="d63afa40-f901-45d1-beb5-fa688e844a7e" providerId="ADAL" clId="{184D6DFC-3031-4668-B4B3-5EDF8487D98D}" dt="2024-10-12T17:40:18.078" v="6227" actId="20577"/>
          <ac:spMkLst>
            <pc:docMk/>
            <pc:sldMk cId="204023609" sldId="998"/>
            <ac:spMk id="14" creationId="{C838624A-44F7-A835-A2A2-83AF8987E5E3}"/>
          </ac:spMkLst>
        </pc:spChg>
        <pc:picChg chg="del mod">
          <ac:chgData name="Ken Birman" userId="d63afa40-f901-45d1-beb5-fa688e844a7e" providerId="ADAL" clId="{184D6DFC-3031-4668-B4B3-5EDF8487D98D}" dt="2024-10-12T17:39:46.932" v="6218" actId="478"/>
          <ac:picMkLst>
            <pc:docMk/>
            <pc:sldMk cId="204023609" sldId="998"/>
            <ac:picMk id="16" creationId="{A019E452-0111-9A1F-DE73-4528671382C0}"/>
          </ac:picMkLst>
        </pc:picChg>
        <pc:picChg chg="del">
          <ac:chgData name="Ken Birman" userId="d63afa40-f901-45d1-beb5-fa688e844a7e" providerId="ADAL" clId="{184D6DFC-3031-4668-B4B3-5EDF8487D98D}" dt="2024-10-12T17:39:49.849" v="6219" actId="478"/>
          <ac:picMkLst>
            <pc:docMk/>
            <pc:sldMk cId="204023609" sldId="998"/>
            <ac:picMk id="17" creationId="{0EBD14A3-B692-C238-F75D-25E8CBABD948}"/>
          </ac:picMkLst>
        </pc:picChg>
      </pc:sldChg>
      <pc:sldChg chg="add del">
        <pc:chgData name="Ken Birman" userId="d63afa40-f901-45d1-beb5-fa688e844a7e" providerId="ADAL" clId="{184D6DFC-3031-4668-B4B3-5EDF8487D98D}" dt="2024-10-11T12:44:43.823" v="4845" actId="47"/>
        <pc:sldMkLst>
          <pc:docMk/>
          <pc:sldMk cId="2195282706" sldId="998"/>
        </pc:sldMkLst>
      </pc:sldChg>
      <pc:sldChg chg="add del">
        <pc:chgData name="Ken Birman" userId="d63afa40-f901-45d1-beb5-fa688e844a7e" providerId="ADAL" clId="{184D6DFC-3031-4668-B4B3-5EDF8487D98D}" dt="2024-10-11T12:44:43.823" v="4845" actId="47"/>
        <pc:sldMkLst>
          <pc:docMk/>
          <pc:sldMk cId="204023609" sldId="999"/>
        </pc:sldMkLst>
      </pc:sldChg>
      <pc:sldChg chg="add del">
        <pc:chgData name="Ken Birman" userId="d63afa40-f901-45d1-beb5-fa688e844a7e" providerId="ADAL" clId="{184D6DFC-3031-4668-B4B3-5EDF8487D98D}" dt="2024-10-16T13:36:31.408" v="8149"/>
        <pc:sldMkLst>
          <pc:docMk/>
          <pc:sldMk cId="2593508121" sldId="999"/>
        </pc:sldMkLst>
      </pc:sldChg>
      <pc:sldChg chg="add del">
        <pc:chgData name="Ken Birman" userId="d63afa40-f901-45d1-beb5-fa688e844a7e" providerId="ADAL" clId="{184D6DFC-3031-4668-B4B3-5EDF8487D98D}" dt="2024-10-16T13:36:31.408" v="8149"/>
        <pc:sldMkLst>
          <pc:docMk/>
          <pc:sldMk cId="3291949972" sldId="1000"/>
        </pc:sldMkLst>
      </pc:sldChg>
      <pc:sldChg chg="add del">
        <pc:chgData name="Ken Birman" userId="d63afa40-f901-45d1-beb5-fa688e844a7e" providerId="ADAL" clId="{184D6DFC-3031-4668-B4B3-5EDF8487D98D}" dt="2024-10-12T17:21:50.897" v="5065" actId="47"/>
        <pc:sldMkLst>
          <pc:docMk/>
          <pc:sldMk cId="3901711938" sldId="1000"/>
        </pc:sldMkLst>
      </pc:sldChg>
      <pc:sldChg chg="modSp add del mod">
        <pc:chgData name="Ken Birman" userId="d63afa40-f901-45d1-beb5-fa688e844a7e" providerId="ADAL" clId="{184D6DFC-3031-4668-B4B3-5EDF8487D98D}" dt="2024-10-16T13:36:31.408" v="8149"/>
        <pc:sldMkLst>
          <pc:docMk/>
          <pc:sldMk cId="667665974" sldId="1001"/>
        </pc:sldMkLst>
        <pc:spChg chg="mod">
          <ac:chgData name="Ken Birman" userId="d63afa40-f901-45d1-beb5-fa688e844a7e" providerId="ADAL" clId="{184D6DFC-3031-4668-B4B3-5EDF8487D98D}" dt="2024-10-12T17:24:14.798" v="5109" actId="20577"/>
          <ac:spMkLst>
            <pc:docMk/>
            <pc:sldMk cId="667665974" sldId="1001"/>
            <ac:spMk id="2" creationId="{C2861519-7445-5C7C-785A-85CC0EFA163D}"/>
          </ac:spMkLst>
        </pc:spChg>
        <pc:spChg chg="mod">
          <ac:chgData name="Ken Birman" userId="d63afa40-f901-45d1-beb5-fa688e844a7e" providerId="ADAL" clId="{184D6DFC-3031-4668-B4B3-5EDF8487D98D}" dt="2024-10-12T17:24:44.430" v="5120" actId="20577"/>
          <ac:spMkLst>
            <pc:docMk/>
            <pc:sldMk cId="667665974" sldId="1001"/>
            <ac:spMk id="3" creationId="{E8976993-625E-26FD-289A-FB00C8EDE088}"/>
          </ac:spMkLst>
        </pc:spChg>
      </pc:sldChg>
      <pc:sldChg chg="add del">
        <pc:chgData name="Ken Birman" userId="d63afa40-f901-45d1-beb5-fa688e844a7e" providerId="ADAL" clId="{184D6DFC-3031-4668-B4B3-5EDF8487D98D}" dt="2024-10-12T17:21:50.897" v="5065" actId="47"/>
        <pc:sldMkLst>
          <pc:docMk/>
          <pc:sldMk cId="3607907751" sldId="1001"/>
        </pc:sldMkLst>
      </pc:sldChg>
      <pc:sldChg chg="addSp modSp new add del mod">
        <pc:chgData name="Ken Birman" userId="d63afa40-f901-45d1-beb5-fa688e844a7e" providerId="ADAL" clId="{184D6DFC-3031-4668-B4B3-5EDF8487D98D}" dt="2024-10-14T14:16:52.876" v="8140" actId="47"/>
        <pc:sldMkLst>
          <pc:docMk/>
          <pc:sldMk cId="1819924307" sldId="1002"/>
        </pc:sldMkLst>
        <pc:spChg chg="mod">
          <ac:chgData name="Ken Birman" userId="d63afa40-f901-45d1-beb5-fa688e844a7e" providerId="ADAL" clId="{184D6DFC-3031-4668-B4B3-5EDF8487D98D}" dt="2024-10-12T17:37:11.016" v="5936" actId="313"/>
          <ac:spMkLst>
            <pc:docMk/>
            <pc:sldMk cId="1819924307" sldId="1002"/>
            <ac:spMk id="2" creationId="{82C32479-3A1F-1683-6513-06BB91F7BEDD}"/>
          </ac:spMkLst>
        </pc:spChg>
        <pc:spChg chg="mod">
          <ac:chgData name="Ken Birman" userId="d63afa40-f901-45d1-beb5-fa688e844a7e" providerId="ADAL" clId="{184D6DFC-3031-4668-B4B3-5EDF8487D98D}" dt="2024-10-13T01:47:36.291" v="6325" actId="6549"/>
          <ac:spMkLst>
            <pc:docMk/>
            <pc:sldMk cId="1819924307" sldId="1002"/>
            <ac:spMk id="3" creationId="{FF510D25-93F1-DAD3-ADD9-DDD1B7A8FB48}"/>
          </ac:spMkLst>
        </pc:spChg>
        <pc:picChg chg="add mod ord">
          <ac:chgData name="Ken Birman" userId="d63afa40-f901-45d1-beb5-fa688e844a7e" providerId="ADAL" clId="{184D6DFC-3031-4668-B4B3-5EDF8487D98D}" dt="2024-10-12T17:36:56.436" v="5932" actId="167"/>
          <ac:picMkLst>
            <pc:docMk/>
            <pc:sldMk cId="1819924307" sldId="1002"/>
            <ac:picMk id="6" creationId="{DD081AA6-CCA2-FD57-9D80-39F0916FD639}"/>
          </ac:picMkLst>
        </pc:picChg>
        <pc:picChg chg="add">
          <ac:chgData name="Ken Birman" userId="d63afa40-f901-45d1-beb5-fa688e844a7e" providerId="ADAL" clId="{184D6DFC-3031-4668-B4B3-5EDF8487D98D}" dt="2024-10-12T17:29:23.632" v="5280"/>
          <ac:picMkLst>
            <pc:docMk/>
            <pc:sldMk cId="1819924307" sldId="1002"/>
            <ac:picMk id="1026" creationId="{4F7061DD-EC91-5DBC-F253-0A7D4AF838FB}"/>
          </ac:picMkLst>
        </pc:picChg>
        <pc:picChg chg="add">
          <ac:chgData name="Ken Birman" userId="d63afa40-f901-45d1-beb5-fa688e844a7e" providerId="ADAL" clId="{184D6DFC-3031-4668-B4B3-5EDF8487D98D}" dt="2024-10-12T17:30:48.130" v="5439"/>
          <ac:picMkLst>
            <pc:docMk/>
            <pc:sldMk cId="1819924307" sldId="1002"/>
            <ac:picMk id="1028" creationId="{987A3BB2-085C-3E36-E92A-B92809BDBC53}"/>
          </ac:picMkLst>
        </pc:picChg>
      </pc:sldChg>
      <pc:sldChg chg="add del">
        <pc:chgData name="Ken Birman" userId="d63afa40-f901-45d1-beb5-fa688e844a7e" providerId="ADAL" clId="{184D6DFC-3031-4668-B4B3-5EDF8487D98D}" dt="2024-10-12T17:21:50.897" v="5065" actId="47"/>
        <pc:sldMkLst>
          <pc:docMk/>
          <pc:sldMk cId="2676930702" sldId="1002"/>
        </pc:sldMkLst>
      </pc:sldChg>
      <pc:sldChg chg="add del">
        <pc:chgData name="Ken Birman" userId="d63afa40-f901-45d1-beb5-fa688e844a7e" providerId="ADAL" clId="{184D6DFC-3031-4668-B4B3-5EDF8487D98D}" dt="2024-10-12T17:21:50.897" v="5065" actId="47"/>
        <pc:sldMkLst>
          <pc:docMk/>
          <pc:sldMk cId="1260724604" sldId="1003"/>
        </pc:sldMkLst>
      </pc:sldChg>
      <pc:sldChg chg="add del">
        <pc:chgData name="Ken Birman" userId="d63afa40-f901-45d1-beb5-fa688e844a7e" providerId="ADAL" clId="{184D6DFC-3031-4668-B4B3-5EDF8487D98D}" dt="2024-10-16T13:36:31.408" v="8149"/>
        <pc:sldMkLst>
          <pc:docMk/>
          <pc:sldMk cId="3124156469" sldId="1003"/>
        </pc:sldMkLst>
      </pc:sldChg>
      <pc:sldChg chg="add del">
        <pc:chgData name="Ken Birman" userId="d63afa40-f901-45d1-beb5-fa688e844a7e" providerId="ADAL" clId="{184D6DFC-3031-4668-B4B3-5EDF8487D98D}" dt="2024-10-16T13:36:31.408" v="8149"/>
        <pc:sldMkLst>
          <pc:docMk/>
          <pc:sldMk cId="1257428045" sldId="1004"/>
        </pc:sldMkLst>
      </pc:sldChg>
      <pc:sldChg chg="add del">
        <pc:chgData name="Ken Birman" userId="d63afa40-f901-45d1-beb5-fa688e844a7e" providerId="ADAL" clId="{184D6DFC-3031-4668-B4B3-5EDF8487D98D}" dt="2024-10-12T17:21:50.897" v="5065" actId="47"/>
        <pc:sldMkLst>
          <pc:docMk/>
          <pc:sldMk cId="1274137253" sldId="1004"/>
        </pc:sldMkLst>
      </pc:sldChg>
      <pc:sldChg chg="add del">
        <pc:chgData name="Ken Birman" userId="d63afa40-f901-45d1-beb5-fa688e844a7e" providerId="ADAL" clId="{184D6DFC-3031-4668-B4B3-5EDF8487D98D}" dt="2024-10-14T14:16:52.876" v="8140" actId="47"/>
        <pc:sldMkLst>
          <pc:docMk/>
          <pc:sldMk cId="1897798315" sldId="1005"/>
        </pc:sldMkLst>
      </pc:sldChg>
      <pc:sldChg chg="add del">
        <pc:chgData name="Ken Birman" userId="d63afa40-f901-45d1-beb5-fa688e844a7e" providerId="ADAL" clId="{184D6DFC-3031-4668-B4B3-5EDF8487D98D}" dt="2024-10-12T17:21:50.897" v="5065" actId="47"/>
        <pc:sldMkLst>
          <pc:docMk/>
          <pc:sldMk cId="2401347006" sldId="1005"/>
        </pc:sldMkLst>
      </pc:sldChg>
      <pc:sldChg chg="add del">
        <pc:chgData name="Ken Birman" userId="d63afa40-f901-45d1-beb5-fa688e844a7e" providerId="ADAL" clId="{184D6DFC-3031-4668-B4B3-5EDF8487D98D}" dt="2024-10-14T14:16:52.876" v="8140" actId="47"/>
        <pc:sldMkLst>
          <pc:docMk/>
          <pc:sldMk cId="3444595328" sldId="1006"/>
        </pc:sldMkLst>
      </pc:sldChg>
      <pc:sldChg chg="add del">
        <pc:chgData name="Ken Birman" userId="d63afa40-f901-45d1-beb5-fa688e844a7e" providerId="ADAL" clId="{184D6DFC-3031-4668-B4B3-5EDF8487D98D}" dt="2024-10-16T13:36:31.408" v="8149"/>
        <pc:sldMkLst>
          <pc:docMk/>
          <pc:sldMk cId="3776691627" sldId="1006"/>
        </pc:sldMkLst>
      </pc:sldChg>
      <pc:sldChg chg="add del">
        <pc:chgData name="Ken Birman" userId="d63afa40-f901-45d1-beb5-fa688e844a7e" providerId="ADAL" clId="{184D6DFC-3031-4668-B4B3-5EDF8487D98D}" dt="2024-10-12T17:21:50.897" v="5065" actId="47"/>
        <pc:sldMkLst>
          <pc:docMk/>
          <pc:sldMk cId="3942239808" sldId="1006"/>
        </pc:sldMkLst>
      </pc:sldChg>
      <pc:sldChg chg="add del">
        <pc:chgData name="Ken Birman" userId="d63afa40-f901-45d1-beb5-fa688e844a7e" providerId="ADAL" clId="{184D6DFC-3031-4668-B4B3-5EDF8487D98D}" dt="2024-10-12T17:21:50.897" v="5065" actId="47"/>
        <pc:sldMkLst>
          <pc:docMk/>
          <pc:sldMk cId="1393711741" sldId="1007"/>
        </pc:sldMkLst>
      </pc:sldChg>
      <pc:sldChg chg="add del">
        <pc:chgData name="Ken Birman" userId="d63afa40-f901-45d1-beb5-fa688e844a7e" providerId="ADAL" clId="{184D6DFC-3031-4668-B4B3-5EDF8487D98D}" dt="2024-10-14T14:16:52.876" v="8140" actId="47"/>
        <pc:sldMkLst>
          <pc:docMk/>
          <pc:sldMk cId="3931954380" sldId="1007"/>
        </pc:sldMkLst>
      </pc:sldChg>
      <pc:sldChg chg="add del">
        <pc:chgData name="Ken Birman" userId="d63afa40-f901-45d1-beb5-fa688e844a7e" providerId="ADAL" clId="{184D6DFC-3031-4668-B4B3-5EDF8487D98D}" dt="2024-10-13T01:47:09.322" v="6294" actId="47"/>
        <pc:sldMkLst>
          <pc:docMk/>
          <pc:sldMk cId="3280725667" sldId="1008"/>
        </pc:sldMkLst>
      </pc:sldChg>
      <pc:sldChg chg="add del">
        <pc:chgData name="Ken Birman" userId="d63afa40-f901-45d1-beb5-fa688e844a7e" providerId="ADAL" clId="{184D6DFC-3031-4668-B4B3-5EDF8487D98D}" dt="2024-10-12T17:21:50.897" v="5065" actId="47"/>
        <pc:sldMkLst>
          <pc:docMk/>
          <pc:sldMk cId="4251087632" sldId="1008"/>
        </pc:sldMkLst>
      </pc:sldChg>
      <pc:sldChg chg="add del">
        <pc:chgData name="Ken Birman" userId="d63afa40-f901-45d1-beb5-fa688e844a7e" providerId="ADAL" clId="{184D6DFC-3031-4668-B4B3-5EDF8487D98D}" dt="2024-10-14T14:16:52.876" v="8140" actId="47"/>
        <pc:sldMkLst>
          <pc:docMk/>
          <pc:sldMk cId="1470154859" sldId="1009"/>
        </pc:sldMkLst>
      </pc:sldChg>
      <pc:sldChg chg="add del">
        <pc:chgData name="Ken Birman" userId="d63afa40-f901-45d1-beb5-fa688e844a7e" providerId="ADAL" clId="{184D6DFC-3031-4668-B4B3-5EDF8487D98D}" dt="2024-10-12T17:21:50.897" v="5065" actId="47"/>
        <pc:sldMkLst>
          <pc:docMk/>
          <pc:sldMk cId="2747756681" sldId="1009"/>
        </pc:sldMkLst>
      </pc:sldChg>
      <pc:sldChg chg="add del">
        <pc:chgData name="Ken Birman" userId="d63afa40-f901-45d1-beb5-fa688e844a7e" providerId="ADAL" clId="{184D6DFC-3031-4668-B4B3-5EDF8487D98D}" dt="2024-10-14T14:16:52.876" v="8140" actId="47"/>
        <pc:sldMkLst>
          <pc:docMk/>
          <pc:sldMk cId="904057558" sldId="1010"/>
        </pc:sldMkLst>
      </pc:sldChg>
      <pc:sldChg chg="add del">
        <pc:chgData name="Ken Birman" userId="d63afa40-f901-45d1-beb5-fa688e844a7e" providerId="ADAL" clId="{184D6DFC-3031-4668-B4B3-5EDF8487D98D}" dt="2024-10-12T17:21:50.897" v="5065" actId="47"/>
        <pc:sldMkLst>
          <pc:docMk/>
          <pc:sldMk cId="2932740200" sldId="1010"/>
        </pc:sldMkLst>
      </pc:sldChg>
      <pc:sldChg chg="add del">
        <pc:chgData name="Ken Birman" userId="d63afa40-f901-45d1-beb5-fa688e844a7e" providerId="ADAL" clId="{184D6DFC-3031-4668-B4B3-5EDF8487D98D}" dt="2024-10-14T14:16:52.876" v="8140" actId="47"/>
        <pc:sldMkLst>
          <pc:docMk/>
          <pc:sldMk cId="815931814" sldId="1011"/>
        </pc:sldMkLst>
      </pc:sldChg>
      <pc:sldChg chg="add del">
        <pc:chgData name="Ken Birman" userId="d63afa40-f901-45d1-beb5-fa688e844a7e" providerId="ADAL" clId="{184D6DFC-3031-4668-B4B3-5EDF8487D98D}" dt="2024-10-12T17:21:50.897" v="5065" actId="47"/>
        <pc:sldMkLst>
          <pc:docMk/>
          <pc:sldMk cId="2584636627" sldId="1011"/>
        </pc:sldMkLst>
      </pc:sldChg>
      <pc:sldChg chg="add del">
        <pc:chgData name="Ken Birman" userId="d63afa40-f901-45d1-beb5-fa688e844a7e" providerId="ADAL" clId="{184D6DFC-3031-4668-B4B3-5EDF8487D98D}" dt="2024-10-14T14:16:52.876" v="8140" actId="47"/>
        <pc:sldMkLst>
          <pc:docMk/>
          <pc:sldMk cId="1880315065" sldId="1012"/>
        </pc:sldMkLst>
      </pc:sldChg>
      <pc:sldChg chg="add del">
        <pc:chgData name="Ken Birman" userId="d63afa40-f901-45d1-beb5-fa688e844a7e" providerId="ADAL" clId="{184D6DFC-3031-4668-B4B3-5EDF8487D98D}" dt="2024-10-12T17:21:50.897" v="5065" actId="47"/>
        <pc:sldMkLst>
          <pc:docMk/>
          <pc:sldMk cId="3021080899" sldId="1012"/>
        </pc:sldMkLst>
      </pc:sldChg>
      <pc:sldChg chg="add del">
        <pc:chgData name="Ken Birman" userId="d63afa40-f901-45d1-beb5-fa688e844a7e" providerId="ADAL" clId="{184D6DFC-3031-4668-B4B3-5EDF8487D98D}" dt="2024-10-14T14:16:52.876" v="8140" actId="47"/>
        <pc:sldMkLst>
          <pc:docMk/>
          <pc:sldMk cId="712419753" sldId="1013"/>
        </pc:sldMkLst>
      </pc:sldChg>
      <pc:sldChg chg="add del">
        <pc:chgData name="Ken Birman" userId="d63afa40-f901-45d1-beb5-fa688e844a7e" providerId="ADAL" clId="{184D6DFC-3031-4668-B4B3-5EDF8487D98D}" dt="2024-10-12T17:21:50.897" v="5065" actId="47"/>
        <pc:sldMkLst>
          <pc:docMk/>
          <pc:sldMk cId="4113657291" sldId="1013"/>
        </pc:sldMkLst>
      </pc:sldChg>
      <pc:sldChg chg="add del">
        <pc:chgData name="Ken Birman" userId="d63afa40-f901-45d1-beb5-fa688e844a7e" providerId="ADAL" clId="{184D6DFC-3031-4668-B4B3-5EDF8487D98D}" dt="2024-10-14T14:16:52.876" v="8140" actId="47"/>
        <pc:sldMkLst>
          <pc:docMk/>
          <pc:sldMk cId="442493982" sldId="1014"/>
        </pc:sldMkLst>
      </pc:sldChg>
      <pc:sldChg chg="add del">
        <pc:chgData name="Ken Birman" userId="d63afa40-f901-45d1-beb5-fa688e844a7e" providerId="ADAL" clId="{184D6DFC-3031-4668-B4B3-5EDF8487D98D}" dt="2024-10-12T17:21:50.897" v="5065" actId="47"/>
        <pc:sldMkLst>
          <pc:docMk/>
          <pc:sldMk cId="2807851940" sldId="1014"/>
        </pc:sldMkLst>
      </pc:sldChg>
      <pc:sldChg chg="modSp add del mod">
        <pc:chgData name="Ken Birman" userId="d63afa40-f901-45d1-beb5-fa688e844a7e" providerId="ADAL" clId="{184D6DFC-3031-4668-B4B3-5EDF8487D98D}" dt="2024-10-12T17:21:50.897" v="5065" actId="47"/>
        <pc:sldMkLst>
          <pc:docMk/>
          <pc:sldMk cId="2409329669" sldId="1015"/>
        </pc:sldMkLst>
        <pc:spChg chg="mod">
          <ac:chgData name="Ken Birman" userId="d63afa40-f901-45d1-beb5-fa688e844a7e" providerId="ADAL" clId="{184D6DFC-3031-4668-B4B3-5EDF8487D98D}" dt="2024-10-12T12:08:09.588" v="5060" actId="14100"/>
          <ac:spMkLst>
            <pc:docMk/>
            <pc:sldMk cId="2409329669" sldId="1015"/>
            <ac:spMk id="13" creationId="{573DB93C-4E11-6015-A0AC-CE25FCC1EA50}"/>
          </ac:spMkLst>
        </pc:spChg>
      </pc:sldChg>
      <pc:sldChg chg="add del">
        <pc:chgData name="Ken Birman" userId="d63afa40-f901-45d1-beb5-fa688e844a7e" providerId="ADAL" clId="{184D6DFC-3031-4668-B4B3-5EDF8487D98D}" dt="2024-10-14T14:16:52.876" v="8140" actId="47"/>
        <pc:sldMkLst>
          <pc:docMk/>
          <pc:sldMk cId="2618263574" sldId="1015"/>
        </pc:sldMkLst>
      </pc:sldChg>
      <pc:sldChg chg="add del">
        <pc:chgData name="Ken Birman" userId="d63afa40-f901-45d1-beb5-fa688e844a7e" providerId="ADAL" clId="{184D6DFC-3031-4668-B4B3-5EDF8487D98D}" dt="2024-10-14T14:16:52.876" v="8140" actId="47"/>
        <pc:sldMkLst>
          <pc:docMk/>
          <pc:sldMk cId="1813886779" sldId="1016"/>
        </pc:sldMkLst>
      </pc:sldChg>
      <pc:sldChg chg="add del">
        <pc:chgData name="Ken Birman" userId="d63afa40-f901-45d1-beb5-fa688e844a7e" providerId="ADAL" clId="{184D6DFC-3031-4668-B4B3-5EDF8487D98D}" dt="2024-10-12T17:21:50.897" v="5065" actId="47"/>
        <pc:sldMkLst>
          <pc:docMk/>
          <pc:sldMk cId="3291949972" sldId="1016"/>
        </pc:sldMkLst>
      </pc:sldChg>
      <pc:sldChg chg="add del">
        <pc:chgData name="Ken Birman" userId="d63afa40-f901-45d1-beb5-fa688e844a7e" providerId="ADAL" clId="{184D6DFC-3031-4668-B4B3-5EDF8487D98D}" dt="2024-10-14T14:16:52.876" v="8140" actId="47"/>
        <pc:sldMkLst>
          <pc:docMk/>
          <pc:sldMk cId="2233853826" sldId="1017"/>
        </pc:sldMkLst>
      </pc:sldChg>
      <pc:sldChg chg="add del">
        <pc:chgData name="Ken Birman" userId="d63afa40-f901-45d1-beb5-fa688e844a7e" providerId="ADAL" clId="{184D6DFC-3031-4668-B4B3-5EDF8487D98D}" dt="2024-10-14T14:16:52.876" v="8140" actId="47"/>
        <pc:sldMkLst>
          <pc:docMk/>
          <pc:sldMk cId="2565158580" sldId="1018"/>
        </pc:sldMkLst>
      </pc:sldChg>
      <pc:sldChg chg="addSp modSp add del mod modAnim">
        <pc:chgData name="Ken Birman" userId="d63afa40-f901-45d1-beb5-fa688e844a7e" providerId="ADAL" clId="{184D6DFC-3031-4668-B4B3-5EDF8487D98D}" dt="2024-10-16T13:36:31.408" v="8149"/>
        <pc:sldMkLst>
          <pc:docMk/>
          <pc:sldMk cId="1822819781" sldId="1019"/>
        </pc:sldMkLst>
        <pc:spChg chg="add mod">
          <ac:chgData name="Ken Birman" userId="d63afa40-f901-45d1-beb5-fa688e844a7e" providerId="ADAL" clId="{184D6DFC-3031-4668-B4B3-5EDF8487D98D}" dt="2024-10-13T14:36:07.932" v="8020" actId="14100"/>
          <ac:spMkLst>
            <pc:docMk/>
            <pc:sldMk cId="1822819781" sldId="1019"/>
            <ac:spMk id="14" creationId="{A327F1E6-060E-A2F5-7E96-4190B503347D}"/>
          </ac:spMkLst>
        </pc:spChg>
        <pc:spChg chg="add mod">
          <ac:chgData name="Ken Birman" userId="d63afa40-f901-45d1-beb5-fa688e844a7e" providerId="ADAL" clId="{184D6DFC-3031-4668-B4B3-5EDF8487D98D}" dt="2024-10-13T14:35:57.214" v="8019" actId="14100"/>
          <ac:spMkLst>
            <pc:docMk/>
            <pc:sldMk cId="1822819781" sldId="1019"/>
            <ac:spMk id="15" creationId="{F94290E5-E72A-F399-6416-8D7DC90C4E45}"/>
          </ac:spMkLst>
        </pc:spChg>
      </pc:sldChg>
      <pc:sldChg chg="modSp add del mod">
        <pc:chgData name="Ken Birman" userId="d63afa40-f901-45d1-beb5-fa688e844a7e" providerId="ADAL" clId="{184D6DFC-3031-4668-B4B3-5EDF8487D98D}" dt="2024-10-14T14:16:52.876" v="8140" actId="47"/>
        <pc:sldMkLst>
          <pc:docMk/>
          <pc:sldMk cId="156742364" sldId="1020"/>
        </pc:sldMkLst>
        <pc:spChg chg="mod">
          <ac:chgData name="Ken Birman" userId="d63afa40-f901-45d1-beb5-fa688e844a7e" providerId="ADAL" clId="{184D6DFC-3031-4668-B4B3-5EDF8487D98D}" dt="2024-10-13T14:38:54.683" v="8135" actId="20577"/>
          <ac:spMkLst>
            <pc:docMk/>
            <pc:sldMk cId="156742364" sldId="1020"/>
            <ac:spMk id="5" creationId="{E93D8922-BC92-E7A0-4C12-9E9030606F9D}"/>
          </ac:spMkLst>
        </pc:spChg>
      </pc:sldChg>
      <pc:sldChg chg="add del">
        <pc:chgData name="Ken Birman" userId="d63afa40-f901-45d1-beb5-fa688e844a7e" providerId="ADAL" clId="{184D6DFC-3031-4668-B4B3-5EDF8487D98D}" dt="2024-10-14T14:16:52.876" v="8140" actId="47"/>
        <pc:sldMkLst>
          <pc:docMk/>
          <pc:sldMk cId="1931802098" sldId="1021"/>
        </pc:sldMkLst>
      </pc:sldChg>
      <pc:sldChg chg="add del">
        <pc:chgData name="Ken Birman" userId="d63afa40-f901-45d1-beb5-fa688e844a7e" providerId="ADAL" clId="{184D6DFC-3031-4668-B4B3-5EDF8487D98D}" dt="2024-10-14T01:49:03.934" v="8137" actId="47"/>
        <pc:sldMkLst>
          <pc:docMk/>
          <pc:sldMk cId="2095470869" sldId="1022"/>
        </pc:sldMkLst>
      </pc:sldChg>
      <pc:sldChg chg="add del">
        <pc:chgData name="Ken Birman" userId="d63afa40-f901-45d1-beb5-fa688e844a7e" providerId="ADAL" clId="{184D6DFC-3031-4668-B4B3-5EDF8487D98D}" dt="2024-10-14T14:16:52.876" v="8140" actId="47"/>
        <pc:sldMkLst>
          <pc:docMk/>
          <pc:sldMk cId="1337506267" sldId="1023"/>
        </pc:sldMkLst>
      </pc:sldChg>
      <pc:sldChg chg="add del">
        <pc:chgData name="Ken Birman" userId="d63afa40-f901-45d1-beb5-fa688e844a7e" providerId="ADAL" clId="{184D6DFC-3031-4668-B4B3-5EDF8487D98D}" dt="2024-10-14T14:16:52.876" v="8140" actId="47"/>
        <pc:sldMkLst>
          <pc:docMk/>
          <pc:sldMk cId="1453650273" sldId="1024"/>
        </pc:sldMkLst>
      </pc:sldChg>
      <pc:sldChg chg="add del">
        <pc:chgData name="Ken Birman" userId="d63afa40-f901-45d1-beb5-fa688e844a7e" providerId="ADAL" clId="{184D6DFC-3031-4668-B4B3-5EDF8487D98D}" dt="2024-10-14T14:16:52.876" v="8140" actId="47"/>
        <pc:sldMkLst>
          <pc:docMk/>
          <pc:sldMk cId="3536046116" sldId="1025"/>
        </pc:sldMkLst>
      </pc:sldChg>
      <pc:sldChg chg="add del">
        <pc:chgData name="Ken Birman" userId="d63afa40-f901-45d1-beb5-fa688e844a7e" providerId="ADAL" clId="{184D6DFC-3031-4668-B4B3-5EDF8487D98D}" dt="2024-10-14T14:16:52.876" v="8140" actId="47"/>
        <pc:sldMkLst>
          <pc:docMk/>
          <pc:sldMk cId="3989471194" sldId="1026"/>
        </pc:sldMkLst>
      </pc:sldChg>
      <pc:sldChg chg="add del">
        <pc:chgData name="Ken Birman" userId="d63afa40-f901-45d1-beb5-fa688e844a7e" providerId="ADAL" clId="{184D6DFC-3031-4668-B4B3-5EDF8487D98D}" dt="2024-10-14T14:16:52.876" v="8140" actId="47"/>
        <pc:sldMkLst>
          <pc:docMk/>
          <pc:sldMk cId="1260376887" sldId="1027"/>
        </pc:sldMkLst>
      </pc:sldChg>
      <pc:sldChg chg="add del">
        <pc:chgData name="Ken Birman" userId="d63afa40-f901-45d1-beb5-fa688e844a7e" providerId="ADAL" clId="{184D6DFC-3031-4668-B4B3-5EDF8487D98D}" dt="2024-10-14T14:16:52.876" v="8140" actId="47"/>
        <pc:sldMkLst>
          <pc:docMk/>
          <pc:sldMk cId="3860080446" sldId="1028"/>
        </pc:sldMkLst>
      </pc:sldChg>
      <pc:sldChg chg="add del">
        <pc:chgData name="Ken Birman" userId="d63afa40-f901-45d1-beb5-fa688e844a7e" providerId="ADAL" clId="{184D6DFC-3031-4668-B4B3-5EDF8487D98D}" dt="2024-10-14T14:16:52.876" v="8140" actId="47"/>
        <pc:sldMkLst>
          <pc:docMk/>
          <pc:sldMk cId="3131101018" sldId="1029"/>
        </pc:sldMkLst>
      </pc:sldChg>
      <pc:sldChg chg="add del">
        <pc:chgData name="Ken Birman" userId="d63afa40-f901-45d1-beb5-fa688e844a7e" providerId="ADAL" clId="{184D6DFC-3031-4668-B4B3-5EDF8487D98D}" dt="2024-10-14T14:16:52.876" v="8140" actId="47"/>
        <pc:sldMkLst>
          <pc:docMk/>
          <pc:sldMk cId="442724567" sldId="1030"/>
        </pc:sldMkLst>
      </pc:sldChg>
      <pc:sldChg chg="add del">
        <pc:chgData name="Ken Birman" userId="d63afa40-f901-45d1-beb5-fa688e844a7e" providerId="ADAL" clId="{184D6DFC-3031-4668-B4B3-5EDF8487D98D}" dt="2024-10-14T14:16:52.876" v="8140" actId="47"/>
        <pc:sldMkLst>
          <pc:docMk/>
          <pc:sldMk cId="3175860580" sldId="1031"/>
        </pc:sldMkLst>
      </pc:sldChg>
      <pc:sldChg chg="add del">
        <pc:chgData name="Ken Birman" userId="d63afa40-f901-45d1-beb5-fa688e844a7e" providerId="ADAL" clId="{184D6DFC-3031-4668-B4B3-5EDF8487D98D}" dt="2024-10-14T14:16:52.876" v="8140" actId="47"/>
        <pc:sldMkLst>
          <pc:docMk/>
          <pc:sldMk cId="2771459322" sldId="1032"/>
        </pc:sldMkLst>
      </pc:sldChg>
      <pc:sldChg chg="add del">
        <pc:chgData name="Ken Birman" userId="d63afa40-f901-45d1-beb5-fa688e844a7e" providerId="ADAL" clId="{184D6DFC-3031-4668-B4B3-5EDF8487D98D}" dt="2024-10-14T14:16:52.876" v="8140" actId="47"/>
        <pc:sldMkLst>
          <pc:docMk/>
          <pc:sldMk cId="3444980475" sldId="1033"/>
        </pc:sldMkLst>
      </pc:sldChg>
      <pc:sldChg chg="add del">
        <pc:chgData name="Ken Birman" userId="d63afa40-f901-45d1-beb5-fa688e844a7e" providerId="ADAL" clId="{184D6DFC-3031-4668-B4B3-5EDF8487D98D}" dt="2024-10-14T14:16:52.876" v="8140" actId="47"/>
        <pc:sldMkLst>
          <pc:docMk/>
          <pc:sldMk cId="2903766312" sldId="1034"/>
        </pc:sldMkLst>
      </pc:sldChg>
      <pc:sldChg chg="add del">
        <pc:chgData name="Ken Birman" userId="d63afa40-f901-45d1-beb5-fa688e844a7e" providerId="ADAL" clId="{184D6DFC-3031-4668-B4B3-5EDF8487D98D}" dt="2024-10-14T14:16:52.876" v="8140" actId="47"/>
        <pc:sldMkLst>
          <pc:docMk/>
          <pc:sldMk cId="1939223116" sldId="1035"/>
        </pc:sldMkLst>
      </pc:sldChg>
      <pc:sldChg chg="add del">
        <pc:chgData name="Ken Birman" userId="d63afa40-f901-45d1-beb5-fa688e844a7e" providerId="ADAL" clId="{184D6DFC-3031-4668-B4B3-5EDF8487D98D}" dt="2024-10-14T14:16:52.876" v="8140" actId="47"/>
        <pc:sldMkLst>
          <pc:docMk/>
          <pc:sldMk cId="3673454724" sldId="1036"/>
        </pc:sldMkLst>
      </pc:sldChg>
      <pc:sldChg chg="add del">
        <pc:chgData name="Ken Birman" userId="d63afa40-f901-45d1-beb5-fa688e844a7e" providerId="ADAL" clId="{184D6DFC-3031-4668-B4B3-5EDF8487D98D}" dt="2024-10-14T14:16:52.876" v="8140" actId="47"/>
        <pc:sldMkLst>
          <pc:docMk/>
          <pc:sldMk cId="3402075038" sldId="1037"/>
        </pc:sldMkLst>
      </pc:sldChg>
      <pc:sldChg chg="add del">
        <pc:chgData name="Ken Birman" userId="d63afa40-f901-45d1-beb5-fa688e844a7e" providerId="ADAL" clId="{184D6DFC-3031-4668-B4B3-5EDF8487D98D}" dt="2024-10-14T14:16:52.876" v="8140" actId="47"/>
        <pc:sldMkLst>
          <pc:docMk/>
          <pc:sldMk cId="1597699407" sldId="1038"/>
        </pc:sldMkLst>
      </pc:sldChg>
      <pc:sldChg chg="add del">
        <pc:chgData name="Ken Birman" userId="d63afa40-f901-45d1-beb5-fa688e844a7e" providerId="ADAL" clId="{184D6DFC-3031-4668-B4B3-5EDF8487D98D}" dt="2024-10-14T14:16:52.876" v="8140" actId="47"/>
        <pc:sldMkLst>
          <pc:docMk/>
          <pc:sldMk cId="2162378457" sldId="1039"/>
        </pc:sldMkLst>
      </pc:sldChg>
      <pc:sldChg chg="add del">
        <pc:chgData name="Ken Birman" userId="d63afa40-f901-45d1-beb5-fa688e844a7e" providerId="ADAL" clId="{184D6DFC-3031-4668-B4B3-5EDF8487D98D}" dt="2024-10-14T14:16:52.876" v="8140" actId="47"/>
        <pc:sldMkLst>
          <pc:docMk/>
          <pc:sldMk cId="1275093506" sldId="1040"/>
        </pc:sldMkLst>
      </pc:sldChg>
      <pc:sldChg chg="add del">
        <pc:chgData name="Ken Birman" userId="d63afa40-f901-45d1-beb5-fa688e844a7e" providerId="ADAL" clId="{184D6DFC-3031-4668-B4B3-5EDF8487D98D}" dt="2024-10-14T14:16:52.876" v="8140" actId="47"/>
        <pc:sldMkLst>
          <pc:docMk/>
          <pc:sldMk cId="3121281523" sldId="1041"/>
        </pc:sldMkLst>
      </pc:sldChg>
      <pc:sldChg chg="add del">
        <pc:chgData name="Ken Birman" userId="d63afa40-f901-45d1-beb5-fa688e844a7e" providerId="ADAL" clId="{184D6DFC-3031-4668-B4B3-5EDF8487D98D}" dt="2024-10-14T14:16:52.876" v="8140" actId="47"/>
        <pc:sldMkLst>
          <pc:docMk/>
          <pc:sldMk cId="863003465" sldId="1042"/>
        </pc:sldMkLst>
      </pc:sldChg>
      <pc:sldChg chg="add del">
        <pc:chgData name="Ken Birman" userId="d63afa40-f901-45d1-beb5-fa688e844a7e" providerId="ADAL" clId="{184D6DFC-3031-4668-B4B3-5EDF8487D98D}" dt="2024-10-14T14:16:52.876" v="8140" actId="47"/>
        <pc:sldMkLst>
          <pc:docMk/>
          <pc:sldMk cId="962375705" sldId="1043"/>
        </pc:sldMkLst>
      </pc:sldChg>
      <pc:sldChg chg="add del">
        <pc:chgData name="Ken Birman" userId="d63afa40-f901-45d1-beb5-fa688e844a7e" providerId="ADAL" clId="{184D6DFC-3031-4668-B4B3-5EDF8487D98D}" dt="2024-10-14T14:16:52.876" v="8140" actId="47"/>
        <pc:sldMkLst>
          <pc:docMk/>
          <pc:sldMk cId="3738237549" sldId="1044"/>
        </pc:sldMkLst>
      </pc:sldChg>
      <pc:sldChg chg="add del">
        <pc:chgData name="Ken Birman" userId="d63afa40-f901-45d1-beb5-fa688e844a7e" providerId="ADAL" clId="{184D6DFC-3031-4668-B4B3-5EDF8487D98D}" dt="2024-10-14T14:16:52.876" v="8140" actId="47"/>
        <pc:sldMkLst>
          <pc:docMk/>
          <pc:sldMk cId="2674535313" sldId="1045"/>
        </pc:sldMkLst>
      </pc:sldChg>
      <pc:sldChg chg="add del">
        <pc:chgData name="Ken Birman" userId="d63afa40-f901-45d1-beb5-fa688e844a7e" providerId="ADAL" clId="{184D6DFC-3031-4668-B4B3-5EDF8487D98D}" dt="2024-10-14T14:16:52.876" v="8140" actId="47"/>
        <pc:sldMkLst>
          <pc:docMk/>
          <pc:sldMk cId="1059687982" sldId="1046"/>
        </pc:sldMkLst>
      </pc:sldChg>
      <pc:sldChg chg="add del">
        <pc:chgData name="Ken Birman" userId="d63afa40-f901-45d1-beb5-fa688e844a7e" providerId="ADAL" clId="{184D6DFC-3031-4668-B4B3-5EDF8487D98D}" dt="2024-10-14T14:16:52.876" v="8140" actId="47"/>
        <pc:sldMkLst>
          <pc:docMk/>
          <pc:sldMk cId="2911203371" sldId="1047"/>
        </pc:sldMkLst>
      </pc:sldChg>
      <pc:sldChg chg="add del">
        <pc:chgData name="Ken Birman" userId="d63afa40-f901-45d1-beb5-fa688e844a7e" providerId="ADAL" clId="{184D6DFC-3031-4668-B4B3-5EDF8487D98D}" dt="2024-10-14T14:16:52.876" v="8140" actId="47"/>
        <pc:sldMkLst>
          <pc:docMk/>
          <pc:sldMk cId="3824335489" sldId="1048"/>
        </pc:sldMkLst>
      </pc:sldChg>
      <pc:sldChg chg="add del">
        <pc:chgData name="Ken Birman" userId="d63afa40-f901-45d1-beb5-fa688e844a7e" providerId="ADAL" clId="{184D6DFC-3031-4668-B4B3-5EDF8487D98D}" dt="2024-10-14T14:16:52.876" v="8140" actId="47"/>
        <pc:sldMkLst>
          <pc:docMk/>
          <pc:sldMk cId="3505668971" sldId="1049"/>
        </pc:sldMkLst>
      </pc:sldChg>
      <pc:sldChg chg="add del">
        <pc:chgData name="Ken Birman" userId="d63afa40-f901-45d1-beb5-fa688e844a7e" providerId="ADAL" clId="{184D6DFC-3031-4668-B4B3-5EDF8487D98D}" dt="2024-10-14T14:16:52.876" v="8140" actId="47"/>
        <pc:sldMkLst>
          <pc:docMk/>
          <pc:sldMk cId="3419731486" sldId="1050"/>
        </pc:sldMkLst>
      </pc:sldChg>
      <pc:sldChg chg="add del">
        <pc:chgData name="Ken Birman" userId="d63afa40-f901-45d1-beb5-fa688e844a7e" providerId="ADAL" clId="{184D6DFC-3031-4668-B4B3-5EDF8487D98D}" dt="2024-10-14T01:50:55.712" v="8139" actId="47"/>
        <pc:sldMkLst>
          <pc:docMk/>
          <pc:sldMk cId="1850584443" sldId="1051"/>
        </pc:sldMkLst>
      </pc:sldChg>
      <pc:sldChg chg="add del">
        <pc:chgData name="Ken Birman" userId="d63afa40-f901-45d1-beb5-fa688e844a7e" providerId="ADAL" clId="{184D6DFC-3031-4668-B4B3-5EDF8487D98D}" dt="2024-10-13T11:37:28.283" v="8012" actId="47"/>
        <pc:sldMkLst>
          <pc:docMk/>
          <pc:sldMk cId="402924730" sldId="1052"/>
        </pc:sldMkLst>
      </pc:sldChg>
      <pc:sldChg chg="addSp delSp modSp new add del mod delAnim modAnim">
        <pc:chgData name="Ken Birman" userId="d63afa40-f901-45d1-beb5-fa688e844a7e" providerId="ADAL" clId="{184D6DFC-3031-4668-B4B3-5EDF8487D98D}" dt="2024-10-16T13:36:31.408" v="8149"/>
        <pc:sldMkLst>
          <pc:docMk/>
          <pc:sldMk cId="891132441" sldId="1053"/>
        </pc:sldMkLst>
        <pc:spChg chg="mod">
          <ac:chgData name="Ken Birman" userId="d63afa40-f901-45d1-beb5-fa688e844a7e" providerId="ADAL" clId="{184D6DFC-3031-4668-B4B3-5EDF8487D98D}" dt="2024-10-13T11:33:23.438" v="7827" actId="20577"/>
          <ac:spMkLst>
            <pc:docMk/>
            <pc:sldMk cId="891132441" sldId="1053"/>
            <ac:spMk id="2" creationId="{ADF0E8A0-85E5-D9C7-CEB4-209C3483F3F9}"/>
          </ac:spMkLst>
        </pc:spChg>
        <pc:spChg chg="mod">
          <ac:chgData name="Ken Birman" userId="d63afa40-f901-45d1-beb5-fa688e844a7e" providerId="ADAL" clId="{184D6DFC-3031-4668-B4B3-5EDF8487D98D}" dt="2024-10-13T11:36:44.565" v="8011" actId="20577"/>
          <ac:spMkLst>
            <pc:docMk/>
            <pc:sldMk cId="891132441" sldId="1053"/>
            <ac:spMk id="3" creationId="{EE1F709A-4E73-EBB4-920A-8E4EA6E8AE0F}"/>
          </ac:spMkLst>
        </pc:spChg>
        <pc:spChg chg="add del mod">
          <ac:chgData name="Ken Birman" userId="d63afa40-f901-45d1-beb5-fa688e844a7e" providerId="ADAL" clId="{184D6DFC-3031-4668-B4B3-5EDF8487D98D}" dt="2024-10-13T11:19:28.402" v="7031" actId="478"/>
          <ac:spMkLst>
            <pc:docMk/>
            <pc:sldMk cId="891132441" sldId="1053"/>
            <ac:spMk id="7" creationId="{4287EAF1-C5D4-1948-B884-49A22E13A59E}"/>
          </ac:spMkLst>
        </pc:spChg>
        <pc:spChg chg="add del mod">
          <ac:chgData name="Ken Birman" userId="d63afa40-f901-45d1-beb5-fa688e844a7e" providerId="ADAL" clId="{184D6DFC-3031-4668-B4B3-5EDF8487D98D}" dt="2024-10-13T11:19:32.738" v="7033" actId="478"/>
          <ac:spMkLst>
            <pc:docMk/>
            <pc:sldMk cId="891132441" sldId="1053"/>
            <ac:spMk id="8" creationId="{7FA89BA6-E641-3D1E-5CF5-F0E953DB83B0}"/>
          </ac:spMkLst>
        </pc:spChg>
        <pc:spChg chg="add del mod">
          <ac:chgData name="Ken Birman" userId="d63afa40-f901-45d1-beb5-fa688e844a7e" providerId="ADAL" clId="{184D6DFC-3031-4668-B4B3-5EDF8487D98D}" dt="2024-10-13T11:19:30.043" v="7032" actId="478"/>
          <ac:spMkLst>
            <pc:docMk/>
            <pc:sldMk cId="891132441" sldId="1053"/>
            <ac:spMk id="9" creationId="{7F902D82-2693-ADC6-9F25-EB56D7E29F6B}"/>
          </ac:spMkLst>
        </pc:spChg>
        <pc:spChg chg="add del mod">
          <ac:chgData name="Ken Birman" userId="d63afa40-f901-45d1-beb5-fa688e844a7e" providerId="ADAL" clId="{184D6DFC-3031-4668-B4B3-5EDF8487D98D}" dt="2024-10-13T11:19:34.572" v="7034" actId="478"/>
          <ac:spMkLst>
            <pc:docMk/>
            <pc:sldMk cId="891132441" sldId="1053"/>
            <ac:spMk id="10" creationId="{D961EA67-0A15-879A-7723-07332E8FD93C}"/>
          </ac:spMkLst>
        </pc:spChg>
        <pc:spChg chg="add mod">
          <ac:chgData name="Ken Birman" userId="d63afa40-f901-45d1-beb5-fa688e844a7e" providerId="ADAL" clId="{184D6DFC-3031-4668-B4B3-5EDF8487D98D}" dt="2024-10-13T11:35:04.383" v="7892" actId="20577"/>
          <ac:spMkLst>
            <pc:docMk/>
            <pc:sldMk cId="891132441" sldId="1053"/>
            <ac:spMk id="11" creationId="{367FC681-1B13-146B-83F9-BCBA47767C6A}"/>
          </ac:spMkLst>
        </pc:spChg>
        <pc:picChg chg="add mod">
          <ac:chgData name="Ken Birman" userId="d63afa40-f901-45d1-beb5-fa688e844a7e" providerId="ADAL" clId="{184D6DFC-3031-4668-B4B3-5EDF8487D98D}" dt="2024-10-13T11:34:59.769" v="7887" actId="14100"/>
          <ac:picMkLst>
            <pc:docMk/>
            <pc:sldMk cId="891132441" sldId="1053"/>
            <ac:picMk id="6" creationId="{00F81A4F-B06B-60EF-1080-B51BE40BB463}"/>
          </ac:picMkLst>
        </pc:picChg>
        <pc:picChg chg="add del mod">
          <ac:chgData name="Ken Birman" userId="d63afa40-f901-45d1-beb5-fa688e844a7e" providerId="ADAL" clId="{184D6DFC-3031-4668-B4B3-5EDF8487D98D}" dt="2024-10-13T11:23:04.069" v="7178" actId="478"/>
          <ac:picMkLst>
            <pc:docMk/>
            <pc:sldMk cId="891132441" sldId="1053"/>
            <ac:picMk id="12" creationId="{11EF8921-41AB-7B80-260C-88323CF82279}"/>
          </ac:picMkLst>
        </pc:picChg>
        <pc:picChg chg="add del mod">
          <ac:chgData name="Ken Birman" userId="d63afa40-f901-45d1-beb5-fa688e844a7e" providerId="ADAL" clId="{184D6DFC-3031-4668-B4B3-5EDF8487D98D}" dt="2024-10-13T11:26:22.251" v="7298" actId="478"/>
          <ac:picMkLst>
            <pc:docMk/>
            <pc:sldMk cId="891132441" sldId="1053"/>
            <ac:picMk id="1026" creationId="{C0B43492-F0B9-622B-F56D-4C5E9B26A101}"/>
          </ac:picMkLst>
        </pc:picChg>
        <pc:picChg chg="add mod">
          <ac:chgData name="Ken Birman" userId="d63afa40-f901-45d1-beb5-fa688e844a7e" providerId="ADAL" clId="{184D6DFC-3031-4668-B4B3-5EDF8487D98D}" dt="2024-10-13T11:32:30.982" v="7792" actId="1076"/>
          <ac:picMkLst>
            <pc:docMk/>
            <pc:sldMk cId="891132441" sldId="1053"/>
            <ac:picMk id="1028" creationId="{0A0A7D80-0B38-18B5-223E-6D84C06CE690}"/>
          </ac:picMkLst>
        </pc:picChg>
      </pc:sldChg>
      <pc:sldChg chg="add del">
        <pc:chgData name="Ken Birman" userId="d63afa40-f901-45d1-beb5-fa688e844a7e" providerId="ADAL" clId="{184D6DFC-3031-4668-B4B3-5EDF8487D98D}" dt="2024-10-13T14:38:09.860" v="8022"/>
        <pc:sldMkLst>
          <pc:docMk/>
          <pc:sldMk cId="743881149" sldId="1054"/>
        </pc:sldMkLst>
      </pc:sldChg>
      <pc:sldChg chg="add del">
        <pc:chgData name="Ken Birman" userId="d63afa40-f901-45d1-beb5-fa688e844a7e" providerId="ADAL" clId="{184D6DFC-3031-4668-B4B3-5EDF8487D98D}" dt="2024-10-16T13:36:27.603" v="8148" actId="47"/>
        <pc:sldMkLst>
          <pc:docMk/>
          <pc:sldMk cId="1451545250" sldId="1054"/>
        </pc:sldMkLst>
      </pc:sldChg>
      <pc:sldChg chg="add">
        <pc:chgData name="Ken Birman" userId="d63afa40-f901-45d1-beb5-fa688e844a7e" providerId="ADAL" clId="{184D6DFC-3031-4668-B4B3-5EDF8487D98D}" dt="2024-10-16T13:36:31.408" v="8149"/>
        <pc:sldMkLst>
          <pc:docMk/>
          <pc:sldMk cId="3704888070" sldId="1054"/>
        </pc:sldMkLst>
      </pc:sldChg>
      <pc:sldChg chg="add del">
        <pc:chgData name="Ken Birman" userId="d63afa40-f901-45d1-beb5-fa688e844a7e" providerId="ADAL" clId="{184D6DFC-3031-4668-B4B3-5EDF8487D98D}" dt="2024-10-16T13:36:27.603" v="8148" actId="47"/>
        <pc:sldMkLst>
          <pc:docMk/>
          <pc:sldMk cId="537328469" sldId="1055"/>
        </pc:sldMkLst>
      </pc:sldChg>
      <pc:sldChg chg="modSp add del mod">
        <pc:chgData name="Ken Birman" userId="d63afa40-f901-45d1-beb5-fa688e844a7e" providerId="ADAL" clId="{184D6DFC-3031-4668-B4B3-5EDF8487D98D}" dt="2024-10-16T13:36:27.603" v="8148" actId="47"/>
        <pc:sldMkLst>
          <pc:docMk/>
          <pc:sldMk cId="868582439" sldId="1056"/>
        </pc:sldMkLst>
        <pc:spChg chg="mod">
          <ac:chgData name="Ken Birman" userId="d63afa40-f901-45d1-beb5-fa688e844a7e" providerId="ADAL" clId="{184D6DFC-3031-4668-B4B3-5EDF8487D98D}" dt="2024-10-16T01:41:12.518" v="8146" actId="14100"/>
          <ac:spMkLst>
            <pc:docMk/>
            <pc:sldMk cId="868582439" sldId="1056"/>
            <ac:spMk id="12" creationId="{7F22F559-CBCB-FF5E-F28C-11BECD234B48}"/>
          </ac:spMkLst>
        </pc:spChg>
        <pc:spChg chg="mod">
          <ac:chgData name="Ken Birman" userId="d63afa40-f901-45d1-beb5-fa688e844a7e" providerId="ADAL" clId="{184D6DFC-3031-4668-B4B3-5EDF8487D98D}" dt="2024-10-16T01:41:20.151" v="8147" actId="1076"/>
          <ac:spMkLst>
            <pc:docMk/>
            <pc:sldMk cId="868582439" sldId="1056"/>
            <ac:spMk id="13" creationId="{777613B1-34AB-2E3A-A2E3-CDA0669BEA3F}"/>
          </ac:spMkLst>
        </pc:spChg>
      </pc:sldChg>
      <pc:sldChg chg="add">
        <pc:chgData name="Ken Birman" userId="d63afa40-f901-45d1-beb5-fa688e844a7e" providerId="ADAL" clId="{184D6DFC-3031-4668-B4B3-5EDF8487D98D}" dt="2024-10-16T13:36:31.408" v="8149"/>
        <pc:sldMkLst>
          <pc:docMk/>
          <pc:sldMk cId="1001760066" sldId="1057"/>
        </pc:sldMkLst>
      </pc:sldChg>
      <pc:sldChg chg="add del">
        <pc:chgData name="Ken Birman" userId="d63afa40-f901-45d1-beb5-fa688e844a7e" providerId="ADAL" clId="{184D6DFC-3031-4668-B4B3-5EDF8487D98D}" dt="2024-10-16T13:36:27.603" v="8148" actId="47"/>
        <pc:sldMkLst>
          <pc:docMk/>
          <pc:sldMk cId="1388908686" sldId="1057"/>
        </pc:sldMkLst>
      </pc:sldChg>
      <pc:sldChg chg="del">
        <pc:chgData name="Ken Birman" userId="d63afa40-f901-45d1-beb5-fa688e844a7e" providerId="ADAL" clId="{184D6DFC-3031-4668-B4B3-5EDF8487D98D}" dt="2024-10-20T12:05:55.466" v="8152" actId="47"/>
        <pc:sldMkLst>
          <pc:docMk/>
          <pc:sldMk cId="2309930384" sldId="1109"/>
        </pc:sldMkLst>
      </pc:sldChg>
      <pc:sldChg chg="add">
        <pc:chgData name="Ken Birman" userId="d63afa40-f901-45d1-beb5-fa688e844a7e" providerId="ADAL" clId="{184D6DFC-3031-4668-B4B3-5EDF8487D98D}" dt="2024-10-20T12:05:53.267" v="8151"/>
        <pc:sldMkLst>
          <pc:docMk/>
          <pc:sldMk cId="1501825834" sldId="1110"/>
        </pc:sldMkLst>
      </pc:sldChg>
    </pc:docChg>
  </pc:docChgLst>
  <pc:docChgLst>
    <pc:chgData name="Ken Birman" userId="d63afa40-f901-45d1-beb5-fa688e844a7e" providerId="ADAL" clId="{480FF922-5C9E-473B-899D-1C2A44F014FC}"/>
    <pc:docChg chg="undo custSel addSld delSld modSld">
      <pc:chgData name="Ken Birman" userId="d63afa40-f901-45d1-beb5-fa688e844a7e" providerId="ADAL" clId="{480FF922-5C9E-473B-899D-1C2A44F014FC}" dt="2024-10-17T17:34:44.131" v="1590" actId="47"/>
      <pc:docMkLst>
        <pc:docMk/>
      </pc:docMkLst>
      <pc:sldChg chg="add del">
        <pc:chgData name="Ken Birman" userId="d63afa40-f901-45d1-beb5-fa688e844a7e" providerId="ADAL" clId="{480FF922-5C9E-473B-899D-1C2A44F014FC}" dt="2024-10-09T19:03:31.003" v="1456"/>
        <pc:sldMkLst>
          <pc:docMk/>
          <pc:sldMk cId="3658124959" sldId="256"/>
        </pc:sldMkLst>
      </pc:sldChg>
      <pc:sldChg chg="add del">
        <pc:chgData name="Ken Birman" userId="d63afa40-f901-45d1-beb5-fa688e844a7e" providerId="ADAL" clId="{480FF922-5C9E-473B-899D-1C2A44F014FC}" dt="2024-10-17T17:34:44.131" v="1590" actId="47"/>
        <pc:sldMkLst>
          <pc:docMk/>
          <pc:sldMk cId="4056122552" sldId="272"/>
        </pc:sldMkLst>
      </pc:sldChg>
      <pc:sldChg chg="add del">
        <pc:chgData name="Ken Birman" userId="d63afa40-f901-45d1-beb5-fa688e844a7e" providerId="ADAL" clId="{480FF922-5C9E-473B-899D-1C2A44F014FC}" dt="2024-10-17T17:34:44.131" v="1590" actId="47"/>
        <pc:sldMkLst>
          <pc:docMk/>
          <pc:sldMk cId="895792753" sldId="758"/>
        </pc:sldMkLst>
      </pc:sldChg>
      <pc:sldChg chg="del">
        <pc:chgData name="Ken Birman" userId="d63afa40-f901-45d1-beb5-fa688e844a7e" providerId="ADAL" clId="{480FF922-5C9E-473B-899D-1C2A44F014FC}" dt="2024-10-08T18:03:10.498" v="1362" actId="47"/>
        <pc:sldMkLst>
          <pc:docMk/>
          <pc:sldMk cId="4240550094" sldId="758"/>
        </pc:sldMkLst>
      </pc:sldChg>
      <pc:sldChg chg="del">
        <pc:chgData name="Ken Birman" userId="d63afa40-f901-45d1-beb5-fa688e844a7e" providerId="ADAL" clId="{480FF922-5C9E-473B-899D-1C2A44F014FC}" dt="2024-10-08T18:03:10.498" v="1362" actId="47"/>
        <pc:sldMkLst>
          <pc:docMk/>
          <pc:sldMk cId="3166460942" sldId="775"/>
        </pc:sldMkLst>
      </pc:sldChg>
      <pc:sldChg chg="add del">
        <pc:chgData name="Ken Birman" userId="d63afa40-f901-45d1-beb5-fa688e844a7e" providerId="ADAL" clId="{480FF922-5C9E-473B-899D-1C2A44F014FC}" dt="2024-10-17T17:34:44.131" v="1590" actId="47"/>
        <pc:sldMkLst>
          <pc:docMk/>
          <pc:sldMk cId="4121531984" sldId="775"/>
        </pc:sldMkLst>
      </pc:sldChg>
      <pc:sldChg chg="add del">
        <pc:chgData name="Ken Birman" userId="d63afa40-f901-45d1-beb5-fa688e844a7e" providerId="ADAL" clId="{480FF922-5C9E-473B-899D-1C2A44F014FC}" dt="2024-10-17T17:34:44.131" v="1590" actId="47"/>
        <pc:sldMkLst>
          <pc:docMk/>
          <pc:sldMk cId="2623354183" sldId="786"/>
        </pc:sldMkLst>
      </pc:sldChg>
      <pc:sldChg chg="addSp modSp add del modAnim">
        <pc:chgData name="Ken Birman" userId="d63afa40-f901-45d1-beb5-fa688e844a7e" providerId="ADAL" clId="{480FF922-5C9E-473B-899D-1C2A44F014FC}" dt="2024-10-09T19:06:00.837" v="1488" actId="20577"/>
        <pc:sldMkLst>
          <pc:docMk/>
          <pc:sldMk cId="2699720312" sldId="787"/>
        </pc:sldMkLst>
        <pc:spChg chg="add mod">
          <ac:chgData name="Ken Birman" userId="d63afa40-f901-45d1-beb5-fa688e844a7e" providerId="ADAL" clId="{480FF922-5C9E-473B-899D-1C2A44F014FC}" dt="2024-10-09T19:06:00.837" v="1488" actId="20577"/>
          <ac:spMkLst>
            <pc:docMk/>
            <pc:sldMk cId="2699720312" sldId="787"/>
            <ac:spMk id="11" creationId="{2F593336-17A5-34F0-BFE9-4117E34AF0F3}"/>
          </ac:spMkLst>
        </pc:spChg>
      </pc:sldChg>
      <pc:sldChg chg="add del">
        <pc:chgData name="Ken Birman" userId="d63afa40-f901-45d1-beb5-fa688e844a7e" providerId="ADAL" clId="{480FF922-5C9E-473B-899D-1C2A44F014FC}" dt="2024-10-17T17:34:44.131" v="1590" actId="47"/>
        <pc:sldMkLst>
          <pc:docMk/>
          <pc:sldMk cId="2753275901" sldId="821"/>
        </pc:sldMkLst>
      </pc:sldChg>
      <pc:sldChg chg="add del">
        <pc:chgData name="Ken Birman" userId="d63afa40-f901-45d1-beb5-fa688e844a7e" providerId="ADAL" clId="{480FF922-5C9E-473B-899D-1C2A44F014FC}" dt="2024-10-09T19:03:31.003" v="1456"/>
        <pc:sldMkLst>
          <pc:docMk/>
          <pc:sldMk cId="1990914880" sldId="846"/>
        </pc:sldMkLst>
      </pc:sldChg>
      <pc:sldChg chg="del">
        <pc:chgData name="Ken Birman" userId="d63afa40-f901-45d1-beb5-fa688e844a7e" providerId="ADAL" clId="{480FF922-5C9E-473B-899D-1C2A44F014FC}" dt="2024-10-08T18:03:10.498" v="1362" actId="47"/>
        <pc:sldMkLst>
          <pc:docMk/>
          <pc:sldMk cId="3834287290" sldId="865"/>
        </pc:sldMkLst>
      </pc:sldChg>
      <pc:sldChg chg="modSp del mod">
        <pc:chgData name="Ken Birman" userId="d63afa40-f901-45d1-beb5-fa688e844a7e" providerId="ADAL" clId="{480FF922-5C9E-473B-899D-1C2A44F014FC}" dt="2024-10-08T18:03:10.498" v="1362" actId="47"/>
        <pc:sldMkLst>
          <pc:docMk/>
          <pc:sldMk cId="1546790347" sldId="871"/>
        </pc:sldMkLst>
        <pc:spChg chg="mod">
          <ac:chgData name="Ken Birman" userId="d63afa40-f901-45d1-beb5-fa688e844a7e" providerId="ADAL" clId="{480FF922-5C9E-473B-899D-1C2A44F014FC}" dt="2024-09-09T17:17:13.966" v="592" actId="6549"/>
          <ac:spMkLst>
            <pc:docMk/>
            <pc:sldMk cId="1546790347" sldId="871"/>
            <ac:spMk id="2" creationId="{AC7834C5-6F91-CA5C-699B-68B7D28EC64C}"/>
          </ac:spMkLst>
        </pc:spChg>
      </pc:sldChg>
      <pc:sldChg chg="modSp del mod">
        <pc:chgData name="Ken Birman" userId="d63afa40-f901-45d1-beb5-fa688e844a7e" providerId="ADAL" clId="{480FF922-5C9E-473B-899D-1C2A44F014FC}" dt="2024-10-08T18:03:10.498" v="1362" actId="47"/>
        <pc:sldMkLst>
          <pc:docMk/>
          <pc:sldMk cId="1152007599" sldId="873"/>
        </pc:sldMkLst>
        <pc:spChg chg="mod">
          <ac:chgData name="Ken Birman" userId="d63afa40-f901-45d1-beb5-fa688e844a7e" providerId="ADAL" clId="{480FF922-5C9E-473B-899D-1C2A44F014FC}" dt="2024-09-09T17:17:35.012" v="629" actId="115"/>
          <ac:spMkLst>
            <pc:docMk/>
            <pc:sldMk cId="1152007599" sldId="873"/>
            <ac:spMk id="5" creationId="{2B5A0FC3-37D2-FA68-859D-593F045EF6BF}"/>
          </ac:spMkLst>
        </pc:spChg>
      </pc:sldChg>
      <pc:sldChg chg="add del">
        <pc:chgData name="Ken Birman" userId="d63afa40-f901-45d1-beb5-fa688e844a7e" providerId="ADAL" clId="{480FF922-5C9E-473B-899D-1C2A44F014FC}" dt="2024-10-17T17:34:44.131" v="1590" actId="47"/>
        <pc:sldMkLst>
          <pc:docMk/>
          <pc:sldMk cId="818028477" sldId="900"/>
        </pc:sldMkLst>
      </pc:sldChg>
      <pc:sldChg chg="add del">
        <pc:chgData name="Ken Birman" userId="d63afa40-f901-45d1-beb5-fa688e844a7e" providerId="ADAL" clId="{480FF922-5C9E-473B-899D-1C2A44F014FC}" dt="2024-10-17T17:34:44.131" v="1590" actId="47"/>
        <pc:sldMkLst>
          <pc:docMk/>
          <pc:sldMk cId="12153591" sldId="901"/>
        </pc:sldMkLst>
      </pc:sldChg>
      <pc:sldChg chg="del">
        <pc:chgData name="Ken Birman" userId="d63afa40-f901-45d1-beb5-fa688e844a7e" providerId="ADAL" clId="{480FF922-5C9E-473B-899D-1C2A44F014FC}" dt="2024-09-09T17:58:25.830" v="1355" actId="47"/>
        <pc:sldMkLst>
          <pc:docMk/>
          <pc:sldMk cId="2297376103" sldId="907"/>
        </pc:sldMkLst>
      </pc:sldChg>
      <pc:sldChg chg="add del">
        <pc:chgData name="Ken Birman" userId="d63afa40-f901-45d1-beb5-fa688e844a7e" providerId="ADAL" clId="{480FF922-5C9E-473B-899D-1C2A44F014FC}" dt="2024-10-17T17:34:44.131" v="1590" actId="47"/>
        <pc:sldMkLst>
          <pc:docMk/>
          <pc:sldMk cId="575350563" sldId="909"/>
        </pc:sldMkLst>
      </pc:sldChg>
      <pc:sldChg chg="modSp add del mod">
        <pc:chgData name="Ken Birman" userId="d63afa40-f901-45d1-beb5-fa688e844a7e" providerId="ADAL" clId="{480FF922-5C9E-473B-899D-1C2A44F014FC}" dt="2024-10-17T17:34:44.131" v="1590" actId="47"/>
        <pc:sldMkLst>
          <pc:docMk/>
          <pc:sldMk cId="1734602682" sldId="911"/>
        </pc:sldMkLst>
        <pc:spChg chg="mod">
          <ac:chgData name="Ken Birman" userId="d63afa40-f901-45d1-beb5-fa688e844a7e" providerId="ADAL" clId="{480FF922-5C9E-473B-899D-1C2A44F014FC}" dt="2024-10-08T18:03:47.518" v="1370" actId="20577"/>
          <ac:spMkLst>
            <pc:docMk/>
            <pc:sldMk cId="1734602682" sldId="911"/>
            <ac:spMk id="2" creationId="{1ACB3D9D-5225-67CE-436F-C41989D24E82}"/>
          </ac:spMkLst>
        </pc:spChg>
      </pc:sldChg>
      <pc:sldChg chg="add del">
        <pc:chgData name="Ken Birman" userId="d63afa40-f901-45d1-beb5-fa688e844a7e" providerId="ADAL" clId="{480FF922-5C9E-473B-899D-1C2A44F014FC}" dt="2024-10-17T17:34:44.131" v="1590" actId="47"/>
        <pc:sldMkLst>
          <pc:docMk/>
          <pc:sldMk cId="3480142515" sldId="929"/>
        </pc:sldMkLst>
      </pc:sldChg>
      <pc:sldChg chg="add del">
        <pc:chgData name="Ken Birman" userId="d63afa40-f901-45d1-beb5-fa688e844a7e" providerId="ADAL" clId="{480FF922-5C9E-473B-899D-1C2A44F014FC}" dt="2024-10-17T17:34:44.131" v="1590" actId="47"/>
        <pc:sldMkLst>
          <pc:docMk/>
          <pc:sldMk cId="720155191" sldId="930"/>
        </pc:sldMkLst>
      </pc:sldChg>
      <pc:sldChg chg="add del">
        <pc:chgData name="Ken Birman" userId="d63afa40-f901-45d1-beb5-fa688e844a7e" providerId="ADAL" clId="{480FF922-5C9E-473B-899D-1C2A44F014FC}" dt="2024-10-17T17:34:44.131" v="1590" actId="47"/>
        <pc:sldMkLst>
          <pc:docMk/>
          <pc:sldMk cId="3769041972" sldId="931"/>
        </pc:sldMkLst>
      </pc:sldChg>
      <pc:sldChg chg="add del">
        <pc:chgData name="Ken Birman" userId="d63afa40-f901-45d1-beb5-fa688e844a7e" providerId="ADAL" clId="{480FF922-5C9E-473B-899D-1C2A44F014FC}" dt="2024-10-17T17:34:44.131" v="1590" actId="47"/>
        <pc:sldMkLst>
          <pc:docMk/>
          <pc:sldMk cId="646916240" sldId="932"/>
        </pc:sldMkLst>
      </pc:sldChg>
      <pc:sldChg chg="del">
        <pc:chgData name="Ken Birman" userId="d63afa40-f901-45d1-beb5-fa688e844a7e" providerId="ADAL" clId="{480FF922-5C9E-473B-899D-1C2A44F014FC}" dt="2024-10-08T18:03:10.498" v="1362" actId="47"/>
        <pc:sldMkLst>
          <pc:docMk/>
          <pc:sldMk cId="3456090281" sldId="934"/>
        </pc:sldMkLst>
      </pc:sldChg>
      <pc:sldChg chg="add del">
        <pc:chgData name="Ken Birman" userId="d63afa40-f901-45d1-beb5-fa688e844a7e" providerId="ADAL" clId="{480FF922-5C9E-473B-899D-1C2A44F014FC}" dt="2024-10-17T17:34:44.131" v="1590" actId="47"/>
        <pc:sldMkLst>
          <pc:docMk/>
          <pc:sldMk cId="4185164846" sldId="934"/>
        </pc:sldMkLst>
      </pc:sldChg>
      <pc:sldChg chg="del">
        <pc:chgData name="Ken Birman" userId="d63afa40-f901-45d1-beb5-fa688e844a7e" providerId="ADAL" clId="{480FF922-5C9E-473B-899D-1C2A44F014FC}" dt="2024-10-08T18:03:10.498" v="1362" actId="47"/>
        <pc:sldMkLst>
          <pc:docMk/>
          <pc:sldMk cId="1228437347" sldId="935"/>
        </pc:sldMkLst>
      </pc:sldChg>
      <pc:sldChg chg="modSp del mod">
        <pc:chgData name="Ken Birman" userId="d63afa40-f901-45d1-beb5-fa688e844a7e" providerId="ADAL" clId="{480FF922-5C9E-473B-899D-1C2A44F014FC}" dt="2024-10-08T18:03:10.498" v="1362" actId="47"/>
        <pc:sldMkLst>
          <pc:docMk/>
          <pc:sldMk cId="2129050948" sldId="944"/>
        </pc:sldMkLst>
        <pc:spChg chg="mod">
          <ac:chgData name="Ken Birman" userId="d63afa40-f901-45d1-beb5-fa688e844a7e" providerId="ADAL" clId="{480FF922-5C9E-473B-899D-1C2A44F014FC}" dt="2024-09-09T17:12:22.899" v="34" actId="20577"/>
          <ac:spMkLst>
            <pc:docMk/>
            <pc:sldMk cId="2129050948" sldId="944"/>
            <ac:spMk id="7" creationId="{DF15464A-F55D-46D2-BDA3-E17D14C8C377}"/>
          </ac:spMkLst>
        </pc:spChg>
      </pc:sldChg>
      <pc:sldChg chg="del">
        <pc:chgData name="Ken Birman" userId="d63afa40-f901-45d1-beb5-fa688e844a7e" providerId="ADAL" clId="{480FF922-5C9E-473B-899D-1C2A44F014FC}" dt="2024-10-08T18:03:10.498" v="1362" actId="47"/>
        <pc:sldMkLst>
          <pc:docMk/>
          <pc:sldMk cId="2641775387" sldId="945"/>
        </pc:sldMkLst>
      </pc:sldChg>
      <pc:sldChg chg="add del">
        <pc:chgData name="Ken Birman" userId="d63afa40-f901-45d1-beb5-fa688e844a7e" providerId="ADAL" clId="{480FF922-5C9E-473B-899D-1C2A44F014FC}" dt="2024-10-17T17:34:44.131" v="1590" actId="47"/>
        <pc:sldMkLst>
          <pc:docMk/>
          <pc:sldMk cId="2783067652" sldId="949"/>
        </pc:sldMkLst>
      </pc:sldChg>
      <pc:sldChg chg="del">
        <pc:chgData name="Ken Birman" userId="d63afa40-f901-45d1-beb5-fa688e844a7e" providerId="ADAL" clId="{480FF922-5C9E-473B-899D-1C2A44F014FC}" dt="2024-09-09T17:58:25.830" v="1355" actId="47"/>
        <pc:sldMkLst>
          <pc:docMk/>
          <pc:sldMk cId="2641580557" sldId="950"/>
        </pc:sldMkLst>
      </pc:sldChg>
      <pc:sldChg chg="del">
        <pc:chgData name="Ken Birman" userId="d63afa40-f901-45d1-beb5-fa688e844a7e" providerId="ADAL" clId="{480FF922-5C9E-473B-899D-1C2A44F014FC}" dt="2024-10-08T18:03:10.498" v="1362" actId="47"/>
        <pc:sldMkLst>
          <pc:docMk/>
          <pc:sldMk cId="47492882" sldId="952"/>
        </pc:sldMkLst>
      </pc:sldChg>
      <pc:sldChg chg="del">
        <pc:chgData name="Ken Birman" userId="d63afa40-f901-45d1-beb5-fa688e844a7e" providerId="ADAL" clId="{480FF922-5C9E-473B-899D-1C2A44F014FC}" dt="2024-09-09T17:58:25.830" v="1355" actId="47"/>
        <pc:sldMkLst>
          <pc:docMk/>
          <pc:sldMk cId="2752219944" sldId="953"/>
        </pc:sldMkLst>
      </pc:sldChg>
      <pc:sldChg chg="add del">
        <pc:chgData name="Ken Birman" userId="d63afa40-f901-45d1-beb5-fa688e844a7e" providerId="ADAL" clId="{480FF922-5C9E-473B-899D-1C2A44F014FC}" dt="2024-10-17T17:34:44.131" v="1590" actId="47"/>
        <pc:sldMkLst>
          <pc:docMk/>
          <pc:sldMk cId="3676232487" sldId="955"/>
        </pc:sldMkLst>
      </pc:sldChg>
      <pc:sldChg chg="del">
        <pc:chgData name="Ken Birman" userId="d63afa40-f901-45d1-beb5-fa688e844a7e" providerId="ADAL" clId="{480FF922-5C9E-473B-899D-1C2A44F014FC}" dt="2024-10-08T18:03:10.498" v="1362" actId="47"/>
        <pc:sldMkLst>
          <pc:docMk/>
          <pc:sldMk cId="1707686697" sldId="956"/>
        </pc:sldMkLst>
      </pc:sldChg>
      <pc:sldChg chg="add del">
        <pc:chgData name="Ken Birman" userId="d63afa40-f901-45d1-beb5-fa688e844a7e" providerId="ADAL" clId="{480FF922-5C9E-473B-899D-1C2A44F014FC}" dt="2024-10-17T17:34:44.131" v="1590" actId="47"/>
        <pc:sldMkLst>
          <pc:docMk/>
          <pc:sldMk cId="2868627180" sldId="956"/>
        </pc:sldMkLst>
      </pc:sldChg>
      <pc:sldChg chg="del">
        <pc:chgData name="Ken Birman" userId="d63afa40-f901-45d1-beb5-fa688e844a7e" providerId="ADAL" clId="{480FF922-5C9E-473B-899D-1C2A44F014FC}" dt="2024-10-08T18:03:10.498" v="1362" actId="47"/>
        <pc:sldMkLst>
          <pc:docMk/>
          <pc:sldMk cId="1826833825" sldId="957"/>
        </pc:sldMkLst>
      </pc:sldChg>
      <pc:sldChg chg="del">
        <pc:chgData name="Ken Birman" userId="d63afa40-f901-45d1-beb5-fa688e844a7e" providerId="ADAL" clId="{480FF922-5C9E-473B-899D-1C2A44F014FC}" dt="2024-09-09T17:58:25.830" v="1355" actId="47"/>
        <pc:sldMkLst>
          <pc:docMk/>
          <pc:sldMk cId="1409349232" sldId="958"/>
        </pc:sldMkLst>
      </pc:sldChg>
      <pc:sldChg chg="modSp del mod">
        <pc:chgData name="Ken Birman" userId="d63afa40-f901-45d1-beb5-fa688e844a7e" providerId="ADAL" clId="{480FF922-5C9E-473B-899D-1C2A44F014FC}" dt="2024-10-08T18:03:10.498" v="1362" actId="47"/>
        <pc:sldMkLst>
          <pc:docMk/>
          <pc:sldMk cId="4016842179" sldId="959"/>
        </pc:sldMkLst>
        <pc:spChg chg="mod">
          <ac:chgData name="Ken Birman" userId="d63afa40-f901-45d1-beb5-fa688e844a7e" providerId="ADAL" clId="{480FF922-5C9E-473B-899D-1C2A44F014FC}" dt="2024-09-09T17:14:52.527" v="478" actId="20577"/>
          <ac:spMkLst>
            <pc:docMk/>
            <pc:sldMk cId="4016842179" sldId="959"/>
            <ac:spMk id="5" creationId="{56F9FCC8-FFD3-1E93-D386-C7B9D1D17DFB}"/>
          </ac:spMkLst>
        </pc:spChg>
        <pc:spChg chg="mod">
          <ac:chgData name="Ken Birman" userId="d63afa40-f901-45d1-beb5-fa688e844a7e" providerId="ADAL" clId="{480FF922-5C9E-473B-899D-1C2A44F014FC}" dt="2024-09-09T17:15:31.789" v="543" actId="20577"/>
          <ac:spMkLst>
            <pc:docMk/>
            <pc:sldMk cId="4016842179" sldId="959"/>
            <ac:spMk id="6" creationId="{DF62DEBA-99CE-F136-55ED-B270853F119C}"/>
          </ac:spMkLst>
        </pc:spChg>
      </pc:sldChg>
      <pc:sldChg chg="modSp del mod">
        <pc:chgData name="Ken Birman" userId="d63afa40-f901-45d1-beb5-fa688e844a7e" providerId="ADAL" clId="{480FF922-5C9E-473B-899D-1C2A44F014FC}" dt="2024-10-08T18:03:10.498" v="1362" actId="47"/>
        <pc:sldMkLst>
          <pc:docMk/>
          <pc:sldMk cId="4244334814" sldId="960"/>
        </pc:sldMkLst>
        <pc:spChg chg="mod">
          <ac:chgData name="Ken Birman" userId="d63afa40-f901-45d1-beb5-fa688e844a7e" providerId="ADAL" clId="{480FF922-5C9E-473B-899D-1C2A44F014FC}" dt="2024-09-09T17:17:00.561" v="561" actId="20577"/>
          <ac:spMkLst>
            <pc:docMk/>
            <pc:sldMk cId="4244334814" sldId="960"/>
            <ac:spMk id="2" creationId="{975F4327-2A78-7C08-2963-16CC9F441612}"/>
          </ac:spMkLst>
        </pc:spChg>
      </pc:sldChg>
      <pc:sldChg chg="del">
        <pc:chgData name="Ken Birman" userId="d63afa40-f901-45d1-beb5-fa688e844a7e" providerId="ADAL" clId="{480FF922-5C9E-473B-899D-1C2A44F014FC}" dt="2024-09-09T17:14:41.440" v="470" actId="47"/>
        <pc:sldMkLst>
          <pc:docMk/>
          <pc:sldMk cId="1711000354" sldId="962"/>
        </pc:sldMkLst>
      </pc:sldChg>
      <pc:sldChg chg="del">
        <pc:chgData name="Ken Birman" userId="d63afa40-f901-45d1-beb5-fa688e844a7e" providerId="ADAL" clId="{480FF922-5C9E-473B-899D-1C2A44F014FC}" dt="2024-10-08T18:03:10.498" v="1362" actId="47"/>
        <pc:sldMkLst>
          <pc:docMk/>
          <pc:sldMk cId="103401063" sldId="963"/>
        </pc:sldMkLst>
      </pc:sldChg>
      <pc:sldChg chg="modSp add del mod">
        <pc:chgData name="Ken Birman" userId="d63afa40-f901-45d1-beb5-fa688e844a7e" providerId="ADAL" clId="{480FF922-5C9E-473B-899D-1C2A44F014FC}" dt="2024-10-08T18:03:10.498" v="1362" actId="47"/>
        <pc:sldMkLst>
          <pc:docMk/>
          <pc:sldMk cId="3237264504" sldId="964"/>
        </pc:sldMkLst>
        <pc:spChg chg="mod">
          <ac:chgData name="Ken Birman" userId="d63afa40-f901-45d1-beb5-fa688e844a7e" providerId="ADAL" clId="{480FF922-5C9E-473B-899D-1C2A44F014FC}" dt="2024-09-09T17:14:34.394" v="469" actId="20577"/>
          <ac:spMkLst>
            <pc:docMk/>
            <pc:sldMk cId="3237264504" sldId="964"/>
            <ac:spMk id="7" creationId="{DF15464A-F55D-46D2-BDA3-E17D14C8C377}"/>
          </ac:spMkLst>
        </pc:spChg>
      </pc:sldChg>
      <pc:sldChg chg="addSp delSp modSp new add del mod modClrScheme chgLayout">
        <pc:chgData name="Ken Birman" userId="d63afa40-f901-45d1-beb5-fa688e844a7e" providerId="ADAL" clId="{480FF922-5C9E-473B-899D-1C2A44F014FC}" dt="2024-10-17T17:34:44.131" v="1590" actId="47"/>
        <pc:sldMkLst>
          <pc:docMk/>
          <pc:sldMk cId="716383160" sldId="965"/>
        </pc:sldMkLst>
        <pc:spChg chg="del mod ord">
          <ac:chgData name="Ken Birman" userId="d63afa40-f901-45d1-beb5-fa688e844a7e" providerId="ADAL" clId="{480FF922-5C9E-473B-899D-1C2A44F014FC}" dt="2024-09-09T17:12:29.424" v="36" actId="700"/>
          <ac:spMkLst>
            <pc:docMk/>
            <pc:sldMk cId="716383160" sldId="965"/>
            <ac:spMk id="2" creationId="{6E191B82-5437-7522-B97A-B5D93206C55D}"/>
          </ac:spMkLst>
        </pc:spChg>
        <pc:spChg chg="mod ord">
          <ac:chgData name="Ken Birman" userId="d63afa40-f901-45d1-beb5-fa688e844a7e" providerId="ADAL" clId="{480FF922-5C9E-473B-899D-1C2A44F014FC}" dt="2024-09-09T17:12:29.424" v="36" actId="700"/>
          <ac:spMkLst>
            <pc:docMk/>
            <pc:sldMk cId="716383160" sldId="965"/>
            <ac:spMk id="3" creationId="{2011753B-B6CD-33AC-BE32-84B89AA36D53}"/>
          </ac:spMkLst>
        </pc:spChg>
        <pc:spChg chg="mod ord">
          <ac:chgData name="Ken Birman" userId="d63afa40-f901-45d1-beb5-fa688e844a7e" providerId="ADAL" clId="{480FF922-5C9E-473B-899D-1C2A44F014FC}" dt="2024-09-09T17:12:29.424" v="36" actId="700"/>
          <ac:spMkLst>
            <pc:docMk/>
            <pc:sldMk cId="716383160" sldId="965"/>
            <ac:spMk id="4" creationId="{EF4EE6FF-7A21-897C-70C2-C01C634F37EF}"/>
          </ac:spMkLst>
        </pc:spChg>
        <pc:spChg chg="add mod ord">
          <ac:chgData name="Ken Birman" userId="d63afa40-f901-45d1-beb5-fa688e844a7e" providerId="ADAL" clId="{480FF922-5C9E-473B-899D-1C2A44F014FC}" dt="2024-09-09T17:12:38.061" v="75" actId="20577"/>
          <ac:spMkLst>
            <pc:docMk/>
            <pc:sldMk cId="716383160" sldId="965"/>
            <ac:spMk id="5" creationId="{F8346207-18D3-E6B8-96F1-E0CC92B03260}"/>
          </ac:spMkLst>
        </pc:spChg>
        <pc:spChg chg="add mod ord">
          <ac:chgData name="Ken Birman" userId="d63afa40-f901-45d1-beb5-fa688e844a7e" providerId="ADAL" clId="{480FF922-5C9E-473B-899D-1C2A44F014FC}" dt="2024-09-09T17:14:27.645" v="462" actId="20577"/>
          <ac:spMkLst>
            <pc:docMk/>
            <pc:sldMk cId="716383160" sldId="965"/>
            <ac:spMk id="6" creationId="{7ECFD9E9-FC1A-3263-72DD-D340BD05513B}"/>
          </ac:spMkLst>
        </pc:spChg>
      </pc:sldChg>
      <pc:sldChg chg="addSp delSp modSp new del mod setBg">
        <pc:chgData name="Ken Birman" userId="d63afa40-f901-45d1-beb5-fa688e844a7e" providerId="ADAL" clId="{480FF922-5C9E-473B-899D-1C2A44F014FC}" dt="2024-10-08T18:03:10.498" v="1362" actId="47"/>
        <pc:sldMkLst>
          <pc:docMk/>
          <pc:sldMk cId="664448250" sldId="966"/>
        </pc:sldMkLst>
        <pc:spChg chg="mod">
          <ac:chgData name="Ken Birman" userId="d63afa40-f901-45d1-beb5-fa688e844a7e" providerId="ADAL" clId="{480FF922-5C9E-473B-899D-1C2A44F014FC}" dt="2024-09-09T17:56:34.827" v="1123" actId="26606"/>
          <ac:spMkLst>
            <pc:docMk/>
            <pc:sldMk cId="664448250" sldId="966"/>
            <ac:spMk id="2" creationId="{FEE5083A-7A43-2C84-3BCE-A0A3EE528DD3}"/>
          </ac:spMkLst>
        </pc:spChg>
        <pc:spChg chg="mod">
          <ac:chgData name="Ken Birman" userId="d63afa40-f901-45d1-beb5-fa688e844a7e" providerId="ADAL" clId="{480FF922-5C9E-473B-899D-1C2A44F014FC}" dt="2024-09-09T17:58:10.076" v="1354" actId="20577"/>
          <ac:spMkLst>
            <pc:docMk/>
            <pc:sldMk cId="664448250" sldId="966"/>
            <ac:spMk id="3" creationId="{555808E1-BA3E-31F3-CEA4-D1CEDC73343A}"/>
          </ac:spMkLst>
        </pc:spChg>
        <pc:spChg chg="mod">
          <ac:chgData name="Ken Birman" userId="d63afa40-f901-45d1-beb5-fa688e844a7e" providerId="ADAL" clId="{480FF922-5C9E-473B-899D-1C2A44F014FC}" dt="2024-09-09T17:56:34.827" v="1123" actId="26606"/>
          <ac:spMkLst>
            <pc:docMk/>
            <pc:sldMk cId="664448250" sldId="966"/>
            <ac:spMk id="4" creationId="{DCE1925B-B15E-F54D-685E-5D4E3E036D88}"/>
          </ac:spMkLst>
        </pc:spChg>
        <pc:spChg chg="mod">
          <ac:chgData name="Ken Birman" userId="d63afa40-f901-45d1-beb5-fa688e844a7e" providerId="ADAL" clId="{480FF922-5C9E-473B-899D-1C2A44F014FC}" dt="2024-09-09T17:56:34.827" v="1123" actId="26606"/>
          <ac:spMkLst>
            <pc:docMk/>
            <pc:sldMk cId="664448250" sldId="966"/>
            <ac:spMk id="5" creationId="{CAFCE63C-B4CC-BD78-6997-842DD656B78C}"/>
          </ac:spMkLst>
        </pc:spChg>
        <pc:spChg chg="add mod">
          <ac:chgData name="Ken Birman" userId="d63afa40-f901-45d1-beb5-fa688e844a7e" providerId="ADAL" clId="{480FF922-5C9E-473B-899D-1C2A44F014FC}" dt="2024-09-09T17:56:07.913" v="1116" actId="164"/>
          <ac:spMkLst>
            <pc:docMk/>
            <pc:sldMk cId="664448250" sldId="966"/>
            <ac:spMk id="8" creationId="{45AC3C2A-97AA-8450-6127-0B5CA93E7CC3}"/>
          </ac:spMkLst>
        </pc:spChg>
        <pc:spChg chg="mod">
          <ac:chgData name="Ken Birman" userId="d63afa40-f901-45d1-beb5-fa688e844a7e" providerId="ADAL" clId="{480FF922-5C9E-473B-899D-1C2A44F014FC}" dt="2024-09-09T17:56:10.910" v="1118"/>
          <ac:spMkLst>
            <pc:docMk/>
            <pc:sldMk cId="664448250" sldId="966"/>
            <ac:spMk id="12" creationId="{45AC3C2A-97AA-8450-6127-0B5CA93E7CC3}"/>
          </ac:spMkLst>
        </pc:spChg>
        <pc:spChg chg="add del">
          <ac:chgData name="Ken Birman" userId="d63afa40-f901-45d1-beb5-fa688e844a7e" providerId="ADAL" clId="{480FF922-5C9E-473B-899D-1C2A44F014FC}" dt="2024-09-09T17:56:34.827" v="1123" actId="26606"/>
          <ac:spMkLst>
            <pc:docMk/>
            <pc:sldMk cId="664448250" sldId="966"/>
            <ac:spMk id="18" creationId="{4FAE1107-CEC3-4041-8BAA-CDB6F6759B35}"/>
          </ac:spMkLst>
        </pc:spChg>
        <pc:grpChg chg="add del mod">
          <ac:chgData name="Ken Birman" userId="d63afa40-f901-45d1-beb5-fa688e844a7e" providerId="ADAL" clId="{480FF922-5C9E-473B-899D-1C2A44F014FC}" dt="2024-09-09T17:56:10.127" v="1117" actId="21"/>
          <ac:grpSpMkLst>
            <pc:docMk/>
            <pc:sldMk cId="664448250" sldId="966"/>
            <ac:grpSpMk id="9" creationId="{EBB6DD0A-274A-EE6E-834D-7FCD5A5A6E75}"/>
          </ac:grpSpMkLst>
        </pc:grpChg>
        <pc:grpChg chg="add mod">
          <ac:chgData name="Ken Birman" userId="d63afa40-f901-45d1-beb5-fa688e844a7e" providerId="ADAL" clId="{480FF922-5C9E-473B-899D-1C2A44F014FC}" dt="2024-09-09T17:56:10.910" v="1118"/>
          <ac:grpSpMkLst>
            <pc:docMk/>
            <pc:sldMk cId="664448250" sldId="966"/>
            <ac:grpSpMk id="10" creationId="{EBB6DD0A-274A-EE6E-834D-7FCD5A5A6E75}"/>
          </ac:grpSpMkLst>
        </pc:grpChg>
        <pc:picChg chg="add del mod">
          <ac:chgData name="Ken Birman" userId="d63afa40-f901-45d1-beb5-fa688e844a7e" providerId="ADAL" clId="{480FF922-5C9E-473B-899D-1C2A44F014FC}" dt="2024-10-08T18:00:15.071" v="1358" actId="478"/>
          <ac:picMkLst>
            <pc:docMk/>
            <pc:sldMk cId="664448250" sldId="966"/>
            <ac:picMk id="6" creationId="{4A7C6639-C47A-A2A7-5C98-7075F37DBB3B}"/>
          </ac:picMkLst>
        </pc:picChg>
        <pc:picChg chg="add mod">
          <ac:chgData name="Ken Birman" userId="d63afa40-f901-45d1-beb5-fa688e844a7e" providerId="ADAL" clId="{480FF922-5C9E-473B-899D-1C2A44F014FC}" dt="2024-09-09T17:56:07.913" v="1116" actId="164"/>
          <ac:picMkLst>
            <pc:docMk/>
            <pc:sldMk cId="664448250" sldId="966"/>
            <ac:picMk id="7" creationId="{E8CE6602-6277-EA45-BEAA-B33477494514}"/>
          </ac:picMkLst>
        </pc:picChg>
        <pc:picChg chg="mod">
          <ac:chgData name="Ken Birman" userId="d63afa40-f901-45d1-beb5-fa688e844a7e" providerId="ADAL" clId="{480FF922-5C9E-473B-899D-1C2A44F014FC}" dt="2024-09-09T17:56:10.910" v="1118"/>
          <ac:picMkLst>
            <pc:docMk/>
            <pc:sldMk cId="664448250" sldId="966"/>
            <ac:picMk id="11" creationId="{E8CE6602-6277-EA45-BEAA-B33477494514}"/>
          </ac:picMkLst>
        </pc:picChg>
        <pc:picChg chg="add mod ord">
          <ac:chgData name="Ken Birman" userId="d63afa40-f901-45d1-beb5-fa688e844a7e" providerId="ADAL" clId="{480FF922-5C9E-473B-899D-1C2A44F014FC}" dt="2024-10-08T18:00:40.431" v="1359"/>
          <ac:picMkLst>
            <pc:docMk/>
            <pc:sldMk cId="664448250" sldId="966"/>
            <ac:picMk id="13" creationId="{7D3B4D6B-DE8C-7034-2BF8-61CE2C85CA8F}"/>
          </ac:picMkLst>
        </pc:picChg>
        <pc:cxnChg chg="add del">
          <ac:chgData name="Ken Birman" userId="d63afa40-f901-45d1-beb5-fa688e844a7e" providerId="ADAL" clId="{480FF922-5C9E-473B-899D-1C2A44F014FC}" dt="2024-09-09T17:56:34.827" v="1123" actId="26606"/>
          <ac:cxnSpMkLst>
            <pc:docMk/>
            <pc:sldMk cId="664448250" sldId="966"/>
            <ac:cxnSpMk id="20" creationId="{1AEA88FB-F5DD-45CE-AAE1-7B33D0ABDD25}"/>
          </ac:cxnSpMkLst>
        </pc:cxnChg>
      </pc:sldChg>
      <pc:sldChg chg="del">
        <pc:chgData name="Ken Birman" userId="d63afa40-f901-45d1-beb5-fa688e844a7e" providerId="ADAL" clId="{480FF922-5C9E-473B-899D-1C2A44F014FC}" dt="2024-10-08T18:03:10.498" v="1362" actId="47"/>
        <pc:sldMkLst>
          <pc:docMk/>
          <pc:sldMk cId="3713558888" sldId="967"/>
        </pc:sldMkLst>
      </pc:sldChg>
      <pc:sldChg chg="add del">
        <pc:chgData name="Ken Birman" userId="d63afa40-f901-45d1-beb5-fa688e844a7e" providerId="ADAL" clId="{480FF922-5C9E-473B-899D-1C2A44F014FC}" dt="2024-10-17T17:34:44.131" v="1590" actId="47"/>
        <pc:sldMkLst>
          <pc:docMk/>
          <pc:sldMk cId="1567514707" sldId="970"/>
        </pc:sldMkLst>
      </pc:sldChg>
      <pc:sldChg chg="add del">
        <pc:chgData name="Ken Birman" userId="d63afa40-f901-45d1-beb5-fa688e844a7e" providerId="ADAL" clId="{480FF922-5C9E-473B-899D-1C2A44F014FC}" dt="2024-10-17T17:34:44.131" v="1590" actId="47"/>
        <pc:sldMkLst>
          <pc:docMk/>
          <pc:sldMk cId="1016477184" sldId="971"/>
        </pc:sldMkLst>
      </pc:sldChg>
      <pc:sldChg chg="del">
        <pc:chgData name="Ken Birman" userId="d63afa40-f901-45d1-beb5-fa688e844a7e" providerId="ADAL" clId="{480FF922-5C9E-473B-899D-1C2A44F014FC}" dt="2024-10-08T18:03:10.498" v="1362" actId="47"/>
        <pc:sldMkLst>
          <pc:docMk/>
          <pc:sldMk cId="1427790412" sldId="971"/>
        </pc:sldMkLst>
      </pc:sldChg>
      <pc:sldChg chg="del">
        <pc:chgData name="Ken Birman" userId="d63afa40-f901-45d1-beb5-fa688e844a7e" providerId="ADAL" clId="{480FF922-5C9E-473B-899D-1C2A44F014FC}" dt="2024-10-08T18:03:10.498" v="1362" actId="47"/>
        <pc:sldMkLst>
          <pc:docMk/>
          <pc:sldMk cId="4181067270" sldId="972"/>
        </pc:sldMkLst>
      </pc:sldChg>
      <pc:sldChg chg="del">
        <pc:chgData name="Ken Birman" userId="d63afa40-f901-45d1-beb5-fa688e844a7e" providerId="ADAL" clId="{480FF922-5C9E-473B-899D-1C2A44F014FC}" dt="2024-10-08T18:03:10.498" v="1362" actId="47"/>
        <pc:sldMkLst>
          <pc:docMk/>
          <pc:sldMk cId="1986767536" sldId="973"/>
        </pc:sldMkLst>
      </pc:sldChg>
      <pc:sldChg chg="add del">
        <pc:chgData name="Ken Birman" userId="d63afa40-f901-45d1-beb5-fa688e844a7e" providerId="ADAL" clId="{480FF922-5C9E-473B-899D-1C2A44F014FC}" dt="2024-10-08T18:03:07.254" v="1361"/>
        <pc:sldMkLst>
          <pc:docMk/>
          <pc:sldMk cId="6408995" sldId="974"/>
        </pc:sldMkLst>
      </pc:sldChg>
      <pc:sldChg chg="modSp add del mod">
        <pc:chgData name="Ken Birman" userId="d63afa40-f901-45d1-beb5-fa688e844a7e" providerId="ADAL" clId="{480FF922-5C9E-473B-899D-1C2A44F014FC}" dt="2024-10-17T17:34:44.131" v="1590" actId="47"/>
        <pc:sldMkLst>
          <pc:docMk/>
          <pc:sldMk cId="709342816" sldId="975"/>
        </pc:sldMkLst>
        <pc:spChg chg="mod">
          <ac:chgData name="Ken Birman" userId="d63afa40-f901-45d1-beb5-fa688e844a7e" providerId="ADAL" clId="{480FF922-5C9E-473B-899D-1C2A44F014FC}" dt="2024-10-10T18:26:31.592" v="1586" actId="14100"/>
          <ac:spMkLst>
            <pc:docMk/>
            <pc:sldMk cId="709342816" sldId="975"/>
            <ac:spMk id="7" creationId="{CEC6C5BD-4C96-CDD0-7B83-FCCADA77D59C}"/>
          </ac:spMkLst>
        </pc:spChg>
      </pc:sldChg>
      <pc:sldChg chg="modSp add del">
        <pc:chgData name="Ken Birman" userId="d63afa40-f901-45d1-beb5-fa688e844a7e" providerId="ADAL" clId="{480FF922-5C9E-473B-899D-1C2A44F014FC}" dt="2024-10-17T17:34:44.131" v="1590" actId="47"/>
        <pc:sldMkLst>
          <pc:docMk/>
          <pc:sldMk cId="4238063773" sldId="976"/>
        </pc:sldMkLst>
        <pc:spChg chg="mod">
          <ac:chgData name="Ken Birman" userId="d63afa40-f901-45d1-beb5-fa688e844a7e" providerId="ADAL" clId="{480FF922-5C9E-473B-899D-1C2A44F014FC}" dt="2024-10-10T18:26:38.873" v="1587" actId="20577"/>
          <ac:spMkLst>
            <pc:docMk/>
            <pc:sldMk cId="4238063773" sldId="976"/>
            <ac:spMk id="6" creationId="{E3FC4A76-770B-532A-0778-6A5F64A0AD8A}"/>
          </ac:spMkLst>
        </pc:spChg>
      </pc:sldChg>
      <pc:sldChg chg="add del">
        <pc:chgData name="Ken Birman" userId="d63afa40-f901-45d1-beb5-fa688e844a7e" providerId="ADAL" clId="{480FF922-5C9E-473B-899D-1C2A44F014FC}" dt="2024-10-17T17:34:44.131" v="1590" actId="47"/>
        <pc:sldMkLst>
          <pc:docMk/>
          <pc:sldMk cId="4210960680" sldId="977"/>
        </pc:sldMkLst>
      </pc:sldChg>
      <pc:sldChg chg="add del">
        <pc:chgData name="Ken Birman" userId="d63afa40-f901-45d1-beb5-fa688e844a7e" providerId="ADAL" clId="{480FF922-5C9E-473B-899D-1C2A44F014FC}" dt="2024-10-08T18:03:07.254" v="1361"/>
        <pc:sldMkLst>
          <pc:docMk/>
          <pc:sldMk cId="619912626" sldId="978"/>
        </pc:sldMkLst>
      </pc:sldChg>
      <pc:sldChg chg="add del">
        <pc:chgData name="Ken Birman" userId="d63afa40-f901-45d1-beb5-fa688e844a7e" providerId="ADAL" clId="{480FF922-5C9E-473B-899D-1C2A44F014FC}" dt="2024-10-17T17:34:44.131" v="1590" actId="47"/>
        <pc:sldMkLst>
          <pc:docMk/>
          <pc:sldMk cId="1063747385" sldId="978"/>
        </pc:sldMkLst>
      </pc:sldChg>
      <pc:sldChg chg="add del">
        <pc:chgData name="Ken Birman" userId="d63afa40-f901-45d1-beb5-fa688e844a7e" providerId="ADAL" clId="{480FF922-5C9E-473B-899D-1C2A44F014FC}" dt="2024-10-17T17:34:44.131" v="1590" actId="47"/>
        <pc:sldMkLst>
          <pc:docMk/>
          <pc:sldMk cId="644681526" sldId="979"/>
        </pc:sldMkLst>
      </pc:sldChg>
      <pc:sldChg chg="add del">
        <pc:chgData name="Ken Birman" userId="d63afa40-f901-45d1-beb5-fa688e844a7e" providerId="ADAL" clId="{480FF922-5C9E-473B-899D-1C2A44F014FC}" dt="2024-10-17T17:34:44.131" v="1590" actId="47"/>
        <pc:sldMkLst>
          <pc:docMk/>
          <pc:sldMk cId="3909505376" sldId="980"/>
        </pc:sldMkLst>
      </pc:sldChg>
      <pc:sldChg chg="add del">
        <pc:chgData name="Ken Birman" userId="d63afa40-f901-45d1-beb5-fa688e844a7e" providerId="ADAL" clId="{480FF922-5C9E-473B-899D-1C2A44F014FC}" dt="2024-10-17T17:34:44.131" v="1590" actId="47"/>
        <pc:sldMkLst>
          <pc:docMk/>
          <pc:sldMk cId="3082878394" sldId="981"/>
        </pc:sldMkLst>
      </pc:sldChg>
      <pc:sldChg chg="modSp add del mod">
        <pc:chgData name="Ken Birman" userId="d63afa40-f901-45d1-beb5-fa688e844a7e" providerId="ADAL" clId="{480FF922-5C9E-473B-899D-1C2A44F014FC}" dt="2024-10-17T17:34:44.131" v="1590" actId="47"/>
        <pc:sldMkLst>
          <pc:docMk/>
          <pc:sldMk cId="2924530322" sldId="982"/>
        </pc:sldMkLst>
        <pc:spChg chg="mod">
          <ac:chgData name="Ken Birman" userId="d63afa40-f901-45d1-beb5-fa688e844a7e" providerId="ADAL" clId="{480FF922-5C9E-473B-899D-1C2A44F014FC}" dt="2024-10-08T20:38:01.086" v="1376" actId="404"/>
          <ac:spMkLst>
            <pc:docMk/>
            <pc:sldMk cId="2924530322" sldId="982"/>
            <ac:spMk id="2" creationId="{135F8B2A-90F1-7C74-AA8A-CF2589E44C6D}"/>
          </ac:spMkLst>
        </pc:spChg>
        <pc:picChg chg="mod">
          <ac:chgData name="Ken Birman" userId="d63afa40-f901-45d1-beb5-fa688e844a7e" providerId="ADAL" clId="{480FF922-5C9E-473B-899D-1C2A44F014FC}" dt="2024-10-08T20:37:52.746" v="1374" actId="1076"/>
          <ac:picMkLst>
            <pc:docMk/>
            <pc:sldMk cId="2924530322" sldId="982"/>
            <ac:picMk id="8" creationId="{083AB15A-5483-9ED5-53D4-53DCB612D323}"/>
          </ac:picMkLst>
        </pc:picChg>
      </pc:sldChg>
      <pc:sldChg chg="add del">
        <pc:chgData name="Ken Birman" userId="d63afa40-f901-45d1-beb5-fa688e844a7e" providerId="ADAL" clId="{480FF922-5C9E-473B-899D-1C2A44F014FC}" dt="2024-10-17T17:34:44.131" v="1590" actId="47"/>
        <pc:sldMkLst>
          <pc:docMk/>
          <pc:sldMk cId="4251359521" sldId="983"/>
        </pc:sldMkLst>
      </pc:sldChg>
      <pc:sldChg chg="modSp add del mod">
        <pc:chgData name="Ken Birman" userId="d63afa40-f901-45d1-beb5-fa688e844a7e" providerId="ADAL" clId="{480FF922-5C9E-473B-899D-1C2A44F014FC}" dt="2024-10-17T17:34:44.131" v="1590" actId="47"/>
        <pc:sldMkLst>
          <pc:docMk/>
          <pc:sldMk cId="12520048" sldId="984"/>
        </pc:sldMkLst>
        <pc:spChg chg="mod">
          <ac:chgData name="Ken Birman" userId="d63afa40-f901-45d1-beb5-fa688e844a7e" providerId="ADAL" clId="{480FF922-5C9E-473B-899D-1C2A44F014FC}" dt="2024-10-10T15:01:45.702" v="1544" actId="20577"/>
          <ac:spMkLst>
            <pc:docMk/>
            <pc:sldMk cId="12520048" sldId="984"/>
            <ac:spMk id="2" creationId="{8F764EB9-FF4B-412B-6428-1199827D5FB3}"/>
          </ac:spMkLst>
        </pc:spChg>
        <pc:spChg chg="mod">
          <ac:chgData name="Ken Birman" userId="d63afa40-f901-45d1-beb5-fa688e844a7e" providerId="ADAL" clId="{480FF922-5C9E-473B-899D-1C2A44F014FC}" dt="2024-10-08T22:14:42.564" v="1454" actId="20577"/>
          <ac:spMkLst>
            <pc:docMk/>
            <pc:sldMk cId="12520048" sldId="984"/>
            <ac:spMk id="6" creationId="{A95CCFF7-DAB0-C839-82C8-291FF3A3C9C4}"/>
          </ac:spMkLst>
        </pc:spChg>
      </pc:sldChg>
      <pc:sldChg chg="add del">
        <pc:chgData name="Ken Birman" userId="d63afa40-f901-45d1-beb5-fa688e844a7e" providerId="ADAL" clId="{480FF922-5C9E-473B-899D-1C2A44F014FC}" dt="2024-10-08T18:03:07.254" v="1361"/>
        <pc:sldMkLst>
          <pc:docMk/>
          <pc:sldMk cId="1063747385" sldId="984"/>
        </pc:sldMkLst>
      </pc:sldChg>
      <pc:sldChg chg="add del">
        <pc:chgData name="Ken Birman" userId="d63afa40-f901-45d1-beb5-fa688e844a7e" providerId="ADAL" clId="{480FF922-5C9E-473B-899D-1C2A44F014FC}" dt="2024-10-08T18:03:07.254" v="1361"/>
        <pc:sldMkLst>
          <pc:docMk/>
          <pc:sldMk cId="1231539644" sldId="985"/>
        </pc:sldMkLst>
      </pc:sldChg>
      <pc:sldChg chg="add del">
        <pc:chgData name="Ken Birman" userId="d63afa40-f901-45d1-beb5-fa688e844a7e" providerId="ADAL" clId="{480FF922-5C9E-473B-899D-1C2A44F014FC}" dt="2024-10-17T17:34:44.131" v="1590" actId="47"/>
        <pc:sldMkLst>
          <pc:docMk/>
          <pc:sldMk cId="4214099719" sldId="985"/>
        </pc:sldMkLst>
      </pc:sldChg>
      <pc:sldChg chg="add del">
        <pc:chgData name="Ken Birman" userId="d63afa40-f901-45d1-beb5-fa688e844a7e" providerId="ADAL" clId="{480FF922-5C9E-473B-899D-1C2A44F014FC}" dt="2024-10-17T17:34:44.131" v="1590" actId="47"/>
        <pc:sldMkLst>
          <pc:docMk/>
          <pc:sldMk cId="732533671" sldId="986"/>
        </pc:sldMkLst>
      </pc:sldChg>
      <pc:sldChg chg="add del">
        <pc:chgData name="Ken Birman" userId="d63afa40-f901-45d1-beb5-fa688e844a7e" providerId="ADAL" clId="{480FF922-5C9E-473B-899D-1C2A44F014FC}" dt="2024-10-08T18:03:07.254" v="1361"/>
        <pc:sldMkLst>
          <pc:docMk/>
          <pc:sldMk cId="1622620665" sldId="986"/>
        </pc:sldMkLst>
      </pc:sldChg>
      <pc:sldChg chg="add del">
        <pc:chgData name="Ken Birman" userId="d63afa40-f901-45d1-beb5-fa688e844a7e" providerId="ADAL" clId="{480FF922-5C9E-473B-899D-1C2A44F014FC}" dt="2024-10-17T17:34:44.131" v="1590" actId="47"/>
        <pc:sldMkLst>
          <pc:docMk/>
          <pc:sldMk cId="650135815" sldId="987"/>
        </pc:sldMkLst>
      </pc:sldChg>
      <pc:sldChg chg="add del">
        <pc:chgData name="Ken Birman" userId="d63afa40-f901-45d1-beb5-fa688e844a7e" providerId="ADAL" clId="{480FF922-5C9E-473B-899D-1C2A44F014FC}" dt="2024-10-08T18:03:07.254" v="1361"/>
        <pc:sldMkLst>
          <pc:docMk/>
          <pc:sldMk cId="798060528" sldId="987"/>
        </pc:sldMkLst>
      </pc:sldChg>
      <pc:sldChg chg="add del">
        <pc:chgData name="Ken Birman" userId="d63afa40-f901-45d1-beb5-fa688e844a7e" providerId="ADAL" clId="{480FF922-5C9E-473B-899D-1C2A44F014FC}" dt="2024-10-17T17:34:44.131" v="1590" actId="47"/>
        <pc:sldMkLst>
          <pc:docMk/>
          <pc:sldMk cId="3056299181" sldId="988"/>
        </pc:sldMkLst>
      </pc:sldChg>
      <pc:sldChg chg="add del">
        <pc:chgData name="Ken Birman" userId="d63afa40-f901-45d1-beb5-fa688e844a7e" providerId="ADAL" clId="{480FF922-5C9E-473B-899D-1C2A44F014FC}" dt="2024-10-08T18:03:07.254" v="1361"/>
        <pc:sldMkLst>
          <pc:docMk/>
          <pc:sldMk cId="3593468076" sldId="988"/>
        </pc:sldMkLst>
      </pc:sldChg>
      <pc:sldChg chg="add del">
        <pc:chgData name="Ken Birman" userId="d63afa40-f901-45d1-beb5-fa688e844a7e" providerId="ADAL" clId="{480FF922-5C9E-473B-899D-1C2A44F014FC}" dt="2024-10-08T18:03:07.254" v="1361"/>
        <pc:sldMkLst>
          <pc:docMk/>
          <pc:sldMk cId="528351654" sldId="989"/>
        </pc:sldMkLst>
      </pc:sldChg>
      <pc:sldChg chg="add del">
        <pc:chgData name="Ken Birman" userId="d63afa40-f901-45d1-beb5-fa688e844a7e" providerId="ADAL" clId="{480FF922-5C9E-473B-899D-1C2A44F014FC}" dt="2024-10-09T19:03:57.583" v="1458"/>
        <pc:sldMkLst>
          <pc:docMk/>
          <pc:sldMk cId="1175544137" sldId="989"/>
        </pc:sldMkLst>
      </pc:sldChg>
      <pc:sldChg chg="add del">
        <pc:chgData name="Ken Birman" userId="d63afa40-f901-45d1-beb5-fa688e844a7e" providerId="ADAL" clId="{480FF922-5C9E-473B-899D-1C2A44F014FC}" dt="2024-10-10T18:24:42.539" v="1583"/>
        <pc:sldMkLst>
          <pc:docMk/>
          <pc:sldMk cId="1807702283" sldId="989"/>
        </pc:sldMkLst>
      </pc:sldChg>
      <pc:sldChg chg="add del">
        <pc:chgData name="Ken Birman" userId="d63afa40-f901-45d1-beb5-fa688e844a7e" providerId="ADAL" clId="{480FF922-5C9E-473B-899D-1C2A44F014FC}" dt="2024-10-17T17:34:44.131" v="1590" actId="47"/>
        <pc:sldMkLst>
          <pc:docMk/>
          <pc:sldMk cId="1783646755" sldId="990"/>
        </pc:sldMkLst>
      </pc:sldChg>
      <pc:sldChg chg="add del">
        <pc:chgData name="Ken Birman" userId="d63afa40-f901-45d1-beb5-fa688e844a7e" providerId="ADAL" clId="{480FF922-5C9E-473B-899D-1C2A44F014FC}" dt="2024-10-09T19:03:57.583" v="1458"/>
        <pc:sldMkLst>
          <pc:docMk/>
          <pc:sldMk cId="2938856090" sldId="990"/>
        </pc:sldMkLst>
      </pc:sldChg>
      <pc:sldChg chg="add del">
        <pc:chgData name="Ken Birman" userId="d63afa40-f901-45d1-beb5-fa688e844a7e" providerId="ADAL" clId="{480FF922-5C9E-473B-899D-1C2A44F014FC}" dt="2024-10-08T18:03:07.254" v="1361"/>
        <pc:sldMkLst>
          <pc:docMk/>
          <pc:sldMk cId="4185164846" sldId="990"/>
        </pc:sldMkLst>
      </pc:sldChg>
      <pc:sldChg chg="add del">
        <pc:chgData name="Ken Birman" userId="d63afa40-f901-45d1-beb5-fa688e844a7e" providerId="ADAL" clId="{480FF922-5C9E-473B-899D-1C2A44F014FC}" dt="2024-10-09T19:03:57.583" v="1458"/>
        <pc:sldMkLst>
          <pc:docMk/>
          <pc:sldMk cId="578559597" sldId="991"/>
        </pc:sldMkLst>
      </pc:sldChg>
      <pc:sldChg chg="add del">
        <pc:chgData name="Ken Birman" userId="d63afa40-f901-45d1-beb5-fa688e844a7e" providerId="ADAL" clId="{480FF922-5C9E-473B-899D-1C2A44F014FC}" dt="2024-10-08T18:03:07.254" v="1361"/>
        <pc:sldMkLst>
          <pc:docMk/>
          <pc:sldMk cId="895792753" sldId="991"/>
        </pc:sldMkLst>
      </pc:sldChg>
      <pc:sldChg chg="add del">
        <pc:chgData name="Ken Birman" userId="d63afa40-f901-45d1-beb5-fa688e844a7e" providerId="ADAL" clId="{480FF922-5C9E-473B-899D-1C2A44F014FC}" dt="2024-10-17T17:34:44.131" v="1590" actId="47"/>
        <pc:sldMkLst>
          <pc:docMk/>
          <pc:sldMk cId="4272528826" sldId="991"/>
        </pc:sldMkLst>
      </pc:sldChg>
      <pc:sldChg chg="add del">
        <pc:chgData name="Ken Birman" userId="d63afa40-f901-45d1-beb5-fa688e844a7e" providerId="ADAL" clId="{480FF922-5C9E-473B-899D-1C2A44F014FC}" dt="2024-10-09T19:03:57.583" v="1458"/>
        <pc:sldMkLst>
          <pc:docMk/>
          <pc:sldMk cId="2961472060" sldId="992"/>
        </pc:sldMkLst>
      </pc:sldChg>
      <pc:sldChg chg="add del">
        <pc:chgData name="Ken Birman" userId="d63afa40-f901-45d1-beb5-fa688e844a7e" providerId="ADAL" clId="{480FF922-5C9E-473B-899D-1C2A44F014FC}" dt="2024-10-17T17:34:44.131" v="1590" actId="47"/>
        <pc:sldMkLst>
          <pc:docMk/>
          <pc:sldMk cId="3581192631" sldId="992"/>
        </pc:sldMkLst>
      </pc:sldChg>
      <pc:sldChg chg="add del">
        <pc:chgData name="Ken Birman" userId="d63afa40-f901-45d1-beb5-fa688e844a7e" providerId="ADAL" clId="{480FF922-5C9E-473B-899D-1C2A44F014FC}" dt="2024-10-08T18:03:07.254" v="1361"/>
        <pc:sldMkLst>
          <pc:docMk/>
          <pc:sldMk cId="4121531984" sldId="992"/>
        </pc:sldMkLst>
      </pc:sldChg>
      <pc:sldChg chg="modSp add del mod">
        <pc:chgData name="Ken Birman" userId="d63afa40-f901-45d1-beb5-fa688e844a7e" providerId="ADAL" clId="{480FF922-5C9E-473B-899D-1C2A44F014FC}" dt="2024-10-10T18:24:42.539" v="1583"/>
        <pc:sldMkLst>
          <pc:docMk/>
          <pc:sldMk cId="944893691" sldId="993"/>
        </pc:sldMkLst>
        <pc:spChg chg="mod">
          <ac:chgData name="Ken Birman" userId="d63afa40-f901-45d1-beb5-fa688e844a7e" providerId="ADAL" clId="{480FF922-5C9E-473B-899D-1C2A44F014FC}" dt="2024-10-10T18:11:56.161" v="1579" actId="20577"/>
          <ac:spMkLst>
            <pc:docMk/>
            <pc:sldMk cId="944893691" sldId="993"/>
            <ac:spMk id="3" creationId="{A8E43E9A-FD24-41D8-8913-50915E291C49}"/>
          </ac:spMkLst>
        </pc:spChg>
      </pc:sldChg>
      <pc:sldChg chg="add del">
        <pc:chgData name="Ken Birman" userId="d63afa40-f901-45d1-beb5-fa688e844a7e" providerId="ADAL" clId="{480FF922-5C9E-473B-899D-1C2A44F014FC}" dt="2024-10-08T18:03:07.254" v="1361"/>
        <pc:sldMkLst>
          <pc:docMk/>
          <pc:sldMk cId="2868627180" sldId="993"/>
        </pc:sldMkLst>
      </pc:sldChg>
      <pc:sldChg chg="add del">
        <pc:chgData name="Ken Birman" userId="d63afa40-f901-45d1-beb5-fa688e844a7e" providerId="ADAL" clId="{480FF922-5C9E-473B-899D-1C2A44F014FC}" dt="2024-10-09T19:03:57.583" v="1458"/>
        <pc:sldMkLst>
          <pc:docMk/>
          <pc:sldMk cId="3657302062" sldId="993"/>
        </pc:sldMkLst>
      </pc:sldChg>
      <pc:sldChg chg="add del">
        <pc:chgData name="Ken Birman" userId="d63afa40-f901-45d1-beb5-fa688e844a7e" providerId="ADAL" clId="{480FF922-5C9E-473B-899D-1C2A44F014FC}" dt="2024-10-08T18:03:07.254" v="1361"/>
        <pc:sldMkLst>
          <pc:docMk/>
          <pc:sldMk cId="599742811" sldId="994"/>
        </pc:sldMkLst>
      </pc:sldChg>
      <pc:sldChg chg="add del">
        <pc:chgData name="Ken Birman" userId="d63afa40-f901-45d1-beb5-fa688e844a7e" providerId="ADAL" clId="{480FF922-5C9E-473B-899D-1C2A44F014FC}" dt="2024-10-10T18:11:40.663" v="1547"/>
        <pc:sldMkLst>
          <pc:docMk/>
          <pc:sldMk cId="835878141" sldId="994"/>
        </pc:sldMkLst>
      </pc:sldChg>
      <pc:sldChg chg="add del">
        <pc:chgData name="Ken Birman" userId="d63afa40-f901-45d1-beb5-fa688e844a7e" providerId="ADAL" clId="{480FF922-5C9E-473B-899D-1C2A44F014FC}" dt="2024-10-09T19:03:57.583" v="1458"/>
        <pc:sldMkLst>
          <pc:docMk/>
          <pc:sldMk cId="3788596672" sldId="994"/>
        </pc:sldMkLst>
      </pc:sldChg>
      <pc:sldChg chg="add del">
        <pc:chgData name="Ken Birman" userId="d63afa40-f901-45d1-beb5-fa688e844a7e" providerId="ADAL" clId="{480FF922-5C9E-473B-899D-1C2A44F014FC}" dt="2024-10-17T17:34:44.131" v="1590" actId="47"/>
        <pc:sldMkLst>
          <pc:docMk/>
          <pc:sldMk cId="3794848343" sldId="994"/>
        </pc:sldMkLst>
      </pc:sldChg>
      <pc:sldChg chg="add del">
        <pc:chgData name="Ken Birman" userId="d63afa40-f901-45d1-beb5-fa688e844a7e" providerId="ADAL" clId="{480FF922-5C9E-473B-899D-1C2A44F014FC}" dt="2024-10-09T19:03:57.583" v="1458"/>
        <pc:sldMkLst>
          <pc:docMk/>
          <pc:sldMk cId="428053857" sldId="995"/>
        </pc:sldMkLst>
      </pc:sldChg>
      <pc:sldChg chg="add del">
        <pc:chgData name="Ken Birman" userId="d63afa40-f901-45d1-beb5-fa688e844a7e" providerId="ADAL" clId="{480FF922-5C9E-473B-899D-1C2A44F014FC}" dt="2024-10-10T18:11:40.663" v="1547"/>
        <pc:sldMkLst>
          <pc:docMk/>
          <pc:sldMk cId="1022012421" sldId="995"/>
        </pc:sldMkLst>
      </pc:sldChg>
      <pc:sldChg chg="add del">
        <pc:chgData name="Ken Birman" userId="d63afa40-f901-45d1-beb5-fa688e844a7e" providerId="ADAL" clId="{480FF922-5C9E-473B-899D-1C2A44F014FC}" dt="2024-10-08T18:03:07.254" v="1361"/>
        <pc:sldMkLst>
          <pc:docMk/>
          <pc:sldMk cId="1558824524" sldId="995"/>
        </pc:sldMkLst>
      </pc:sldChg>
      <pc:sldChg chg="add del">
        <pc:chgData name="Ken Birman" userId="d63afa40-f901-45d1-beb5-fa688e844a7e" providerId="ADAL" clId="{480FF922-5C9E-473B-899D-1C2A44F014FC}" dt="2024-10-08T18:03:07.254" v="1361"/>
        <pc:sldMkLst>
          <pc:docMk/>
          <pc:sldMk cId="906921925" sldId="996"/>
        </pc:sldMkLst>
      </pc:sldChg>
      <pc:sldChg chg="add del">
        <pc:chgData name="Ken Birman" userId="d63afa40-f901-45d1-beb5-fa688e844a7e" providerId="ADAL" clId="{480FF922-5C9E-473B-899D-1C2A44F014FC}" dt="2024-10-10T18:11:40.663" v="1547"/>
        <pc:sldMkLst>
          <pc:docMk/>
          <pc:sldMk cId="1783408489" sldId="996"/>
        </pc:sldMkLst>
      </pc:sldChg>
      <pc:sldChg chg="add del">
        <pc:chgData name="Ken Birman" userId="d63afa40-f901-45d1-beb5-fa688e844a7e" providerId="ADAL" clId="{480FF922-5C9E-473B-899D-1C2A44F014FC}" dt="2024-10-09T19:03:57.583" v="1458"/>
        <pc:sldMkLst>
          <pc:docMk/>
          <pc:sldMk cId="2881054214" sldId="996"/>
        </pc:sldMkLst>
      </pc:sldChg>
      <pc:sldChg chg="add del">
        <pc:chgData name="Ken Birman" userId="d63afa40-f901-45d1-beb5-fa688e844a7e" providerId="ADAL" clId="{480FF922-5C9E-473B-899D-1C2A44F014FC}" dt="2024-10-09T19:03:57.583" v="1458"/>
        <pc:sldMkLst>
          <pc:docMk/>
          <pc:sldMk cId="29777079" sldId="997"/>
        </pc:sldMkLst>
      </pc:sldChg>
      <pc:sldChg chg="add del">
        <pc:chgData name="Ken Birman" userId="d63afa40-f901-45d1-beb5-fa688e844a7e" providerId="ADAL" clId="{480FF922-5C9E-473B-899D-1C2A44F014FC}" dt="2024-10-10T18:11:40.663" v="1547"/>
        <pc:sldMkLst>
          <pc:docMk/>
          <pc:sldMk cId="1290366146" sldId="997"/>
        </pc:sldMkLst>
      </pc:sldChg>
      <pc:sldChg chg="add del">
        <pc:chgData name="Ken Birman" userId="d63afa40-f901-45d1-beb5-fa688e844a7e" providerId="ADAL" clId="{480FF922-5C9E-473B-899D-1C2A44F014FC}" dt="2024-10-08T18:03:07.254" v="1361"/>
        <pc:sldMkLst>
          <pc:docMk/>
          <pc:sldMk cId="1830546368" sldId="997"/>
        </pc:sldMkLst>
      </pc:sldChg>
      <pc:sldChg chg="del">
        <pc:chgData name="Ken Birman" userId="d63afa40-f901-45d1-beb5-fa688e844a7e" providerId="ADAL" clId="{480FF922-5C9E-473B-899D-1C2A44F014FC}" dt="2024-10-17T17:34:44.131" v="1590" actId="47"/>
        <pc:sldMkLst>
          <pc:docMk/>
          <pc:sldMk cId="2195282706" sldId="997"/>
        </pc:sldMkLst>
      </pc:sldChg>
      <pc:sldChg chg="del">
        <pc:chgData name="Ken Birman" userId="d63afa40-f901-45d1-beb5-fa688e844a7e" providerId="ADAL" clId="{480FF922-5C9E-473B-899D-1C2A44F014FC}" dt="2024-10-17T17:34:44.131" v="1590" actId="47"/>
        <pc:sldMkLst>
          <pc:docMk/>
          <pc:sldMk cId="204023609" sldId="998"/>
        </pc:sldMkLst>
      </pc:sldChg>
      <pc:sldChg chg="add del">
        <pc:chgData name="Ken Birman" userId="d63afa40-f901-45d1-beb5-fa688e844a7e" providerId="ADAL" clId="{480FF922-5C9E-473B-899D-1C2A44F014FC}" dt="2024-10-09T19:03:57.583" v="1458"/>
        <pc:sldMkLst>
          <pc:docMk/>
          <pc:sldMk cId="1964687365" sldId="998"/>
        </pc:sldMkLst>
      </pc:sldChg>
      <pc:sldChg chg="add del">
        <pc:chgData name="Ken Birman" userId="d63afa40-f901-45d1-beb5-fa688e844a7e" providerId="ADAL" clId="{480FF922-5C9E-473B-899D-1C2A44F014FC}" dt="2024-10-10T18:11:40.663" v="1547"/>
        <pc:sldMkLst>
          <pc:docMk/>
          <pc:sldMk cId="2056259547" sldId="998"/>
        </pc:sldMkLst>
      </pc:sldChg>
      <pc:sldChg chg="add del">
        <pc:chgData name="Ken Birman" userId="d63afa40-f901-45d1-beb5-fa688e844a7e" providerId="ADAL" clId="{480FF922-5C9E-473B-899D-1C2A44F014FC}" dt="2024-10-08T18:03:07.254" v="1361"/>
        <pc:sldMkLst>
          <pc:docMk/>
          <pc:sldMk cId="3683501862" sldId="998"/>
        </pc:sldMkLst>
      </pc:sldChg>
      <pc:sldChg chg="del">
        <pc:chgData name="Ken Birman" userId="d63afa40-f901-45d1-beb5-fa688e844a7e" providerId="ADAL" clId="{480FF922-5C9E-473B-899D-1C2A44F014FC}" dt="2024-10-17T17:34:44.131" v="1590" actId="47"/>
        <pc:sldMkLst>
          <pc:docMk/>
          <pc:sldMk cId="2593508121" sldId="999"/>
        </pc:sldMkLst>
      </pc:sldChg>
      <pc:sldChg chg="add del">
        <pc:chgData name="Ken Birman" userId="d63afa40-f901-45d1-beb5-fa688e844a7e" providerId="ADAL" clId="{480FF922-5C9E-473B-899D-1C2A44F014FC}" dt="2024-10-08T18:03:07.254" v="1361"/>
        <pc:sldMkLst>
          <pc:docMk/>
          <pc:sldMk cId="2941746596" sldId="999"/>
        </pc:sldMkLst>
      </pc:sldChg>
      <pc:sldChg chg="add del">
        <pc:chgData name="Ken Birman" userId="d63afa40-f901-45d1-beb5-fa688e844a7e" providerId="ADAL" clId="{480FF922-5C9E-473B-899D-1C2A44F014FC}" dt="2024-10-09T19:03:57.583" v="1458"/>
        <pc:sldMkLst>
          <pc:docMk/>
          <pc:sldMk cId="3229361913" sldId="999"/>
        </pc:sldMkLst>
      </pc:sldChg>
      <pc:sldChg chg="add del">
        <pc:chgData name="Ken Birman" userId="d63afa40-f901-45d1-beb5-fa688e844a7e" providerId="ADAL" clId="{480FF922-5C9E-473B-899D-1C2A44F014FC}" dt="2024-10-09T19:03:57.583" v="1458"/>
        <pc:sldMkLst>
          <pc:docMk/>
          <pc:sldMk cId="1677775190" sldId="1000"/>
        </pc:sldMkLst>
      </pc:sldChg>
      <pc:sldChg chg="del">
        <pc:chgData name="Ken Birman" userId="d63afa40-f901-45d1-beb5-fa688e844a7e" providerId="ADAL" clId="{480FF922-5C9E-473B-899D-1C2A44F014FC}" dt="2024-10-17T17:34:44.131" v="1590" actId="47"/>
        <pc:sldMkLst>
          <pc:docMk/>
          <pc:sldMk cId="3291949972" sldId="1000"/>
        </pc:sldMkLst>
      </pc:sldChg>
      <pc:sldChg chg="add del">
        <pc:chgData name="Ken Birman" userId="d63afa40-f901-45d1-beb5-fa688e844a7e" providerId="ADAL" clId="{480FF922-5C9E-473B-899D-1C2A44F014FC}" dt="2024-10-08T18:03:07.254" v="1361"/>
        <pc:sldMkLst>
          <pc:docMk/>
          <pc:sldMk cId="3953979400" sldId="1000"/>
        </pc:sldMkLst>
      </pc:sldChg>
      <pc:sldChg chg="del">
        <pc:chgData name="Ken Birman" userId="d63afa40-f901-45d1-beb5-fa688e844a7e" providerId="ADAL" clId="{480FF922-5C9E-473B-899D-1C2A44F014FC}" dt="2024-10-17T17:34:44.131" v="1590" actId="47"/>
        <pc:sldMkLst>
          <pc:docMk/>
          <pc:sldMk cId="667665974" sldId="1001"/>
        </pc:sldMkLst>
      </pc:sldChg>
      <pc:sldChg chg="add del">
        <pc:chgData name="Ken Birman" userId="d63afa40-f901-45d1-beb5-fa688e844a7e" providerId="ADAL" clId="{480FF922-5C9E-473B-899D-1C2A44F014FC}" dt="2024-10-09T19:03:57.583" v="1458"/>
        <pc:sldMkLst>
          <pc:docMk/>
          <pc:sldMk cId="2487165549" sldId="1001"/>
        </pc:sldMkLst>
      </pc:sldChg>
      <pc:sldChg chg="add del">
        <pc:chgData name="Ken Birman" userId="d63afa40-f901-45d1-beb5-fa688e844a7e" providerId="ADAL" clId="{480FF922-5C9E-473B-899D-1C2A44F014FC}" dt="2024-10-08T18:03:07.254" v="1361"/>
        <pc:sldMkLst>
          <pc:docMk/>
          <pc:sldMk cId="3896632848" sldId="1001"/>
        </pc:sldMkLst>
      </pc:sldChg>
      <pc:sldChg chg="add del">
        <pc:chgData name="Ken Birman" userId="d63afa40-f901-45d1-beb5-fa688e844a7e" providerId="ADAL" clId="{480FF922-5C9E-473B-899D-1C2A44F014FC}" dt="2024-10-09T19:03:57.583" v="1458"/>
        <pc:sldMkLst>
          <pc:docMk/>
          <pc:sldMk cId="578544685" sldId="1002"/>
        </pc:sldMkLst>
      </pc:sldChg>
      <pc:sldChg chg="add del">
        <pc:chgData name="Ken Birman" userId="d63afa40-f901-45d1-beb5-fa688e844a7e" providerId="ADAL" clId="{480FF922-5C9E-473B-899D-1C2A44F014FC}" dt="2024-10-08T18:03:07.254" v="1361"/>
        <pc:sldMkLst>
          <pc:docMk/>
          <pc:sldMk cId="3879634460" sldId="1002"/>
        </pc:sldMkLst>
      </pc:sldChg>
      <pc:sldChg chg="add del">
        <pc:chgData name="Ken Birman" userId="d63afa40-f901-45d1-beb5-fa688e844a7e" providerId="ADAL" clId="{480FF922-5C9E-473B-899D-1C2A44F014FC}" dt="2024-10-09T19:03:57.583" v="1458"/>
        <pc:sldMkLst>
          <pc:docMk/>
          <pc:sldMk cId="424625564" sldId="1003"/>
        </pc:sldMkLst>
      </pc:sldChg>
      <pc:sldChg chg="add del">
        <pc:chgData name="Ken Birman" userId="d63afa40-f901-45d1-beb5-fa688e844a7e" providerId="ADAL" clId="{480FF922-5C9E-473B-899D-1C2A44F014FC}" dt="2024-10-08T18:03:07.254" v="1361"/>
        <pc:sldMkLst>
          <pc:docMk/>
          <pc:sldMk cId="1016477184" sldId="1003"/>
        </pc:sldMkLst>
      </pc:sldChg>
      <pc:sldChg chg="del">
        <pc:chgData name="Ken Birman" userId="d63afa40-f901-45d1-beb5-fa688e844a7e" providerId="ADAL" clId="{480FF922-5C9E-473B-899D-1C2A44F014FC}" dt="2024-10-17T17:34:44.131" v="1590" actId="47"/>
        <pc:sldMkLst>
          <pc:docMk/>
          <pc:sldMk cId="3124156469" sldId="1003"/>
        </pc:sldMkLst>
      </pc:sldChg>
      <pc:sldChg chg="del">
        <pc:chgData name="Ken Birman" userId="d63afa40-f901-45d1-beb5-fa688e844a7e" providerId="ADAL" clId="{480FF922-5C9E-473B-899D-1C2A44F014FC}" dt="2024-10-17T17:34:44.131" v="1590" actId="47"/>
        <pc:sldMkLst>
          <pc:docMk/>
          <pc:sldMk cId="1257428045" sldId="1004"/>
        </pc:sldMkLst>
      </pc:sldChg>
      <pc:sldChg chg="add del">
        <pc:chgData name="Ken Birman" userId="d63afa40-f901-45d1-beb5-fa688e844a7e" providerId="ADAL" clId="{480FF922-5C9E-473B-899D-1C2A44F014FC}" dt="2024-10-09T19:03:57.583" v="1458"/>
        <pc:sldMkLst>
          <pc:docMk/>
          <pc:sldMk cId="1876375884" sldId="1004"/>
        </pc:sldMkLst>
      </pc:sldChg>
      <pc:sldChg chg="add del">
        <pc:chgData name="Ken Birman" userId="d63afa40-f901-45d1-beb5-fa688e844a7e" providerId="ADAL" clId="{480FF922-5C9E-473B-899D-1C2A44F014FC}" dt="2024-10-08T18:03:07.254" v="1361"/>
        <pc:sldMkLst>
          <pc:docMk/>
          <pc:sldMk cId="2620283995" sldId="1004"/>
        </pc:sldMkLst>
      </pc:sldChg>
      <pc:sldChg chg="add del">
        <pc:chgData name="Ken Birman" userId="d63afa40-f901-45d1-beb5-fa688e844a7e" providerId="ADAL" clId="{480FF922-5C9E-473B-899D-1C2A44F014FC}" dt="2024-10-09T19:03:57.583" v="1458"/>
        <pc:sldMkLst>
          <pc:docMk/>
          <pc:sldMk cId="1159345246" sldId="1005"/>
        </pc:sldMkLst>
      </pc:sldChg>
      <pc:sldChg chg="add del">
        <pc:chgData name="Ken Birman" userId="d63afa40-f901-45d1-beb5-fa688e844a7e" providerId="ADAL" clId="{480FF922-5C9E-473B-899D-1C2A44F014FC}" dt="2024-10-08T18:03:07.254" v="1361"/>
        <pc:sldMkLst>
          <pc:docMk/>
          <pc:sldMk cId="2601294031" sldId="1005"/>
        </pc:sldMkLst>
      </pc:sldChg>
      <pc:sldChg chg="add del">
        <pc:chgData name="Ken Birman" userId="d63afa40-f901-45d1-beb5-fa688e844a7e" providerId="ADAL" clId="{480FF922-5C9E-473B-899D-1C2A44F014FC}" dt="2024-10-09T19:03:57.583" v="1458"/>
        <pc:sldMkLst>
          <pc:docMk/>
          <pc:sldMk cId="57903141" sldId="1006"/>
        </pc:sldMkLst>
      </pc:sldChg>
      <pc:sldChg chg="del">
        <pc:chgData name="Ken Birman" userId="d63afa40-f901-45d1-beb5-fa688e844a7e" providerId="ADAL" clId="{480FF922-5C9E-473B-899D-1C2A44F014FC}" dt="2024-10-17T17:34:44.131" v="1590" actId="47"/>
        <pc:sldMkLst>
          <pc:docMk/>
          <pc:sldMk cId="3776691627" sldId="1006"/>
        </pc:sldMkLst>
      </pc:sldChg>
      <pc:sldChg chg="add del">
        <pc:chgData name="Ken Birman" userId="d63afa40-f901-45d1-beb5-fa688e844a7e" providerId="ADAL" clId="{480FF922-5C9E-473B-899D-1C2A44F014FC}" dt="2024-10-09T19:03:57.583" v="1458"/>
        <pc:sldMkLst>
          <pc:docMk/>
          <pc:sldMk cId="3719794868" sldId="1007"/>
        </pc:sldMkLst>
      </pc:sldChg>
      <pc:sldChg chg="add del">
        <pc:chgData name="Ken Birman" userId="d63afa40-f901-45d1-beb5-fa688e844a7e" providerId="ADAL" clId="{480FF922-5C9E-473B-899D-1C2A44F014FC}" dt="2024-10-09T19:03:57.583" v="1458"/>
        <pc:sldMkLst>
          <pc:docMk/>
          <pc:sldMk cId="965148974" sldId="1008"/>
        </pc:sldMkLst>
      </pc:sldChg>
      <pc:sldChg chg="add del">
        <pc:chgData name="Ken Birman" userId="d63afa40-f901-45d1-beb5-fa688e844a7e" providerId="ADAL" clId="{480FF922-5C9E-473B-899D-1C2A44F014FC}" dt="2024-10-09T19:03:57.583" v="1458"/>
        <pc:sldMkLst>
          <pc:docMk/>
          <pc:sldMk cId="951683634" sldId="1009"/>
        </pc:sldMkLst>
      </pc:sldChg>
      <pc:sldChg chg="add del">
        <pc:chgData name="Ken Birman" userId="d63afa40-f901-45d1-beb5-fa688e844a7e" providerId="ADAL" clId="{480FF922-5C9E-473B-899D-1C2A44F014FC}" dt="2024-10-09T19:03:57.583" v="1458"/>
        <pc:sldMkLst>
          <pc:docMk/>
          <pc:sldMk cId="1350597004" sldId="1010"/>
        </pc:sldMkLst>
      </pc:sldChg>
      <pc:sldChg chg="add del">
        <pc:chgData name="Ken Birman" userId="d63afa40-f901-45d1-beb5-fa688e844a7e" providerId="ADAL" clId="{480FF922-5C9E-473B-899D-1C2A44F014FC}" dt="2024-10-09T19:03:57.583" v="1458"/>
        <pc:sldMkLst>
          <pc:docMk/>
          <pc:sldMk cId="4430094" sldId="1011"/>
        </pc:sldMkLst>
      </pc:sldChg>
      <pc:sldChg chg="add del">
        <pc:chgData name="Ken Birman" userId="d63afa40-f901-45d1-beb5-fa688e844a7e" providerId="ADAL" clId="{480FF922-5C9E-473B-899D-1C2A44F014FC}" dt="2024-10-09T19:03:57.583" v="1458"/>
        <pc:sldMkLst>
          <pc:docMk/>
          <pc:sldMk cId="1912964641" sldId="1012"/>
        </pc:sldMkLst>
      </pc:sldChg>
      <pc:sldChg chg="add del">
        <pc:chgData name="Ken Birman" userId="d63afa40-f901-45d1-beb5-fa688e844a7e" providerId="ADAL" clId="{480FF922-5C9E-473B-899D-1C2A44F014FC}" dt="2024-10-09T19:03:57.583" v="1458"/>
        <pc:sldMkLst>
          <pc:docMk/>
          <pc:sldMk cId="2915694119" sldId="1013"/>
        </pc:sldMkLst>
      </pc:sldChg>
      <pc:sldChg chg="add del">
        <pc:chgData name="Ken Birman" userId="d63afa40-f901-45d1-beb5-fa688e844a7e" providerId="ADAL" clId="{480FF922-5C9E-473B-899D-1C2A44F014FC}" dt="2024-10-09T19:03:57.583" v="1458"/>
        <pc:sldMkLst>
          <pc:docMk/>
          <pc:sldMk cId="894740325" sldId="1014"/>
        </pc:sldMkLst>
      </pc:sldChg>
      <pc:sldChg chg="add del">
        <pc:chgData name="Ken Birman" userId="d63afa40-f901-45d1-beb5-fa688e844a7e" providerId="ADAL" clId="{480FF922-5C9E-473B-899D-1C2A44F014FC}" dt="2024-10-09T19:03:57.583" v="1458"/>
        <pc:sldMkLst>
          <pc:docMk/>
          <pc:sldMk cId="718327360" sldId="1015"/>
        </pc:sldMkLst>
      </pc:sldChg>
      <pc:sldChg chg="add del">
        <pc:chgData name="Ken Birman" userId="d63afa40-f901-45d1-beb5-fa688e844a7e" providerId="ADAL" clId="{480FF922-5C9E-473B-899D-1C2A44F014FC}" dt="2024-10-09T19:03:57.583" v="1458"/>
        <pc:sldMkLst>
          <pc:docMk/>
          <pc:sldMk cId="604167687" sldId="1016"/>
        </pc:sldMkLst>
      </pc:sldChg>
      <pc:sldChg chg="add del">
        <pc:chgData name="Ken Birman" userId="d63afa40-f901-45d1-beb5-fa688e844a7e" providerId="ADAL" clId="{480FF922-5C9E-473B-899D-1C2A44F014FC}" dt="2024-10-09T19:03:57.583" v="1458"/>
        <pc:sldMkLst>
          <pc:docMk/>
          <pc:sldMk cId="2313637592" sldId="1017"/>
        </pc:sldMkLst>
      </pc:sldChg>
      <pc:sldChg chg="add del">
        <pc:chgData name="Ken Birman" userId="d63afa40-f901-45d1-beb5-fa688e844a7e" providerId="ADAL" clId="{480FF922-5C9E-473B-899D-1C2A44F014FC}" dt="2024-10-09T19:03:57.583" v="1458"/>
        <pc:sldMkLst>
          <pc:docMk/>
          <pc:sldMk cId="1807806195" sldId="1018"/>
        </pc:sldMkLst>
      </pc:sldChg>
      <pc:sldChg chg="add del">
        <pc:chgData name="Ken Birman" userId="d63afa40-f901-45d1-beb5-fa688e844a7e" providerId="ADAL" clId="{480FF922-5C9E-473B-899D-1C2A44F014FC}" dt="2024-10-09T19:03:57.583" v="1458"/>
        <pc:sldMkLst>
          <pc:docMk/>
          <pc:sldMk cId="544675023" sldId="1019"/>
        </pc:sldMkLst>
      </pc:sldChg>
      <pc:sldChg chg="del">
        <pc:chgData name="Ken Birman" userId="d63afa40-f901-45d1-beb5-fa688e844a7e" providerId="ADAL" clId="{480FF922-5C9E-473B-899D-1C2A44F014FC}" dt="2024-10-17T17:34:44.131" v="1590" actId="47"/>
        <pc:sldMkLst>
          <pc:docMk/>
          <pc:sldMk cId="1822819781" sldId="1019"/>
        </pc:sldMkLst>
      </pc:sldChg>
      <pc:sldChg chg="add del">
        <pc:chgData name="Ken Birman" userId="d63afa40-f901-45d1-beb5-fa688e844a7e" providerId="ADAL" clId="{480FF922-5C9E-473B-899D-1C2A44F014FC}" dt="2024-10-09T19:03:57.583" v="1458"/>
        <pc:sldMkLst>
          <pc:docMk/>
          <pc:sldMk cId="3996514132" sldId="1020"/>
        </pc:sldMkLst>
      </pc:sldChg>
      <pc:sldChg chg="add del">
        <pc:chgData name="Ken Birman" userId="d63afa40-f901-45d1-beb5-fa688e844a7e" providerId="ADAL" clId="{480FF922-5C9E-473B-899D-1C2A44F014FC}" dt="2024-10-09T19:03:57.583" v="1458"/>
        <pc:sldMkLst>
          <pc:docMk/>
          <pc:sldMk cId="2010544754" sldId="1021"/>
        </pc:sldMkLst>
      </pc:sldChg>
      <pc:sldChg chg="add del">
        <pc:chgData name="Ken Birman" userId="d63afa40-f901-45d1-beb5-fa688e844a7e" providerId="ADAL" clId="{480FF922-5C9E-473B-899D-1C2A44F014FC}" dt="2024-10-09T19:03:57.583" v="1458"/>
        <pc:sldMkLst>
          <pc:docMk/>
          <pc:sldMk cId="3889485371" sldId="1022"/>
        </pc:sldMkLst>
      </pc:sldChg>
      <pc:sldChg chg="add del">
        <pc:chgData name="Ken Birman" userId="d63afa40-f901-45d1-beb5-fa688e844a7e" providerId="ADAL" clId="{480FF922-5C9E-473B-899D-1C2A44F014FC}" dt="2024-10-09T19:03:57.583" v="1458"/>
        <pc:sldMkLst>
          <pc:docMk/>
          <pc:sldMk cId="3217774983" sldId="1023"/>
        </pc:sldMkLst>
      </pc:sldChg>
      <pc:sldChg chg="add del">
        <pc:chgData name="Ken Birman" userId="d63afa40-f901-45d1-beb5-fa688e844a7e" providerId="ADAL" clId="{480FF922-5C9E-473B-899D-1C2A44F014FC}" dt="2024-10-09T19:03:57.583" v="1458"/>
        <pc:sldMkLst>
          <pc:docMk/>
          <pc:sldMk cId="925456392" sldId="1024"/>
        </pc:sldMkLst>
      </pc:sldChg>
      <pc:sldChg chg="add del">
        <pc:chgData name="Ken Birman" userId="d63afa40-f901-45d1-beb5-fa688e844a7e" providerId="ADAL" clId="{480FF922-5C9E-473B-899D-1C2A44F014FC}" dt="2024-10-09T19:03:57.583" v="1458"/>
        <pc:sldMkLst>
          <pc:docMk/>
          <pc:sldMk cId="598553441" sldId="1025"/>
        </pc:sldMkLst>
      </pc:sldChg>
      <pc:sldChg chg="del">
        <pc:chgData name="Ken Birman" userId="d63afa40-f901-45d1-beb5-fa688e844a7e" providerId="ADAL" clId="{480FF922-5C9E-473B-899D-1C2A44F014FC}" dt="2024-10-17T17:34:44.131" v="1590" actId="47"/>
        <pc:sldMkLst>
          <pc:docMk/>
          <pc:sldMk cId="891132441" sldId="1053"/>
        </pc:sldMkLst>
      </pc:sldChg>
      <pc:sldChg chg="del">
        <pc:chgData name="Ken Birman" userId="d63afa40-f901-45d1-beb5-fa688e844a7e" providerId="ADAL" clId="{480FF922-5C9E-473B-899D-1C2A44F014FC}" dt="2024-10-17T17:34:44.131" v="1590" actId="47"/>
        <pc:sldMkLst>
          <pc:docMk/>
          <pc:sldMk cId="3704888070" sldId="1054"/>
        </pc:sldMkLst>
      </pc:sldChg>
      <pc:sldChg chg="del">
        <pc:chgData name="Ken Birman" userId="d63afa40-f901-45d1-beb5-fa688e844a7e" providerId="ADAL" clId="{480FF922-5C9E-473B-899D-1C2A44F014FC}" dt="2024-10-17T17:34:44.131" v="1590" actId="47"/>
        <pc:sldMkLst>
          <pc:docMk/>
          <pc:sldMk cId="1001760066" sldId="1057"/>
        </pc:sldMkLst>
      </pc:sldChg>
      <pc:sldChg chg="delSp add setBg delDesignElem">
        <pc:chgData name="Ken Birman" userId="d63afa40-f901-45d1-beb5-fa688e844a7e" providerId="ADAL" clId="{480FF922-5C9E-473B-899D-1C2A44F014FC}" dt="2024-10-17T17:34:13.122" v="1589"/>
        <pc:sldMkLst>
          <pc:docMk/>
          <pc:sldMk cId="60528028" sldId="1058"/>
        </pc:sldMkLst>
        <pc:spChg chg="del">
          <ac:chgData name="Ken Birman" userId="d63afa40-f901-45d1-beb5-fa688e844a7e" providerId="ADAL" clId="{480FF922-5C9E-473B-899D-1C2A44F014FC}" dt="2024-10-17T17:34:13.122" v="1589"/>
          <ac:spMkLst>
            <pc:docMk/>
            <pc:sldMk cId="60528028" sldId="1058"/>
            <ac:spMk id="1031" creationId="{8CD2B798-7994-4548-A2BE-4AEF9C1A5FAE}"/>
          </ac:spMkLst>
        </pc:spChg>
        <pc:spChg chg="del">
          <ac:chgData name="Ken Birman" userId="d63afa40-f901-45d1-beb5-fa688e844a7e" providerId="ADAL" clId="{480FF922-5C9E-473B-899D-1C2A44F014FC}" dt="2024-10-17T17:34:13.122" v="1589"/>
          <ac:spMkLst>
            <pc:docMk/>
            <pc:sldMk cId="60528028" sldId="1058"/>
            <ac:spMk id="1033" creationId="{E6162320-3B67-42BB-AF9D-939326E6489E}"/>
          </ac:spMkLst>
        </pc:spChg>
        <pc:spChg chg="del">
          <ac:chgData name="Ken Birman" userId="d63afa40-f901-45d1-beb5-fa688e844a7e" providerId="ADAL" clId="{480FF922-5C9E-473B-899D-1C2A44F014FC}" dt="2024-10-17T17:34:13.122" v="1589"/>
          <ac:spMkLst>
            <pc:docMk/>
            <pc:sldMk cId="60528028" sldId="1058"/>
            <ac:spMk id="1037" creationId="{2FDF0794-1B86-42B2-B8C7-F60123E638ED}"/>
          </ac:spMkLst>
        </pc:spChg>
        <pc:spChg chg="del">
          <ac:chgData name="Ken Birman" userId="d63afa40-f901-45d1-beb5-fa688e844a7e" providerId="ADAL" clId="{480FF922-5C9E-473B-899D-1C2A44F014FC}" dt="2024-10-17T17:34:13.122" v="1589"/>
          <ac:spMkLst>
            <pc:docMk/>
            <pc:sldMk cId="60528028" sldId="1058"/>
            <ac:spMk id="1039" creationId="{EAA48FC5-3C83-4F1B-BC33-DF0B588F8317}"/>
          </ac:spMkLst>
        </pc:spChg>
        <pc:cxnChg chg="del">
          <ac:chgData name="Ken Birman" userId="d63afa40-f901-45d1-beb5-fa688e844a7e" providerId="ADAL" clId="{480FF922-5C9E-473B-899D-1C2A44F014FC}" dt="2024-10-17T17:34:13.122" v="1589"/>
          <ac:cxnSpMkLst>
            <pc:docMk/>
            <pc:sldMk cId="60528028" sldId="1058"/>
            <ac:cxnSpMk id="1035" creationId="{6722E143-84C1-4F95-937C-78B92D2811CF}"/>
          </ac:cxnSpMkLst>
        </pc:cxnChg>
        <pc:cxnChg chg="del">
          <ac:chgData name="Ken Birman" userId="d63afa40-f901-45d1-beb5-fa688e844a7e" providerId="ADAL" clId="{480FF922-5C9E-473B-899D-1C2A44F014FC}" dt="2024-10-17T17:34:13.122" v="1589"/>
          <ac:cxnSpMkLst>
            <pc:docMk/>
            <pc:sldMk cId="60528028" sldId="1058"/>
            <ac:cxnSpMk id="1041" creationId="{62F01714-1A39-4194-BD47-8A9960C59985}"/>
          </ac:cxnSpMkLst>
        </pc:cxnChg>
      </pc:sldChg>
      <pc:sldChg chg="add">
        <pc:chgData name="Ken Birman" userId="d63afa40-f901-45d1-beb5-fa688e844a7e" providerId="ADAL" clId="{480FF922-5C9E-473B-899D-1C2A44F014FC}" dt="2024-10-17T17:34:13.122" v="1589"/>
        <pc:sldMkLst>
          <pc:docMk/>
          <pc:sldMk cId="1194512952" sldId="1059"/>
        </pc:sldMkLst>
      </pc:sldChg>
      <pc:sldChg chg="add">
        <pc:chgData name="Ken Birman" userId="d63afa40-f901-45d1-beb5-fa688e844a7e" providerId="ADAL" clId="{480FF922-5C9E-473B-899D-1C2A44F014FC}" dt="2024-10-17T17:34:13.122" v="1589"/>
        <pc:sldMkLst>
          <pc:docMk/>
          <pc:sldMk cId="982391717" sldId="1060"/>
        </pc:sldMkLst>
      </pc:sldChg>
      <pc:sldChg chg="add">
        <pc:chgData name="Ken Birman" userId="d63afa40-f901-45d1-beb5-fa688e844a7e" providerId="ADAL" clId="{480FF922-5C9E-473B-899D-1C2A44F014FC}" dt="2024-10-17T17:34:13.122" v="1589"/>
        <pc:sldMkLst>
          <pc:docMk/>
          <pc:sldMk cId="458197112" sldId="1061"/>
        </pc:sldMkLst>
      </pc:sldChg>
      <pc:sldChg chg="add">
        <pc:chgData name="Ken Birman" userId="d63afa40-f901-45d1-beb5-fa688e844a7e" providerId="ADAL" clId="{480FF922-5C9E-473B-899D-1C2A44F014FC}" dt="2024-10-17T17:34:13.122" v="1589"/>
        <pc:sldMkLst>
          <pc:docMk/>
          <pc:sldMk cId="3673229395" sldId="1062"/>
        </pc:sldMkLst>
      </pc:sldChg>
      <pc:sldChg chg="add">
        <pc:chgData name="Ken Birman" userId="d63afa40-f901-45d1-beb5-fa688e844a7e" providerId="ADAL" clId="{480FF922-5C9E-473B-899D-1C2A44F014FC}" dt="2024-10-17T17:34:13.122" v="1589"/>
        <pc:sldMkLst>
          <pc:docMk/>
          <pc:sldMk cId="4089648486" sldId="1063"/>
        </pc:sldMkLst>
      </pc:sldChg>
      <pc:sldChg chg="add">
        <pc:chgData name="Ken Birman" userId="d63afa40-f901-45d1-beb5-fa688e844a7e" providerId="ADAL" clId="{480FF922-5C9E-473B-899D-1C2A44F014FC}" dt="2024-10-17T17:34:13.122" v="1589"/>
        <pc:sldMkLst>
          <pc:docMk/>
          <pc:sldMk cId="3835643383" sldId="1064"/>
        </pc:sldMkLst>
      </pc:sldChg>
      <pc:sldChg chg="add">
        <pc:chgData name="Ken Birman" userId="d63afa40-f901-45d1-beb5-fa688e844a7e" providerId="ADAL" clId="{480FF922-5C9E-473B-899D-1C2A44F014FC}" dt="2024-10-17T17:34:13.122" v="1589"/>
        <pc:sldMkLst>
          <pc:docMk/>
          <pc:sldMk cId="179794545" sldId="1065"/>
        </pc:sldMkLst>
      </pc:sldChg>
      <pc:sldChg chg="add">
        <pc:chgData name="Ken Birman" userId="d63afa40-f901-45d1-beb5-fa688e844a7e" providerId="ADAL" clId="{480FF922-5C9E-473B-899D-1C2A44F014FC}" dt="2024-10-17T17:34:13.122" v="1589"/>
        <pc:sldMkLst>
          <pc:docMk/>
          <pc:sldMk cId="3199006680" sldId="1066"/>
        </pc:sldMkLst>
      </pc:sldChg>
      <pc:sldChg chg="add">
        <pc:chgData name="Ken Birman" userId="d63afa40-f901-45d1-beb5-fa688e844a7e" providerId="ADAL" clId="{480FF922-5C9E-473B-899D-1C2A44F014FC}" dt="2024-10-17T17:34:13.122" v="1589"/>
        <pc:sldMkLst>
          <pc:docMk/>
          <pc:sldMk cId="2066551389" sldId="1067"/>
        </pc:sldMkLst>
      </pc:sldChg>
      <pc:sldChg chg="add">
        <pc:chgData name="Ken Birman" userId="d63afa40-f901-45d1-beb5-fa688e844a7e" providerId="ADAL" clId="{480FF922-5C9E-473B-899D-1C2A44F014FC}" dt="2024-10-17T17:34:13.122" v="1589"/>
        <pc:sldMkLst>
          <pc:docMk/>
          <pc:sldMk cId="3709272288" sldId="1068"/>
        </pc:sldMkLst>
      </pc:sldChg>
      <pc:sldChg chg="add">
        <pc:chgData name="Ken Birman" userId="d63afa40-f901-45d1-beb5-fa688e844a7e" providerId="ADAL" clId="{480FF922-5C9E-473B-899D-1C2A44F014FC}" dt="2024-10-17T17:34:13.122" v="1589"/>
        <pc:sldMkLst>
          <pc:docMk/>
          <pc:sldMk cId="2561092160" sldId="1069"/>
        </pc:sldMkLst>
      </pc:sldChg>
      <pc:sldChg chg="add">
        <pc:chgData name="Ken Birman" userId="d63afa40-f901-45d1-beb5-fa688e844a7e" providerId="ADAL" clId="{480FF922-5C9E-473B-899D-1C2A44F014FC}" dt="2024-10-17T17:34:13.122" v="1589"/>
        <pc:sldMkLst>
          <pc:docMk/>
          <pc:sldMk cId="472490972" sldId="1070"/>
        </pc:sldMkLst>
      </pc:sldChg>
      <pc:sldChg chg="add">
        <pc:chgData name="Ken Birman" userId="d63afa40-f901-45d1-beb5-fa688e844a7e" providerId="ADAL" clId="{480FF922-5C9E-473B-899D-1C2A44F014FC}" dt="2024-10-17T17:34:13.122" v="1589"/>
        <pc:sldMkLst>
          <pc:docMk/>
          <pc:sldMk cId="258674493" sldId="1071"/>
        </pc:sldMkLst>
      </pc:sldChg>
      <pc:sldChg chg="add">
        <pc:chgData name="Ken Birman" userId="d63afa40-f901-45d1-beb5-fa688e844a7e" providerId="ADAL" clId="{480FF922-5C9E-473B-899D-1C2A44F014FC}" dt="2024-10-17T17:34:13.122" v="1589"/>
        <pc:sldMkLst>
          <pc:docMk/>
          <pc:sldMk cId="1073515411" sldId="1072"/>
        </pc:sldMkLst>
      </pc:sldChg>
      <pc:sldChg chg="add">
        <pc:chgData name="Ken Birman" userId="d63afa40-f901-45d1-beb5-fa688e844a7e" providerId="ADAL" clId="{480FF922-5C9E-473B-899D-1C2A44F014FC}" dt="2024-10-17T17:34:13.122" v="1589"/>
        <pc:sldMkLst>
          <pc:docMk/>
          <pc:sldMk cId="2958414889" sldId="1073"/>
        </pc:sldMkLst>
      </pc:sldChg>
      <pc:sldChg chg="add">
        <pc:chgData name="Ken Birman" userId="d63afa40-f901-45d1-beb5-fa688e844a7e" providerId="ADAL" clId="{480FF922-5C9E-473B-899D-1C2A44F014FC}" dt="2024-10-17T17:34:13.122" v="1589"/>
        <pc:sldMkLst>
          <pc:docMk/>
          <pc:sldMk cId="3709291488" sldId="1074"/>
        </pc:sldMkLst>
      </pc:sldChg>
      <pc:sldChg chg="add">
        <pc:chgData name="Ken Birman" userId="d63afa40-f901-45d1-beb5-fa688e844a7e" providerId="ADAL" clId="{480FF922-5C9E-473B-899D-1C2A44F014FC}" dt="2024-10-17T17:34:13.122" v="1589"/>
        <pc:sldMkLst>
          <pc:docMk/>
          <pc:sldMk cId="2514702855" sldId="1075"/>
        </pc:sldMkLst>
      </pc:sldChg>
      <pc:sldChg chg="add">
        <pc:chgData name="Ken Birman" userId="d63afa40-f901-45d1-beb5-fa688e844a7e" providerId="ADAL" clId="{480FF922-5C9E-473B-899D-1C2A44F014FC}" dt="2024-10-17T17:34:13.122" v="1589"/>
        <pc:sldMkLst>
          <pc:docMk/>
          <pc:sldMk cId="3287504449" sldId="1076"/>
        </pc:sldMkLst>
      </pc:sldChg>
      <pc:sldChg chg="add">
        <pc:chgData name="Ken Birman" userId="d63afa40-f901-45d1-beb5-fa688e844a7e" providerId="ADAL" clId="{480FF922-5C9E-473B-899D-1C2A44F014FC}" dt="2024-10-17T17:34:13.122" v="1589"/>
        <pc:sldMkLst>
          <pc:docMk/>
          <pc:sldMk cId="1885548020" sldId="1077"/>
        </pc:sldMkLst>
      </pc:sldChg>
      <pc:sldChg chg="add">
        <pc:chgData name="Ken Birman" userId="d63afa40-f901-45d1-beb5-fa688e844a7e" providerId="ADAL" clId="{480FF922-5C9E-473B-899D-1C2A44F014FC}" dt="2024-10-17T17:34:13.122" v="1589"/>
        <pc:sldMkLst>
          <pc:docMk/>
          <pc:sldMk cId="1643868240" sldId="1078"/>
        </pc:sldMkLst>
      </pc:sldChg>
      <pc:sldChg chg="add">
        <pc:chgData name="Ken Birman" userId="d63afa40-f901-45d1-beb5-fa688e844a7e" providerId="ADAL" clId="{480FF922-5C9E-473B-899D-1C2A44F014FC}" dt="2024-10-17T17:34:13.122" v="1589"/>
        <pc:sldMkLst>
          <pc:docMk/>
          <pc:sldMk cId="2587762734" sldId="1079"/>
        </pc:sldMkLst>
      </pc:sldChg>
      <pc:sldChg chg="add">
        <pc:chgData name="Ken Birman" userId="d63afa40-f901-45d1-beb5-fa688e844a7e" providerId="ADAL" clId="{480FF922-5C9E-473B-899D-1C2A44F014FC}" dt="2024-10-17T17:34:13.122" v="1589"/>
        <pc:sldMkLst>
          <pc:docMk/>
          <pc:sldMk cId="4006979350" sldId="1080"/>
        </pc:sldMkLst>
      </pc:sldChg>
      <pc:sldChg chg="add">
        <pc:chgData name="Ken Birman" userId="d63afa40-f901-45d1-beb5-fa688e844a7e" providerId="ADAL" clId="{480FF922-5C9E-473B-899D-1C2A44F014FC}" dt="2024-10-17T17:34:13.122" v="1589"/>
        <pc:sldMkLst>
          <pc:docMk/>
          <pc:sldMk cId="3826352615" sldId="1081"/>
        </pc:sldMkLst>
      </pc:sldChg>
      <pc:sldChg chg="add">
        <pc:chgData name="Ken Birman" userId="d63afa40-f901-45d1-beb5-fa688e844a7e" providerId="ADAL" clId="{480FF922-5C9E-473B-899D-1C2A44F014FC}" dt="2024-10-17T17:34:13.122" v="1589"/>
        <pc:sldMkLst>
          <pc:docMk/>
          <pc:sldMk cId="138677243" sldId="1082"/>
        </pc:sldMkLst>
      </pc:sldChg>
      <pc:sldChg chg="add">
        <pc:chgData name="Ken Birman" userId="d63afa40-f901-45d1-beb5-fa688e844a7e" providerId="ADAL" clId="{480FF922-5C9E-473B-899D-1C2A44F014FC}" dt="2024-10-17T17:34:13.122" v="1589"/>
        <pc:sldMkLst>
          <pc:docMk/>
          <pc:sldMk cId="3166347103" sldId="1083"/>
        </pc:sldMkLst>
      </pc:sldChg>
      <pc:sldChg chg="add">
        <pc:chgData name="Ken Birman" userId="d63afa40-f901-45d1-beb5-fa688e844a7e" providerId="ADAL" clId="{480FF922-5C9E-473B-899D-1C2A44F014FC}" dt="2024-10-17T17:34:13.122" v="1589"/>
        <pc:sldMkLst>
          <pc:docMk/>
          <pc:sldMk cId="3504753054" sldId="1084"/>
        </pc:sldMkLst>
      </pc:sldChg>
      <pc:sldChg chg="add">
        <pc:chgData name="Ken Birman" userId="d63afa40-f901-45d1-beb5-fa688e844a7e" providerId="ADAL" clId="{480FF922-5C9E-473B-899D-1C2A44F014FC}" dt="2024-10-17T17:34:13.122" v="1589"/>
        <pc:sldMkLst>
          <pc:docMk/>
          <pc:sldMk cId="694027949" sldId="1085"/>
        </pc:sldMkLst>
      </pc:sldChg>
      <pc:sldChg chg="add">
        <pc:chgData name="Ken Birman" userId="d63afa40-f901-45d1-beb5-fa688e844a7e" providerId="ADAL" clId="{480FF922-5C9E-473B-899D-1C2A44F014FC}" dt="2024-10-17T17:34:13.122" v="1589"/>
        <pc:sldMkLst>
          <pc:docMk/>
          <pc:sldMk cId="1472633357" sldId="1086"/>
        </pc:sldMkLst>
      </pc:sldChg>
      <pc:sldChg chg="add">
        <pc:chgData name="Ken Birman" userId="d63afa40-f901-45d1-beb5-fa688e844a7e" providerId="ADAL" clId="{480FF922-5C9E-473B-899D-1C2A44F014FC}" dt="2024-10-17T17:34:13.122" v="1589"/>
        <pc:sldMkLst>
          <pc:docMk/>
          <pc:sldMk cId="319482315" sldId="1087"/>
        </pc:sldMkLst>
      </pc:sldChg>
      <pc:sldChg chg="add">
        <pc:chgData name="Ken Birman" userId="d63afa40-f901-45d1-beb5-fa688e844a7e" providerId="ADAL" clId="{480FF922-5C9E-473B-899D-1C2A44F014FC}" dt="2024-10-17T17:34:13.122" v="1589"/>
        <pc:sldMkLst>
          <pc:docMk/>
          <pc:sldMk cId="1140142385" sldId="1088"/>
        </pc:sldMkLst>
      </pc:sldChg>
      <pc:sldChg chg="add">
        <pc:chgData name="Ken Birman" userId="d63afa40-f901-45d1-beb5-fa688e844a7e" providerId="ADAL" clId="{480FF922-5C9E-473B-899D-1C2A44F014FC}" dt="2024-10-17T17:34:13.122" v="1589"/>
        <pc:sldMkLst>
          <pc:docMk/>
          <pc:sldMk cId="3055371812" sldId="1089"/>
        </pc:sldMkLst>
      </pc:sldChg>
      <pc:sldChg chg="add">
        <pc:chgData name="Ken Birman" userId="d63afa40-f901-45d1-beb5-fa688e844a7e" providerId="ADAL" clId="{480FF922-5C9E-473B-899D-1C2A44F014FC}" dt="2024-10-17T17:34:13.122" v="1589"/>
        <pc:sldMkLst>
          <pc:docMk/>
          <pc:sldMk cId="1281382002" sldId="1090"/>
        </pc:sldMkLst>
      </pc:sldChg>
      <pc:sldChg chg="add">
        <pc:chgData name="Ken Birman" userId="d63afa40-f901-45d1-beb5-fa688e844a7e" providerId="ADAL" clId="{480FF922-5C9E-473B-899D-1C2A44F014FC}" dt="2024-10-17T17:34:13.122" v="1589"/>
        <pc:sldMkLst>
          <pc:docMk/>
          <pc:sldMk cId="2175860398" sldId="1091"/>
        </pc:sldMkLst>
      </pc:sldChg>
      <pc:sldChg chg="add">
        <pc:chgData name="Ken Birman" userId="d63afa40-f901-45d1-beb5-fa688e844a7e" providerId="ADAL" clId="{480FF922-5C9E-473B-899D-1C2A44F014FC}" dt="2024-10-17T17:34:13.122" v="1589"/>
        <pc:sldMkLst>
          <pc:docMk/>
          <pc:sldMk cId="774122097" sldId="1092"/>
        </pc:sldMkLst>
      </pc:sldChg>
      <pc:sldChg chg="add">
        <pc:chgData name="Ken Birman" userId="d63afa40-f901-45d1-beb5-fa688e844a7e" providerId="ADAL" clId="{480FF922-5C9E-473B-899D-1C2A44F014FC}" dt="2024-10-17T17:34:13.122" v="1589"/>
        <pc:sldMkLst>
          <pc:docMk/>
          <pc:sldMk cId="3460524452" sldId="1093"/>
        </pc:sldMkLst>
      </pc:sldChg>
      <pc:sldChg chg="add">
        <pc:chgData name="Ken Birman" userId="d63afa40-f901-45d1-beb5-fa688e844a7e" providerId="ADAL" clId="{480FF922-5C9E-473B-899D-1C2A44F014FC}" dt="2024-10-17T17:34:13.122" v="1589"/>
        <pc:sldMkLst>
          <pc:docMk/>
          <pc:sldMk cId="1919245139" sldId="1094"/>
        </pc:sldMkLst>
      </pc:sldChg>
      <pc:sldChg chg="add">
        <pc:chgData name="Ken Birman" userId="d63afa40-f901-45d1-beb5-fa688e844a7e" providerId="ADAL" clId="{480FF922-5C9E-473B-899D-1C2A44F014FC}" dt="2024-10-17T17:34:13.122" v="1589"/>
        <pc:sldMkLst>
          <pc:docMk/>
          <pc:sldMk cId="1407438458" sldId="1095"/>
        </pc:sldMkLst>
      </pc:sldChg>
      <pc:sldChg chg="add">
        <pc:chgData name="Ken Birman" userId="d63afa40-f901-45d1-beb5-fa688e844a7e" providerId="ADAL" clId="{480FF922-5C9E-473B-899D-1C2A44F014FC}" dt="2024-10-17T17:34:13.122" v="1589"/>
        <pc:sldMkLst>
          <pc:docMk/>
          <pc:sldMk cId="4166255604" sldId="1096"/>
        </pc:sldMkLst>
      </pc:sldChg>
      <pc:sldChg chg="add">
        <pc:chgData name="Ken Birman" userId="d63afa40-f901-45d1-beb5-fa688e844a7e" providerId="ADAL" clId="{480FF922-5C9E-473B-899D-1C2A44F014FC}" dt="2024-10-17T17:34:13.122" v="1589"/>
        <pc:sldMkLst>
          <pc:docMk/>
          <pc:sldMk cId="4048094256" sldId="1097"/>
        </pc:sldMkLst>
      </pc:sldChg>
      <pc:sldChg chg="add">
        <pc:chgData name="Ken Birman" userId="d63afa40-f901-45d1-beb5-fa688e844a7e" providerId="ADAL" clId="{480FF922-5C9E-473B-899D-1C2A44F014FC}" dt="2024-10-17T17:34:13.122" v="1589"/>
        <pc:sldMkLst>
          <pc:docMk/>
          <pc:sldMk cId="2394919571" sldId="1098"/>
        </pc:sldMkLst>
      </pc:sldChg>
      <pc:sldChg chg="add">
        <pc:chgData name="Ken Birman" userId="d63afa40-f901-45d1-beb5-fa688e844a7e" providerId="ADAL" clId="{480FF922-5C9E-473B-899D-1C2A44F014FC}" dt="2024-10-17T17:34:13.122" v="1589"/>
        <pc:sldMkLst>
          <pc:docMk/>
          <pc:sldMk cId="168604162" sldId="1099"/>
        </pc:sldMkLst>
      </pc:sldChg>
      <pc:sldChg chg="add">
        <pc:chgData name="Ken Birman" userId="d63afa40-f901-45d1-beb5-fa688e844a7e" providerId="ADAL" clId="{480FF922-5C9E-473B-899D-1C2A44F014FC}" dt="2024-10-17T17:34:13.122" v="1589"/>
        <pc:sldMkLst>
          <pc:docMk/>
          <pc:sldMk cId="1400149001" sldId="1100"/>
        </pc:sldMkLst>
      </pc:sldChg>
      <pc:sldChg chg="add">
        <pc:chgData name="Ken Birman" userId="d63afa40-f901-45d1-beb5-fa688e844a7e" providerId="ADAL" clId="{480FF922-5C9E-473B-899D-1C2A44F014FC}" dt="2024-10-17T17:34:13.122" v="1589"/>
        <pc:sldMkLst>
          <pc:docMk/>
          <pc:sldMk cId="2959898824" sldId="1101"/>
        </pc:sldMkLst>
      </pc:sldChg>
      <pc:sldChg chg="add">
        <pc:chgData name="Ken Birman" userId="d63afa40-f901-45d1-beb5-fa688e844a7e" providerId="ADAL" clId="{480FF922-5C9E-473B-899D-1C2A44F014FC}" dt="2024-10-17T17:34:13.122" v="1589"/>
        <pc:sldMkLst>
          <pc:docMk/>
          <pc:sldMk cId="3342204900" sldId="1102"/>
        </pc:sldMkLst>
      </pc:sldChg>
      <pc:sldChg chg="add">
        <pc:chgData name="Ken Birman" userId="d63afa40-f901-45d1-beb5-fa688e844a7e" providerId="ADAL" clId="{480FF922-5C9E-473B-899D-1C2A44F014FC}" dt="2024-10-17T17:34:13.122" v="1589"/>
        <pc:sldMkLst>
          <pc:docMk/>
          <pc:sldMk cId="2023574791" sldId="1103"/>
        </pc:sldMkLst>
      </pc:sldChg>
      <pc:sldChg chg="add">
        <pc:chgData name="Ken Birman" userId="d63afa40-f901-45d1-beb5-fa688e844a7e" providerId="ADAL" clId="{480FF922-5C9E-473B-899D-1C2A44F014FC}" dt="2024-10-17T17:34:13.122" v="1589"/>
        <pc:sldMkLst>
          <pc:docMk/>
          <pc:sldMk cId="1837433733" sldId="1104"/>
        </pc:sldMkLst>
      </pc:sldChg>
      <pc:sldChg chg="add">
        <pc:chgData name="Ken Birman" userId="d63afa40-f901-45d1-beb5-fa688e844a7e" providerId="ADAL" clId="{480FF922-5C9E-473B-899D-1C2A44F014FC}" dt="2024-10-17T17:34:13.122" v="1589"/>
        <pc:sldMkLst>
          <pc:docMk/>
          <pc:sldMk cId="3765029404" sldId="1105"/>
        </pc:sldMkLst>
      </pc:sldChg>
      <pc:sldChg chg="add">
        <pc:chgData name="Ken Birman" userId="d63afa40-f901-45d1-beb5-fa688e844a7e" providerId="ADAL" clId="{480FF922-5C9E-473B-899D-1C2A44F014FC}" dt="2024-10-17T17:34:13.122" v="1589"/>
        <pc:sldMkLst>
          <pc:docMk/>
          <pc:sldMk cId="543995042" sldId="1106"/>
        </pc:sldMkLst>
      </pc:sldChg>
      <pc:sldChg chg="add">
        <pc:chgData name="Ken Birman" userId="d63afa40-f901-45d1-beb5-fa688e844a7e" providerId="ADAL" clId="{480FF922-5C9E-473B-899D-1C2A44F014FC}" dt="2024-10-17T17:34:13.122" v="1589"/>
        <pc:sldMkLst>
          <pc:docMk/>
          <pc:sldMk cId="3847086057" sldId="1107"/>
        </pc:sldMkLst>
      </pc:sldChg>
      <pc:sldChg chg="add">
        <pc:chgData name="Ken Birman" userId="d63afa40-f901-45d1-beb5-fa688e844a7e" providerId="ADAL" clId="{480FF922-5C9E-473B-899D-1C2A44F014FC}" dt="2024-10-17T17:34:13.122" v="1589"/>
        <pc:sldMkLst>
          <pc:docMk/>
          <pc:sldMk cId="1507304581" sldId="1108"/>
        </pc:sldMkLst>
      </pc:sldChg>
    </pc:docChg>
  </pc:docChgLst>
  <pc:docChgLst>
    <pc:chgData name="Ken Birman" userId="d63afa40-f901-45d1-beb5-fa688e844a7e" providerId="ADAL" clId="{03FEC5C4-E549-954C-9753-A37AEDBAD2E3}"/>
    <pc:docChg chg="addSld modSld">
      <pc:chgData name="Ken Birman" userId="d63afa40-f901-45d1-beb5-fa688e844a7e" providerId="ADAL" clId="{03FEC5C4-E549-954C-9753-A37AEDBAD2E3}" dt="2024-10-18T20:27:21.469" v="156" actId="20577"/>
      <pc:docMkLst>
        <pc:docMk/>
      </pc:docMkLst>
      <pc:sldChg chg="modSp">
        <pc:chgData name="Ken Birman" userId="d63afa40-f901-45d1-beb5-fa688e844a7e" providerId="ADAL" clId="{03FEC5C4-E549-954C-9753-A37AEDBAD2E3}" dt="2024-10-12T11:56:28.170" v="131" actId="20577"/>
        <pc:sldMkLst>
          <pc:docMk/>
          <pc:sldMk cId="3607907751" sldId="1001"/>
        </pc:sldMkLst>
        <pc:spChg chg="mod">
          <ac:chgData name="Ken Birman" userId="d63afa40-f901-45d1-beb5-fa688e844a7e" providerId="ADAL" clId="{03FEC5C4-E549-954C-9753-A37AEDBAD2E3}" dt="2024-10-12T11:56:28.170" v="131" actId="20577"/>
          <ac:spMkLst>
            <pc:docMk/>
            <pc:sldMk cId="3607907751" sldId="1001"/>
            <ac:spMk id="3" creationId="{DF7C0F46-0CC8-449C-3B96-DCAB4B7B404D}"/>
          </ac:spMkLst>
        </pc:spChg>
      </pc:sldChg>
      <pc:sldChg chg="modSp">
        <pc:chgData name="Ken Birman" userId="d63afa40-f901-45d1-beb5-fa688e844a7e" providerId="ADAL" clId="{03FEC5C4-E549-954C-9753-A37AEDBAD2E3}" dt="2024-10-12T23:44:48.027" v="138" actId="20577"/>
        <pc:sldMkLst>
          <pc:docMk/>
          <pc:sldMk cId="3121281523" sldId="1041"/>
        </pc:sldMkLst>
        <pc:spChg chg="mod">
          <ac:chgData name="Ken Birman" userId="d63afa40-f901-45d1-beb5-fa688e844a7e" providerId="ADAL" clId="{03FEC5C4-E549-954C-9753-A37AEDBAD2E3}" dt="2024-10-12T23:44:48.027" v="138" actId="20577"/>
          <ac:spMkLst>
            <pc:docMk/>
            <pc:sldMk cId="3121281523" sldId="1041"/>
            <ac:spMk id="2" creationId="{13B3D422-8B20-C52C-98B3-4656395F181F}"/>
          </ac:spMkLst>
        </pc:spChg>
      </pc:sldChg>
      <pc:sldChg chg="modSp add">
        <pc:chgData name="Ken Birman" userId="d63afa40-f901-45d1-beb5-fa688e844a7e" providerId="ADAL" clId="{03FEC5C4-E549-954C-9753-A37AEDBAD2E3}" dt="2024-10-18T20:27:21.469" v="156" actId="20577"/>
        <pc:sldMkLst>
          <pc:docMk/>
          <pc:sldMk cId="2309930384" sldId="1109"/>
        </pc:sldMkLst>
        <pc:spChg chg="mod">
          <ac:chgData name="Ken Birman" userId="d63afa40-f901-45d1-beb5-fa688e844a7e" providerId="ADAL" clId="{03FEC5C4-E549-954C-9753-A37AEDBAD2E3}" dt="2024-10-18T20:27:21.469" v="156" actId="20577"/>
          <ac:spMkLst>
            <pc:docMk/>
            <pc:sldMk cId="2309930384" sldId="1109"/>
            <ac:spMk id="2" creationId="{D8B3D44D-4C47-B870-AE49-A920010EB0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0635A-12D1-4F4C-AC9E-50D86CB7FEFD}"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44B75-F178-4A0C-845B-F0B59FC44C7A}" type="slidenum">
              <a:rPr lang="en-US" smtClean="0"/>
              <a:t>‹#›</a:t>
            </a:fld>
            <a:endParaRPr lang="en-US"/>
          </a:p>
        </p:txBody>
      </p:sp>
    </p:spTree>
    <p:extLst>
      <p:ext uri="{BB962C8B-B14F-4D97-AF65-F5344CB8AC3E}">
        <p14:creationId xmlns:p14="http://schemas.microsoft.com/office/powerpoint/2010/main" val="51153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44B75-F178-4A0C-845B-F0B59FC44C7A}" type="slidenum">
              <a:rPr lang="en-US" smtClean="0"/>
              <a:t>1</a:t>
            </a:fld>
            <a:endParaRPr lang="en-US"/>
          </a:p>
        </p:txBody>
      </p:sp>
    </p:spTree>
    <p:extLst>
      <p:ext uri="{BB962C8B-B14F-4D97-AF65-F5344CB8AC3E}">
        <p14:creationId xmlns:p14="http://schemas.microsoft.com/office/powerpoint/2010/main" val="2610814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444B75-F178-4A0C-845B-F0B59FC44C7A}" type="slidenum">
              <a:rPr lang="en-US" smtClean="0"/>
              <a:t>8</a:t>
            </a:fld>
            <a:endParaRPr lang="en-US"/>
          </a:p>
        </p:txBody>
      </p:sp>
    </p:spTree>
    <p:extLst>
      <p:ext uri="{BB962C8B-B14F-4D97-AF65-F5344CB8AC3E}">
        <p14:creationId xmlns:p14="http://schemas.microsoft.com/office/powerpoint/2010/main" val="261081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Comments: the 100MB and 1MB data series is from Jonathan’s RDMA evaluation. While the 10KB data is from Lorenzo’s spindle evaluation, which is atomic broadcast.</a:t>
            </a:r>
          </a:p>
          <a:p>
            <a:r>
              <a:rPr lang="en-US"/>
              <a:t>Please note that on the right, </a:t>
            </a:r>
            <a:r>
              <a:rPr lang="en-US" err="1"/>
              <a:t>OpenMPI</a:t>
            </a:r>
            <a:r>
              <a:rPr lang="en-US"/>
              <a:t> 100MB and </a:t>
            </a:r>
            <a:r>
              <a:rPr lang="en-US" err="1"/>
              <a:t>OpenMPI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7B958-1CCE-224B-9216-88712331F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45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NVIDIA"/>
              </a:rPr>
              <a:t>We use </a:t>
            </a:r>
            <a:r>
              <a:rPr lang="en-US" b="0" i="0" err="1">
                <a:solidFill>
                  <a:srgbClr val="000000"/>
                </a:solidFill>
                <a:effectLst/>
                <a:latin typeface="NVIDIA"/>
              </a:rPr>
              <a:t>AllReduce</a:t>
            </a:r>
            <a:r>
              <a:rPr lang="en-US" b="0" i="0">
                <a:solidFill>
                  <a:srgbClr val="000000"/>
                </a:solidFill>
                <a:effectLst/>
                <a:latin typeface="NVIDIA"/>
              </a:rPr>
              <a:t> to show DCCL’s performance as it is one of the most important operation in distributed model training.</a:t>
            </a:r>
          </a:p>
          <a:p>
            <a:endParaRPr lang="en-US" b="0" i="0">
              <a:solidFill>
                <a:srgbClr val="000000"/>
              </a:solidFill>
              <a:effectLst/>
              <a:latin typeface="NVIDIA"/>
            </a:endParaRPr>
          </a:p>
          <a:p>
            <a:r>
              <a:rPr lang="en-US" b="0" i="0">
                <a:solidFill>
                  <a:srgbClr val="000000"/>
                </a:solidFill>
                <a:effectLst/>
                <a:latin typeface="NVIDIA"/>
              </a:rPr>
              <a:t>It allows collecting data from different processing units to combine them into a global result by a chosen operator. In turn, the result is distributed back to all processing units.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7B958-1CCE-224B-9216-88712331F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96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C88A9A5F-508F-4BE6-85CA-7231B3A57865}" type="datetime1">
              <a:rPr lang="en-US" smtClean="0"/>
              <a:t>10/20/2024</a:t>
            </a:fld>
            <a:endParaRPr lang="en-US"/>
          </a:p>
        </p:txBody>
      </p:sp>
      <p:sp>
        <p:nvSpPr>
          <p:cNvPr id="5" name="Footer Placeholder 4"/>
          <p:cNvSpPr>
            <a:spLocks noGrp="1"/>
          </p:cNvSpPr>
          <p:nvPr>
            <p:ph type="ftr" sz="quarter" idx="11"/>
          </p:nvPr>
        </p:nvSpPr>
        <p:spPr/>
        <p:txBody>
          <a:bodyPr/>
          <a:lstStyle/>
          <a:p>
            <a:r>
              <a:rPr lang="en-US"/>
              <a:t>Ken Birman (ken@cs.cornell.edu).</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243403"/>
      </p:ext>
    </p:extLst>
  </p:cSld>
  <p:clrMapOvr>
    <a:masterClrMapping/>
  </p:clrMapOvr>
  <p:transition advTm="60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837FE6-BFC9-4F81-BF59-81347BFF6362}" type="datetime1">
              <a:rPr lang="en-US" smtClean="0"/>
              <a:t>10/20/2024</a:t>
            </a:fld>
            <a:endParaRPr lang="en-US"/>
          </a:p>
        </p:txBody>
      </p:sp>
      <p:sp>
        <p:nvSpPr>
          <p:cNvPr id="5" name="Footer Placeholder 4"/>
          <p:cNvSpPr>
            <a:spLocks noGrp="1"/>
          </p:cNvSpPr>
          <p:nvPr>
            <p:ph type="ftr" sz="quarter" idx="11"/>
          </p:nvPr>
        </p:nvSpPr>
        <p:spPr/>
        <p:txBody>
          <a:bodyPr/>
          <a:lstStyle/>
          <a:p>
            <a:r>
              <a:rPr lang="en-US"/>
              <a:t>Ken Birman (ken@cs.cornell.edu).</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338699877"/>
      </p:ext>
    </p:extLst>
  </p:cSld>
  <p:clrMapOvr>
    <a:masterClrMapping/>
  </p:clrMapOvr>
  <p:transition advTm="60000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FFA3B-EF6B-45DB-A40A-A171DBD40DA2}" type="datetime1">
              <a:rPr lang="en-US" smtClean="0"/>
              <a:t>10/20/2024</a:t>
            </a:fld>
            <a:endParaRPr lang="en-US"/>
          </a:p>
        </p:txBody>
      </p:sp>
      <p:sp>
        <p:nvSpPr>
          <p:cNvPr id="5" name="Footer Placeholder 4"/>
          <p:cNvSpPr>
            <a:spLocks noGrp="1"/>
          </p:cNvSpPr>
          <p:nvPr>
            <p:ph type="ftr" sz="quarter" idx="11"/>
          </p:nvPr>
        </p:nvSpPr>
        <p:spPr/>
        <p:txBody>
          <a:bodyPr/>
          <a:lstStyle/>
          <a:p>
            <a:r>
              <a:rPr lang="en-US"/>
              <a:t>Ken Birman (ken@cs.cornell.edu).</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05075"/>
      </p:ext>
    </p:extLst>
  </p:cSld>
  <p:clrMapOvr>
    <a:masterClrMapping/>
  </p:clrMapOvr>
  <p:transition advTm="60000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422"/>
            <a:ext cx="10971684" cy="1144631"/>
          </a:xfrm>
          <a:prstGeom prst="rect">
            <a:avLst/>
          </a:prstGeom>
        </p:spPr>
        <p:txBody>
          <a:bodyPr lIns="0" tIns="0" rIns="0" bIns="0" anchor="ctr">
            <a:noAutofit/>
          </a:bodyPr>
          <a:lstStyle/>
          <a:p>
            <a:pPr algn="ctr"/>
            <a:endParaRPr lang="en-US" sz="5321" b="0" strike="noStrike" spc="-1">
              <a:latin typeface="Arial"/>
            </a:endParaRPr>
          </a:p>
        </p:txBody>
      </p:sp>
      <p:sp>
        <p:nvSpPr>
          <p:cNvPr id="6" name="PlaceHolder 2"/>
          <p:cNvSpPr>
            <a:spLocks noGrp="1"/>
          </p:cNvSpPr>
          <p:nvPr>
            <p:ph type="subTitle"/>
          </p:nvPr>
        </p:nvSpPr>
        <p:spPr>
          <a:xfrm>
            <a:off x="609562" y="1604399"/>
            <a:ext cx="10971684" cy="3976819"/>
          </a:xfrm>
          <a:prstGeom prst="rect">
            <a:avLst/>
          </a:prstGeom>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330147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786871" cy="1499616"/>
          </a:xfrm>
        </p:spPr>
        <p:txBody>
          <a:bodyPr/>
          <a:lstStyle>
            <a:lvl1pPr>
              <a:defRPr b="1">
                <a:solidFill>
                  <a:schemeClr val="accent5"/>
                </a:solidFill>
              </a:defRPr>
            </a:lvl1pPr>
          </a:lstStyle>
          <a:p>
            <a:r>
              <a:rPr lang="en-US"/>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3200"/>
            </a:lvl1pPr>
            <a:lvl2pPr>
              <a:defRPr sz="28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FF1BD-8713-4CF7-9F8C-BB528142CD62}" type="datetime1">
              <a:rPr lang="en-US" smtClean="0"/>
              <a:t>10/20/2024</a:t>
            </a:fld>
            <a:endParaRPr lang="en-US"/>
          </a:p>
        </p:txBody>
      </p:sp>
      <p:sp>
        <p:nvSpPr>
          <p:cNvPr id="5" name="Footer Placeholder 4"/>
          <p:cNvSpPr>
            <a:spLocks noGrp="1"/>
          </p:cNvSpPr>
          <p:nvPr>
            <p:ph type="ftr" sz="quarter" idx="11"/>
          </p:nvPr>
        </p:nvSpPr>
        <p:spPr/>
        <p:txBody>
          <a:bodyPr/>
          <a:lstStyle/>
          <a:p>
            <a:r>
              <a:rPr lang="en-US"/>
              <a:t>Ken Birman (ken@cs.cornell.edu).</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2848551814"/>
      </p:ext>
    </p:extLst>
  </p:cSld>
  <p:clrMapOvr>
    <a:masterClrMapping/>
  </p:clrMapOvr>
  <p:transition advTm="600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84AC83-EB72-4417-9AA5-1632E9764CB5}" type="datetime1">
              <a:rPr lang="en-US" smtClean="0"/>
              <a:t>10/20/2024</a:t>
            </a:fld>
            <a:endParaRPr lang="en-US"/>
          </a:p>
        </p:txBody>
      </p:sp>
      <p:sp>
        <p:nvSpPr>
          <p:cNvPr id="5" name="Footer Placeholder 4"/>
          <p:cNvSpPr>
            <a:spLocks noGrp="1"/>
          </p:cNvSpPr>
          <p:nvPr>
            <p:ph type="ftr" sz="quarter" idx="11"/>
          </p:nvPr>
        </p:nvSpPr>
        <p:spPr/>
        <p:txBody>
          <a:bodyPr/>
          <a:lstStyle/>
          <a:p>
            <a:r>
              <a:rPr lang="en-US"/>
              <a:t>Ken Birman (ken@cs.cornell.edu).</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706145"/>
      </p:ext>
    </p:extLst>
  </p:cSld>
  <p:clrMapOvr>
    <a:masterClrMapping/>
  </p:clrMapOvr>
  <p:transition advTm="60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8AB8E9-2C26-4E85-B17A-A22C6D3FC313}" type="datetime1">
              <a:rPr lang="en-US" smtClean="0"/>
              <a:t>10/20/2024</a:t>
            </a:fld>
            <a:endParaRPr lang="en-US"/>
          </a:p>
        </p:txBody>
      </p:sp>
      <p:sp>
        <p:nvSpPr>
          <p:cNvPr id="6" name="Footer Placeholder 5"/>
          <p:cNvSpPr>
            <a:spLocks noGrp="1"/>
          </p:cNvSpPr>
          <p:nvPr>
            <p:ph type="ftr" sz="quarter" idx="11"/>
          </p:nvPr>
        </p:nvSpPr>
        <p:spPr/>
        <p:txBody>
          <a:bodyPr/>
          <a:lstStyle/>
          <a:p>
            <a:r>
              <a:rPr lang="en-US"/>
              <a:t>Ken Birman (ken@cs.cornell.edu).</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2969839467"/>
      </p:ext>
    </p:extLst>
  </p:cSld>
  <p:clrMapOvr>
    <a:masterClrMapping/>
  </p:clrMapOvr>
  <p:transition advTm="60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69EFC8-EA24-4534-A6FC-700753122D6F}" type="datetime1">
              <a:rPr lang="en-US" smtClean="0"/>
              <a:t>10/20/2024</a:t>
            </a:fld>
            <a:endParaRPr lang="en-US"/>
          </a:p>
        </p:txBody>
      </p:sp>
      <p:sp>
        <p:nvSpPr>
          <p:cNvPr id="8" name="Footer Placeholder 7"/>
          <p:cNvSpPr>
            <a:spLocks noGrp="1"/>
          </p:cNvSpPr>
          <p:nvPr>
            <p:ph type="ftr" sz="quarter" idx="11"/>
          </p:nvPr>
        </p:nvSpPr>
        <p:spPr/>
        <p:txBody>
          <a:bodyPr/>
          <a:lstStyle/>
          <a:p>
            <a:r>
              <a:rPr lang="en-US"/>
              <a:t>Ken Birman (ken@cs.cornell.edu).</a:t>
            </a:r>
          </a:p>
        </p:txBody>
      </p:sp>
      <p:sp>
        <p:nvSpPr>
          <p:cNvPr id="9" name="Slide Number Placeholder 8"/>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1975709793"/>
      </p:ext>
    </p:extLst>
  </p:cSld>
  <p:clrMapOvr>
    <a:masterClrMapping/>
  </p:clrMapOvr>
  <p:transition advTm="60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1167872" cy="1499616"/>
          </a:xfrm>
        </p:spPr>
        <p:txBody>
          <a:bodyPr/>
          <a:lstStyle>
            <a:lvl1pPr>
              <a:defRPr b="1">
                <a:solidFill>
                  <a:schemeClr val="accent5"/>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61598D54-3F4A-459E-A02B-211BED1D1D8F}" type="datetime1">
              <a:rPr lang="en-US" smtClean="0"/>
              <a:t>10/20/2024</a:t>
            </a:fld>
            <a:endParaRPr lang="en-US"/>
          </a:p>
        </p:txBody>
      </p:sp>
      <p:sp>
        <p:nvSpPr>
          <p:cNvPr id="4" name="Footer Placeholder 3"/>
          <p:cNvSpPr>
            <a:spLocks noGrp="1"/>
          </p:cNvSpPr>
          <p:nvPr>
            <p:ph type="ftr" sz="quarter" idx="11"/>
          </p:nvPr>
        </p:nvSpPr>
        <p:spPr/>
        <p:txBody>
          <a:bodyPr/>
          <a:lstStyle/>
          <a:p>
            <a:r>
              <a:rPr lang="en-US"/>
              <a:t>Ken Birman (ken@cs.cornell.edu).</a:t>
            </a:r>
          </a:p>
        </p:txBody>
      </p:sp>
      <p:sp>
        <p:nvSpPr>
          <p:cNvPr id="5" name="Slide Number Placeholder 4"/>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4122413710"/>
      </p:ext>
    </p:extLst>
  </p:cSld>
  <p:clrMapOvr>
    <a:masterClrMapping/>
  </p:clrMapOvr>
  <p:transition advTm="600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A2C78-B9D7-4BFF-BFDE-21021E143846}" type="datetime1">
              <a:rPr lang="en-US" smtClean="0"/>
              <a:t>10/20/2024</a:t>
            </a:fld>
            <a:endParaRPr lang="en-US"/>
          </a:p>
        </p:txBody>
      </p:sp>
      <p:sp>
        <p:nvSpPr>
          <p:cNvPr id="3" name="Footer Placeholder 2"/>
          <p:cNvSpPr>
            <a:spLocks noGrp="1"/>
          </p:cNvSpPr>
          <p:nvPr>
            <p:ph type="ftr" sz="quarter" idx="11"/>
          </p:nvPr>
        </p:nvSpPr>
        <p:spPr/>
        <p:txBody>
          <a:bodyPr/>
          <a:lstStyle/>
          <a:p>
            <a:r>
              <a:rPr lang="en-US"/>
              <a:t>Ken Birman (ken@cs.cornell.edu).</a:t>
            </a:r>
          </a:p>
        </p:txBody>
      </p:sp>
      <p:sp>
        <p:nvSpPr>
          <p:cNvPr id="4" name="Slide Number Placeholder 3"/>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1236775121"/>
      </p:ext>
    </p:extLst>
  </p:cSld>
  <p:clrMapOvr>
    <a:masterClrMapping/>
  </p:clrMapOvr>
  <p:transition advTm="60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01783F-79AA-4C4D-AD77-76611956ED47}" type="datetime1">
              <a:rPr lang="en-US" smtClean="0"/>
              <a:t>10/20/2024</a:t>
            </a:fld>
            <a:endParaRPr lang="en-US"/>
          </a:p>
        </p:txBody>
      </p:sp>
      <p:sp>
        <p:nvSpPr>
          <p:cNvPr id="6" name="Footer Placeholder 5"/>
          <p:cNvSpPr>
            <a:spLocks noGrp="1"/>
          </p:cNvSpPr>
          <p:nvPr>
            <p:ph type="ftr" sz="quarter" idx="11"/>
          </p:nvPr>
        </p:nvSpPr>
        <p:spPr/>
        <p:txBody>
          <a:bodyPr/>
          <a:lstStyle/>
          <a:p>
            <a:r>
              <a:rPr lang="en-US"/>
              <a:t>Ken Birman (ken@cs.cornell.edu).</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1262488048"/>
      </p:ext>
    </p:extLst>
  </p:cSld>
  <p:clrMapOvr>
    <a:masterClrMapping/>
  </p:clrMapOvr>
  <p:transition advTm="600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CC89FE-9200-41F9-B3B9-4009B88CF12F}" type="datetime1">
              <a:rPr lang="en-US" smtClean="0"/>
              <a:t>10/20/2024</a:t>
            </a:fld>
            <a:endParaRPr lang="en-US"/>
          </a:p>
        </p:txBody>
      </p:sp>
      <p:sp>
        <p:nvSpPr>
          <p:cNvPr id="6" name="Footer Placeholder 5"/>
          <p:cNvSpPr>
            <a:spLocks noGrp="1"/>
          </p:cNvSpPr>
          <p:nvPr>
            <p:ph type="ftr" sz="quarter" idx="11"/>
          </p:nvPr>
        </p:nvSpPr>
        <p:spPr/>
        <p:txBody>
          <a:bodyPr/>
          <a:lstStyle/>
          <a:p>
            <a:r>
              <a:rPr lang="en-US"/>
              <a:t>Ken Birman (ken@cs.cornell.edu).</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518281"/>
      </p:ext>
    </p:extLst>
  </p:cSld>
  <p:clrMapOvr>
    <a:masterClrMapping/>
  </p:clrMapOvr>
  <p:transition advTm="60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99B9C2E-D4DF-4464-951E-024F20BE0D7C}" type="datetime1">
              <a:rPr lang="en-US" smtClean="0"/>
              <a:t>10/20/2024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Ken Birman (ken@cs.cornell.edu).</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6165642-2DC6-4995-8FB3-76453B93C11F}"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146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600000"/>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2.bin"/><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e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5.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54.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16.emf"/></Relationships>
</file>

<file path=ppt/slides/_rels/slide5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35" name="Straight Connector 103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shootingwanderlust.com/wp-content/uploads/2019/05/Cascade-in-Green.jpg">
            <a:extLst>
              <a:ext uri="{FF2B5EF4-FFF2-40B4-BE49-F238E27FC236}">
                <a16:creationId xmlns:a16="http://schemas.microsoft.com/office/drawing/2014/main" id="{2163913E-E61D-4977-BEA7-B0DBAA5FAA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901" b="27552"/>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F15464A-F55D-46D2-BDA3-E17D14C8C377}"/>
              </a:ext>
            </a:extLst>
          </p:cNvPr>
          <p:cNvSpPr>
            <a:spLocks noGrp="1"/>
          </p:cNvSpPr>
          <p:nvPr>
            <p:ph type="title"/>
          </p:nvPr>
        </p:nvSpPr>
        <p:spPr>
          <a:xfrm>
            <a:off x="4092166" y="3428999"/>
            <a:ext cx="7957995" cy="1954763"/>
          </a:xfrm>
        </p:spPr>
        <p:txBody>
          <a:bodyPr vert="horz" lIns="91440" tIns="45720" rIns="91440" bIns="45720" rtlCol="0" anchor="b">
            <a:noAutofit/>
          </a:bodyPr>
          <a:lstStyle/>
          <a:p>
            <a:r>
              <a:rPr lang="en-US" sz="3200" kern="1200" cap="all" spc="200" baseline="0" dirty="0">
                <a:solidFill>
                  <a:srgbClr val="FFFFFF"/>
                </a:solidFill>
                <a:latin typeface="+mj-lt"/>
                <a:ea typeface="+mj-ea"/>
                <a:cs typeface="+mj-cs"/>
              </a:rPr>
              <a:t>Cascade and Vortex: </a:t>
            </a:r>
            <a:r>
              <a:rPr lang="en-US" sz="3200" kern="1200" cap="all" spc="200" baseline="0" dirty="0" err="1">
                <a:solidFill>
                  <a:srgbClr val="FFFFFF"/>
                </a:solidFill>
                <a:latin typeface="+mj-lt"/>
                <a:ea typeface="+mj-ea"/>
                <a:cs typeface="+mj-cs"/>
              </a:rPr>
              <a:t>PlatformS</a:t>
            </a:r>
            <a:r>
              <a:rPr lang="en-US" sz="3200" kern="1200" cap="all" spc="200" baseline="0" dirty="0">
                <a:solidFill>
                  <a:srgbClr val="FFFFFF"/>
                </a:solidFill>
                <a:latin typeface="+mj-lt"/>
                <a:ea typeface="+mj-ea"/>
                <a:cs typeface="+mj-cs"/>
              </a:rPr>
              <a:t> for </a:t>
            </a:r>
            <a:br>
              <a:rPr lang="en-US" sz="3200" kern="1200" cap="all" spc="200" baseline="0" dirty="0">
                <a:solidFill>
                  <a:srgbClr val="FFFFFF"/>
                </a:solidFill>
                <a:latin typeface="+mj-lt"/>
                <a:ea typeface="+mj-ea"/>
                <a:cs typeface="+mj-cs"/>
              </a:rPr>
            </a:br>
            <a:r>
              <a:rPr lang="en-US" sz="3200" kern="1200" cap="all" spc="200" baseline="0" dirty="0">
                <a:solidFill>
                  <a:srgbClr val="FFFFFF"/>
                </a:solidFill>
                <a:latin typeface="+mj-lt"/>
                <a:ea typeface="+mj-ea"/>
                <a:cs typeface="+mj-cs"/>
              </a:rPr>
              <a:t>Intelligent edge computing and RAG LLMs</a:t>
            </a:r>
            <a:br>
              <a:rPr lang="en-US" sz="3200" kern="1200" cap="all" spc="200" baseline="0" dirty="0">
                <a:solidFill>
                  <a:srgbClr val="FFFFFF"/>
                </a:solidFill>
                <a:latin typeface="+mj-lt"/>
                <a:ea typeface="+mj-ea"/>
                <a:cs typeface="+mj-cs"/>
              </a:rPr>
            </a:br>
            <a:br>
              <a:rPr lang="en-US" sz="3200" kern="1200" cap="all" spc="200" baseline="0" dirty="0">
                <a:solidFill>
                  <a:srgbClr val="FFFFFF"/>
                </a:solidFill>
                <a:latin typeface="+mj-lt"/>
                <a:ea typeface="+mj-ea"/>
                <a:cs typeface="+mj-cs"/>
              </a:rPr>
            </a:br>
            <a:r>
              <a:rPr lang="en-US" sz="3200" kern="1200" cap="all" spc="200" baseline="0" dirty="0">
                <a:solidFill>
                  <a:srgbClr val="FFFFFF"/>
                </a:solidFill>
                <a:latin typeface="+mj-lt"/>
                <a:ea typeface="+mj-ea"/>
                <a:cs typeface="+mj-cs"/>
              </a:rPr>
              <a:t>Ken Birman</a:t>
            </a:r>
          </a:p>
        </p:txBody>
      </p:sp>
      <p:cxnSp>
        <p:nvCxnSpPr>
          <p:cNvPr id="1041" name="Straight Connector 1040">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997232"/>
            </a:solidFill>
          </a:ln>
        </p:spPr>
        <p:style>
          <a:lnRef idx="3">
            <a:schemeClr val="accent1"/>
          </a:lnRef>
          <a:fillRef idx="0">
            <a:schemeClr val="accent1"/>
          </a:fillRef>
          <a:effectRef idx="2">
            <a:schemeClr val="accent1"/>
          </a:effectRef>
          <a:fontRef idx="minor">
            <a:schemeClr val="tx1"/>
          </a:fontRef>
        </p:style>
      </p:cxnSp>
      <p:sp>
        <p:nvSpPr>
          <p:cNvPr id="3" name="Footer Placeholder 2">
            <a:extLst>
              <a:ext uri="{FF2B5EF4-FFF2-40B4-BE49-F238E27FC236}">
                <a16:creationId xmlns:a16="http://schemas.microsoft.com/office/drawing/2014/main" id="{A1DFC3CA-0BBE-4323-8818-97486DC5AAAF}"/>
              </a:ext>
            </a:extLst>
          </p:cNvPr>
          <p:cNvSpPr>
            <a:spLocks noGrp="1"/>
          </p:cNvSpPr>
          <p:nvPr>
            <p:ph type="ftr" sz="quarter" idx="11"/>
          </p:nvPr>
        </p:nvSpPr>
        <p:spPr>
          <a:xfrm>
            <a:off x="4842932" y="6470704"/>
            <a:ext cx="5901459"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all" spc="0" normalizeH="0" baseline="0" noProof="0">
                <a:ln>
                  <a:noFill/>
                </a:ln>
                <a:solidFill>
                  <a:srgbClr val="FFFFFF"/>
                </a:solidFill>
                <a:effectLst/>
                <a:uLnTx/>
                <a:uFillTx/>
                <a:latin typeface="+mj-lt"/>
                <a:ea typeface="+mn-ea"/>
                <a:cs typeface="+mn-cs"/>
              </a:rPr>
              <a:t>Ken Birman (ken@cs.cornell.edu).</a:t>
            </a:r>
          </a:p>
        </p:txBody>
      </p:sp>
      <p:sp>
        <p:nvSpPr>
          <p:cNvPr id="4" name="Slide Number Placeholder 3">
            <a:extLst>
              <a:ext uri="{FF2B5EF4-FFF2-40B4-BE49-F238E27FC236}">
                <a16:creationId xmlns:a16="http://schemas.microsoft.com/office/drawing/2014/main" id="{5D5024CD-7712-4478-AE07-07FC04EBAEDF}"/>
              </a:ext>
            </a:extLst>
          </p:cNvPr>
          <p:cNvSpPr>
            <a:spLocks noGrp="1"/>
          </p:cNvSpPr>
          <p:nvPr>
            <p:ph type="sldNum" sz="quarter" idx="12"/>
          </p:nvPr>
        </p:nvSpPr>
        <p:spPr>
          <a:xfrm>
            <a:off x="10837333" y="6470704"/>
            <a:ext cx="973667"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6165642-2DC6-4995-8FB3-76453B93C11F}"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1</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8405444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2A5D-4BEF-42D7-708C-3B3F2B0739FA}"/>
              </a:ext>
            </a:extLst>
          </p:cNvPr>
          <p:cNvSpPr>
            <a:spLocks noGrp="1"/>
          </p:cNvSpPr>
          <p:nvPr>
            <p:ph type="title"/>
          </p:nvPr>
        </p:nvSpPr>
        <p:spPr/>
        <p:txBody>
          <a:bodyPr/>
          <a:lstStyle/>
          <a:p>
            <a:r>
              <a:rPr lang="en-US"/>
              <a:t>… but there can be many AI components on the RAG LLM pipeline</a:t>
            </a:r>
          </a:p>
        </p:txBody>
      </p:sp>
      <p:sp>
        <p:nvSpPr>
          <p:cNvPr id="3" name="Content Placeholder 2">
            <a:extLst>
              <a:ext uri="{FF2B5EF4-FFF2-40B4-BE49-F238E27FC236}">
                <a16:creationId xmlns:a16="http://schemas.microsoft.com/office/drawing/2014/main" id="{DF7C0F46-0CC8-449C-3B96-DCAB4B7B404D}"/>
              </a:ext>
            </a:extLst>
          </p:cNvPr>
          <p:cNvSpPr>
            <a:spLocks noGrp="1"/>
          </p:cNvSpPr>
          <p:nvPr>
            <p:ph idx="1"/>
          </p:nvPr>
        </p:nvSpPr>
        <p:spPr/>
        <p:txBody>
          <a:bodyPr>
            <a:normAutofit lnSpcReduction="10000"/>
          </a:bodyPr>
          <a:lstStyle/>
          <a:p>
            <a:pPr marL="0" indent="0">
              <a:buNone/>
            </a:pPr>
            <a:r>
              <a:rPr lang="en-US"/>
              <a:t>For example, updates and queries for one approach employ:</a:t>
            </a:r>
          </a:p>
          <a:p>
            <a:pPr>
              <a:buFont typeface="Wingdings" panose="05000000000000000000" pitchFamily="2" charset="2"/>
              <a:buChar char="Ø"/>
            </a:pPr>
            <a:r>
              <a:rPr lang="en-US"/>
              <a:t>  Document chunking, using a transformer</a:t>
            </a:r>
          </a:p>
          <a:p>
            <a:pPr>
              <a:buFont typeface="Wingdings" panose="05000000000000000000" pitchFamily="2" charset="2"/>
              <a:buChar char="Ø"/>
            </a:pPr>
            <a:r>
              <a:rPr lang="en-US"/>
              <a:t>  Document and query embedding, again via a transformer</a:t>
            </a:r>
          </a:p>
          <a:p>
            <a:pPr>
              <a:buFont typeface="Wingdings" panose="05000000000000000000" pitchFamily="2" charset="2"/>
              <a:buChar char="Ø"/>
            </a:pPr>
            <a:r>
              <a:rPr lang="en-US"/>
              <a:t>  Formation of point-clouds representing clusters</a:t>
            </a:r>
          </a:p>
          <a:p>
            <a:pPr>
              <a:buFont typeface="Wingdings" panose="05000000000000000000" pitchFamily="2" charset="2"/>
              <a:buChar char="Ø"/>
            </a:pPr>
            <a:r>
              <a:rPr lang="en-US"/>
              <a:t>  Approximate nearest neighbor search</a:t>
            </a:r>
          </a:p>
          <a:p>
            <a:pPr>
              <a:buFont typeface="Wingdings" panose="05000000000000000000" pitchFamily="2" charset="2"/>
              <a:buChar char="Ø"/>
            </a:pPr>
            <a:r>
              <a:rPr lang="en-US"/>
              <a:t>  Enlarged prompt formation</a:t>
            </a:r>
          </a:p>
          <a:p>
            <a:pPr>
              <a:buFont typeface="Wingdings" panose="05000000000000000000" pitchFamily="2" charset="2"/>
              <a:buChar char="Ø"/>
            </a:pPr>
            <a:r>
              <a:rPr lang="en-US"/>
              <a:t>  Actual generative response (and sanity/toxicity check)</a:t>
            </a:r>
          </a:p>
        </p:txBody>
      </p:sp>
      <p:sp>
        <p:nvSpPr>
          <p:cNvPr id="4" name="Footer Placeholder 3">
            <a:extLst>
              <a:ext uri="{FF2B5EF4-FFF2-40B4-BE49-F238E27FC236}">
                <a16:creationId xmlns:a16="http://schemas.microsoft.com/office/drawing/2014/main" id="{EE3B7D6B-237B-0954-A3CC-61E6C9788F2A}"/>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4BEA9419-8C34-D4AA-3318-DEAB76388C10}"/>
              </a:ext>
            </a:extLst>
          </p:cNvPr>
          <p:cNvSpPr>
            <a:spLocks noGrp="1"/>
          </p:cNvSpPr>
          <p:nvPr>
            <p:ph type="sldNum" sz="quarter" idx="12"/>
          </p:nvPr>
        </p:nvSpPr>
        <p:spPr/>
        <p:txBody>
          <a:bodyPr/>
          <a:lstStyle/>
          <a:p>
            <a:fld id="{26165642-2DC6-4995-8FB3-76453B93C11F}" type="slidenum">
              <a:rPr lang="en-US" smtClean="0"/>
              <a:pPr/>
              <a:t>10</a:t>
            </a:fld>
            <a:endParaRPr lang="en-US"/>
          </a:p>
        </p:txBody>
      </p:sp>
    </p:spTree>
    <p:extLst>
      <p:ext uri="{BB962C8B-B14F-4D97-AF65-F5344CB8AC3E}">
        <p14:creationId xmlns:p14="http://schemas.microsoft.com/office/powerpoint/2010/main" val="982391717"/>
      </p:ext>
    </p:extLst>
  </p:cSld>
  <p:clrMapOvr>
    <a:masterClrMapping/>
  </p:clrMapOvr>
  <p:transition advTm="60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computer system&#10;&#10;Description automatically generated">
            <a:extLst>
              <a:ext uri="{FF2B5EF4-FFF2-40B4-BE49-F238E27FC236}">
                <a16:creationId xmlns:a16="http://schemas.microsoft.com/office/drawing/2014/main" id="{3FE1176C-7652-ABAA-3E74-4DDADD5C7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569" y="2945308"/>
            <a:ext cx="4328358" cy="2669154"/>
          </a:xfrm>
          <a:prstGeom prst="rect">
            <a:avLst/>
          </a:prstGeom>
        </p:spPr>
      </p:pic>
      <p:sp>
        <p:nvSpPr>
          <p:cNvPr id="2" name="Title 1">
            <a:extLst>
              <a:ext uri="{FF2B5EF4-FFF2-40B4-BE49-F238E27FC236}">
                <a16:creationId xmlns:a16="http://schemas.microsoft.com/office/drawing/2014/main" id="{82C32479-3A1F-1683-6513-06BB91F7BEDD}"/>
              </a:ext>
            </a:extLst>
          </p:cNvPr>
          <p:cNvSpPr>
            <a:spLocks noGrp="1"/>
          </p:cNvSpPr>
          <p:nvPr>
            <p:ph type="title"/>
          </p:nvPr>
        </p:nvSpPr>
        <p:spPr/>
        <p:txBody>
          <a:bodyPr/>
          <a:lstStyle/>
          <a:p>
            <a:r>
              <a:rPr lang="en-US" dirty="0"/>
              <a:t>Individual components might themselves be distributed programs</a:t>
            </a:r>
          </a:p>
        </p:txBody>
      </p:sp>
      <p:sp>
        <p:nvSpPr>
          <p:cNvPr id="3" name="Content Placeholder 2">
            <a:extLst>
              <a:ext uri="{FF2B5EF4-FFF2-40B4-BE49-F238E27FC236}">
                <a16:creationId xmlns:a16="http://schemas.microsoft.com/office/drawing/2014/main" id="{FF510D25-93F1-DAD3-ADD9-DDD1B7A8FB48}"/>
              </a:ext>
            </a:extLst>
          </p:cNvPr>
          <p:cNvSpPr>
            <a:spLocks noGrp="1"/>
          </p:cNvSpPr>
          <p:nvPr>
            <p:ph idx="1"/>
          </p:nvPr>
        </p:nvSpPr>
        <p:spPr>
          <a:xfrm>
            <a:off x="1024128" y="2318065"/>
            <a:ext cx="10786872" cy="3991295"/>
          </a:xfrm>
        </p:spPr>
        <p:txBody>
          <a:bodyPr>
            <a:normAutofit fontScale="92500" lnSpcReduction="10000"/>
          </a:bodyPr>
          <a:lstStyle/>
          <a:p>
            <a:r>
              <a:rPr lang="en-US" sz="2800" dirty="0"/>
              <a:t>This LLM inference system is from a</a:t>
            </a:r>
            <a:br>
              <a:rPr lang="en-US" sz="2800" dirty="0"/>
            </a:br>
            <a:r>
              <a:rPr lang="en-US" sz="2800" dirty="0"/>
              <a:t>UC Berkeley 2023 SOSP publication.</a:t>
            </a:r>
          </a:p>
          <a:p>
            <a:endParaRPr lang="en-US" sz="2800" dirty="0"/>
          </a:p>
          <a:p>
            <a:r>
              <a:rPr lang="en-US" sz="2800" dirty="0"/>
              <a:t>It proposes a way of parallelizing the</a:t>
            </a:r>
            <a:br>
              <a:rPr lang="en-US" sz="2800" dirty="0"/>
            </a:br>
            <a:r>
              <a:rPr lang="en-US" sz="2800" dirty="0"/>
              <a:t>deployment of an ML inference model and uses</a:t>
            </a:r>
            <a:br>
              <a:rPr lang="en-US" sz="2800" dirty="0"/>
            </a:br>
            <a:r>
              <a:rPr lang="en-US" sz="2800" dirty="0"/>
              <a:t>custom CUDA kernels for extra performance.</a:t>
            </a:r>
          </a:p>
          <a:p>
            <a:endParaRPr lang="en-US" sz="2800" dirty="0"/>
          </a:p>
          <a:p>
            <a:r>
              <a:rPr lang="en-US" sz="2800" dirty="0" err="1"/>
              <a:t>vLLM</a:t>
            </a:r>
            <a:r>
              <a:rPr lang="en-US" sz="2800" dirty="0"/>
              <a:t> is coded in </a:t>
            </a:r>
            <a:r>
              <a:rPr lang="en-US" sz="2800" dirty="0" err="1"/>
              <a:t>PyTorch</a:t>
            </a:r>
            <a:r>
              <a:rPr lang="en-US" sz="2800" dirty="0"/>
              <a:t>, but might be</a:t>
            </a:r>
            <a:br>
              <a:rPr lang="en-US" sz="2800" dirty="0"/>
            </a:br>
            <a:r>
              <a:rPr lang="en-US" sz="2800" dirty="0"/>
              <a:t>integrated with other components built in </a:t>
            </a:r>
            <a:br>
              <a:rPr lang="en-US" sz="2800" dirty="0"/>
            </a:br>
            <a:r>
              <a:rPr lang="en-US" sz="2800" dirty="0"/>
              <a:t>TensorFlow, Julia, MXNET, </a:t>
            </a:r>
            <a:r>
              <a:rPr lang="en-US" sz="2800" dirty="0" err="1"/>
              <a:t>etc</a:t>
            </a:r>
            <a:r>
              <a:rPr lang="en-US" sz="2800" dirty="0"/>
              <a:t>… </a:t>
            </a:r>
          </a:p>
        </p:txBody>
      </p:sp>
      <p:sp>
        <p:nvSpPr>
          <p:cNvPr id="4" name="Footer Placeholder 3">
            <a:extLst>
              <a:ext uri="{FF2B5EF4-FFF2-40B4-BE49-F238E27FC236}">
                <a16:creationId xmlns:a16="http://schemas.microsoft.com/office/drawing/2014/main" id="{2827A1AC-B3AE-8008-7C1E-20AE41C3812A}"/>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557537DA-D482-7FF3-F6C3-B3AD8E3826D3}"/>
              </a:ext>
            </a:extLst>
          </p:cNvPr>
          <p:cNvSpPr>
            <a:spLocks noGrp="1"/>
          </p:cNvSpPr>
          <p:nvPr>
            <p:ph type="sldNum" sz="quarter" idx="12"/>
          </p:nvPr>
        </p:nvSpPr>
        <p:spPr/>
        <p:txBody>
          <a:bodyPr/>
          <a:lstStyle/>
          <a:p>
            <a:fld id="{26165642-2DC6-4995-8FB3-76453B93C11F}" type="slidenum">
              <a:rPr lang="en-US" smtClean="0"/>
              <a:pPr/>
              <a:t>11</a:t>
            </a:fld>
            <a:endParaRPr lang="en-US"/>
          </a:p>
        </p:txBody>
      </p:sp>
      <p:sp>
        <p:nvSpPr>
          <p:cNvPr id="14" name="TextBox 13">
            <a:extLst>
              <a:ext uri="{FF2B5EF4-FFF2-40B4-BE49-F238E27FC236}">
                <a16:creationId xmlns:a16="http://schemas.microsoft.com/office/drawing/2014/main" id="{7A7FE7C8-B451-6A24-926E-952C5D44960C}"/>
              </a:ext>
            </a:extLst>
          </p:cNvPr>
          <p:cNvSpPr txBox="1"/>
          <p:nvPr/>
        </p:nvSpPr>
        <p:spPr>
          <a:xfrm>
            <a:off x="7621569" y="5775806"/>
            <a:ext cx="4570431" cy="461665"/>
          </a:xfrm>
          <a:prstGeom prst="rect">
            <a:avLst/>
          </a:prstGeom>
          <a:noFill/>
        </p:spPr>
        <p:txBody>
          <a:bodyPr wrap="square">
            <a:spAutoFit/>
          </a:bodyPr>
          <a:lstStyle/>
          <a:p>
            <a:pPr algn="ctr"/>
            <a:r>
              <a:rPr lang="en-US" sz="1200" b="1" dirty="0"/>
              <a:t>Efficient Memory Management for Large Language Model Serving with </a:t>
            </a:r>
            <a:r>
              <a:rPr lang="en-US" sz="1200" b="1" dirty="0" err="1"/>
              <a:t>PagedAttention</a:t>
            </a:r>
            <a:r>
              <a:rPr lang="en-US" sz="1200" b="1" dirty="0"/>
              <a:t>.  Kwon </a:t>
            </a:r>
            <a:r>
              <a:rPr lang="en-US" sz="1200" b="1" i="1" dirty="0"/>
              <a:t>et. al.</a:t>
            </a:r>
            <a:r>
              <a:rPr lang="en-US" sz="1200" b="1" dirty="0"/>
              <a:t>, SOSP 2023</a:t>
            </a:r>
          </a:p>
        </p:txBody>
      </p:sp>
    </p:spTree>
    <p:extLst>
      <p:ext uri="{BB962C8B-B14F-4D97-AF65-F5344CB8AC3E}">
        <p14:creationId xmlns:p14="http://schemas.microsoft.com/office/powerpoint/2010/main" val="458197112"/>
      </p:ext>
    </p:extLst>
  </p:cSld>
  <p:clrMapOvr>
    <a:masterClrMapping/>
  </p:clrMapOvr>
  <p:transition advTm="60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2925-90AB-56CB-6AAD-9D9699697C48}"/>
              </a:ext>
            </a:extLst>
          </p:cNvPr>
          <p:cNvSpPr>
            <a:spLocks noGrp="1"/>
          </p:cNvSpPr>
          <p:nvPr>
            <p:ph type="title"/>
          </p:nvPr>
        </p:nvSpPr>
        <p:spPr/>
        <p:txBody>
          <a:bodyPr/>
          <a:lstStyle/>
          <a:p>
            <a:r>
              <a:rPr lang="en-US"/>
              <a:t>Our idea: One platform to support these diverse AI (and ML) components</a:t>
            </a:r>
          </a:p>
        </p:txBody>
      </p:sp>
      <p:sp>
        <p:nvSpPr>
          <p:cNvPr id="3" name="Content Placeholder 2">
            <a:extLst>
              <a:ext uri="{FF2B5EF4-FFF2-40B4-BE49-F238E27FC236}">
                <a16:creationId xmlns:a16="http://schemas.microsoft.com/office/drawing/2014/main" id="{CEE7E273-1078-F68D-D72F-53C55076ED88}"/>
              </a:ext>
            </a:extLst>
          </p:cNvPr>
          <p:cNvSpPr>
            <a:spLocks noGrp="1"/>
          </p:cNvSpPr>
          <p:nvPr>
            <p:ph idx="1"/>
          </p:nvPr>
        </p:nvSpPr>
        <p:spPr/>
        <p:txBody>
          <a:bodyPr/>
          <a:lstStyle/>
          <a:p>
            <a:r>
              <a:rPr lang="en-US"/>
              <a:t>Imagine a distributed service able to host the data on which AI and ML systems depend (a diversity of objects and data types)</a:t>
            </a:r>
          </a:p>
          <a:p>
            <a:endParaRPr lang="en-US"/>
          </a:p>
          <a:p>
            <a:r>
              <a:rPr lang="en-US"/>
              <a:t>But rather than being rigid, </a:t>
            </a:r>
            <a:r>
              <a:rPr lang="en-US" i="1"/>
              <a:t>extensible</a:t>
            </a:r>
            <a:r>
              <a:rPr lang="en-US"/>
              <a:t> to create entire families of AI or ML servers, each using its own special methods/algorithms</a:t>
            </a:r>
          </a:p>
          <a:p>
            <a:endParaRPr lang="en-US"/>
          </a:p>
          <a:p>
            <a:r>
              <a:rPr lang="en-US"/>
              <a:t>Each of these user-defined extensions would benefit</a:t>
            </a:r>
          </a:p>
        </p:txBody>
      </p:sp>
      <p:sp>
        <p:nvSpPr>
          <p:cNvPr id="4" name="Footer Placeholder 3">
            <a:extLst>
              <a:ext uri="{FF2B5EF4-FFF2-40B4-BE49-F238E27FC236}">
                <a16:creationId xmlns:a16="http://schemas.microsoft.com/office/drawing/2014/main" id="{26F96520-7C6F-6093-E8BC-FADF69E4D303}"/>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94A99433-CD75-59C5-6D51-B47262EE3151}"/>
              </a:ext>
            </a:extLst>
          </p:cNvPr>
          <p:cNvSpPr>
            <a:spLocks noGrp="1"/>
          </p:cNvSpPr>
          <p:nvPr>
            <p:ph type="sldNum" sz="quarter" idx="12"/>
          </p:nvPr>
        </p:nvSpPr>
        <p:spPr/>
        <p:txBody>
          <a:bodyPr/>
          <a:lstStyle/>
          <a:p>
            <a:fld id="{26165642-2DC6-4995-8FB3-76453B93C11F}" type="slidenum">
              <a:rPr lang="en-US" smtClean="0"/>
              <a:pPr/>
              <a:t>12</a:t>
            </a:fld>
            <a:endParaRPr lang="en-US"/>
          </a:p>
        </p:txBody>
      </p:sp>
    </p:spTree>
    <p:extLst>
      <p:ext uri="{BB962C8B-B14F-4D97-AF65-F5344CB8AC3E}">
        <p14:creationId xmlns:p14="http://schemas.microsoft.com/office/powerpoint/2010/main" val="3673229395"/>
      </p:ext>
    </p:extLst>
  </p:cSld>
  <p:clrMapOvr>
    <a:masterClrMapping/>
  </p:clrMapOvr>
  <p:transition advTm="60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E8A0-85E5-D9C7-CEB4-209C3483F3F9}"/>
              </a:ext>
            </a:extLst>
          </p:cNvPr>
          <p:cNvSpPr>
            <a:spLocks noGrp="1"/>
          </p:cNvSpPr>
          <p:nvPr>
            <p:ph type="title"/>
          </p:nvPr>
        </p:nvSpPr>
        <p:spPr/>
        <p:txBody>
          <a:bodyPr/>
          <a:lstStyle/>
          <a:p>
            <a:r>
              <a:rPr lang="en-US" dirty="0"/>
              <a:t>déjà vu: Cloud </a:t>
            </a:r>
            <a:br>
              <a:rPr lang="en-US" dirty="0"/>
            </a:br>
            <a:r>
              <a:rPr lang="en-US" dirty="0" err="1"/>
              <a:t>Microservices</a:t>
            </a:r>
            <a:r>
              <a:rPr lang="en-US" dirty="0"/>
              <a:t>?</a:t>
            </a:r>
          </a:p>
        </p:txBody>
      </p:sp>
      <p:sp>
        <p:nvSpPr>
          <p:cNvPr id="3" name="Content Placeholder 2">
            <a:extLst>
              <a:ext uri="{FF2B5EF4-FFF2-40B4-BE49-F238E27FC236}">
                <a16:creationId xmlns:a16="http://schemas.microsoft.com/office/drawing/2014/main" id="{EE1F709A-4E73-EBB4-920A-8E4EA6E8AE0F}"/>
              </a:ext>
            </a:extLst>
          </p:cNvPr>
          <p:cNvSpPr>
            <a:spLocks noGrp="1"/>
          </p:cNvSpPr>
          <p:nvPr>
            <p:ph idx="1"/>
          </p:nvPr>
        </p:nvSpPr>
        <p:spPr/>
        <p:txBody>
          <a:bodyPr>
            <a:normAutofit lnSpcReduction="10000"/>
          </a:bodyPr>
          <a:lstStyle/>
          <a:p>
            <a:r>
              <a:rPr lang="en-US" sz="2800"/>
              <a:t>Strong similarities: we have a pipeline or data-flow graph in which each “node” is an AI triggered by an upstream AI, and developers need control over deployment choices.   But:</a:t>
            </a:r>
          </a:p>
          <a:p>
            <a:pPr>
              <a:buFont typeface="Wingdings" panose="05000000000000000000" pitchFamily="2" charset="2"/>
              <a:buChar char="Ø"/>
            </a:pPr>
            <a:r>
              <a:rPr lang="en-US" sz="2800"/>
              <a:t> Models and RAG databases are too big to move rapidly.  Dynamic</a:t>
            </a:r>
            <a:br>
              <a:rPr lang="en-US" sz="2800"/>
            </a:br>
            <a:r>
              <a:rPr lang="en-US" sz="2800"/>
              <a:t>   </a:t>
            </a:r>
            <a:r>
              <a:rPr lang="en-US" sz="2800" err="1"/>
              <a:t>contextualiztion</a:t>
            </a:r>
            <a:r>
              <a:rPr lang="en-US" sz="2800"/>
              <a:t> can produce high RAG database update rates</a:t>
            </a:r>
          </a:p>
          <a:p>
            <a:pPr>
              <a:buFont typeface="Wingdings" panose="05000000000000000000" pitchFamily="2" charset="2"/>
              <a:buChar char="Ø"/>
            </a:pPr>
            <a:r>
              <a:rPr lang="en-US" sz="2800"/>
              <a:t> Requires GPU (or FPGA) accelerators, which have high setup overheads.</a:t>
            </a:r>
            <a:br>
              <a:rPr lang="en-US" sz="2800"/>
            </a:br>
            <a:r>
              <a:rPr lang="en-US" sz="2800"/>
              <a:t>   Thus we can’t reconfigure elastically (rapidly).  </a:t>
            </a:r>
          </a:p>
          <a:p>
            <a:pPr>
              <a:buFont typeface="Wingdings" panose="05000000000000000000" pitchFamily="2" charset="2"/>
              <a:buChar char="Ø"/>
            </a:pPr>
            <a:r>
              <a:rPr lang="en-US" sz="2800"/>
              <a:t> Need to use RDMA networking, an “imported” HPC technology. </a:t>
            </a:r>
          </a:p>
          <a:p>
            <a:pPr marL="0" indent="0">
              <a:buNone/>
            </a:pPr>
            <a:r>
              <a:rPr lang="en-US" sz="2800"/>
              <a:t>… so our problem has familiar elements yet differs in many details.</a:t>
            </a:r>
          </a:p>
        </p:txBody>
      </p:sp>
      <p:sp>
        <p:nvSpPr>
          <p:cNvPr id="4" name="Footer Placeholder 3">
            <a:extLst>
              <a:ext uri="{FF2B5EF4-FFF2-40B4-BE49-F238E27FC236}">
                <a16:creationId xmlns:a16="http://schemas.microsoft.com/office/drawing/2014/main" id="{84B50D6D-E7AD-E61C-967D-CC13C58598BF}"/>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46C045A4-7262-B66D-C65D-A4F73E3D0BA5}"/>
              </a:ext>
            </a:extLst>
          </p:cNvPr>
          <p:cNvSpPr>
            <a:spLocks noGrp="1"/>
          </p:cNvSpPr>
          <p:nvPr>
            <p:ph type="sldNum" sz="quarter" idx="12"/>
          </p:nvPr>
        </p:nvSpPr>
        <p:spPr/>
        <p:txBody>
          <a:bodyPr/>
          <a:lstStyle/>
          <a:p>
            <a:fld id="{26165642-2DC6-4995-8FB3-76453B93C11F}" type="slidenum">
              <a:rPr lang="en-US" smtClean="0"/>
              <a:pPr/>
              <a:t>13</a:t>
            </a:fld>
            <a:endParaRPr lang="en-US"/>
          </a:p>
        </p:txBody>
      </p:sp>
      <p:pic>
        <p:nvPicPr>
          <p:cNvPr id="6" name="Picture 5">
            <a:extLst>
              <a:ext uri="{FF2B5EF4-FFF2-40B4-BE49-F238E27FC236}">
                <a16:creationId xmlns:a16="http://schemas.microsoft.com/office/drawing/2014/main" id="{00F81A4F-B06B-60EF-1080-B51BE40BB463}"/>
              </a:ext>
            </a:extLst>
          </p:cNvPr>
          <p:cNvPicPr>
            <a:picLocks noChangeAspect="1"/>
          </p:cNvPicPr>
          <p:nvPr/>
        </p:nvPicPr>
        <p:blipFill>
          <a:blip r:embed="rId2"/>
          <a:stretch>
            <a:fillRect/>
          </a:stretch>
        </p:blipFill>
        <p:spPr>
          <a:xfrm>
            <a:off x="7924412" y="244444"/>
            <a:ext cx="4048298" cy="1198851"/>
          </a:xfrm>
          <a:prstGeom prst="rect">
            <a:avLst/>
          </a:prstGeom>
        </p:spPr>
      </p:pic>
      <p:sp>
        <p:nvSpPr>
          <p:cNvPr id="11" name="TextBox 10">
            <a:extLst>
              <a:ext uri="{FF2B5EF4-FFF2-40B4-BE49-F238E27FC236}">
                <a16:creationId xmlns:a16="http://schemas.microsoft.com/office/drawing/2014/main" id="{367FC681-1B13-146B-83F9-BCBA47767C6A}"/>
              </a:ext>
            </a:extLst>
          </p:cNvPr>
          <p:cNvSpPr txBox="1"/>
          <p:nvPr/>
        </p:nvSpPr>
        <p:spPr>
          <a:xfrm>
            <a:off x="6096001" y="1451730"/>
            <a:ext cx="5902660" cy="646331"/>
          </a:xfrm>
          <a:prstGeom prst="rect">
            <a:avLst/>
          </a:prstGeom>
          <a:noFill/>
        </p:spPr>
        <p:txBody>
          <a:bodyPr wrap="square" rtlCol="0">
            <a:spAutoFit/>
          </a:bodyPr>
          <a:lstStyle/>
          <a:p>
            <a:pPr algn="ctr"/>
            <a:r>
              <a:rPr lang="en-US" b="1"/>
              <a:t>Study-hall chatbot could answer questions about illustrations seen in a biology class or a science textbook….</a:t>
            </a:r>
          </a:p>
        </p:txBody>
      </p:sp>
      <p:pic>
        <p:nvPicPr>
          <p:cNvPr id="1028" name="Picture 4" descr="Image result for chatbot for elementary school biology class">
            <a:extLst>
              <a:ext uri="{FF2B5EF4-FFF2-40B4-BE49-F238E27FC236}">
                <a16:creationId xmlns:a16="http://schemas.microsoft.com/office/drawing/2014/main" id="{0A0A7D80-0B38-18B5-223E-6D84C06CE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3484"/>
            <a:ext cx="1670522" cy="128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648486"/>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B2A659-D71C-FFF5-D0DE-0509FC76306D}"/>
              </a:ext>
            </a:extLst>
          </p:cNvPr>
          <p:cNvPicPr>
            <a:picLocks noChangeAspect="1"/>
          </p:cNvPicPr>
          <p:nvPr/>
        </p:nvPicPr>
        <p:blipFill>
          <a:blip r:embed="rId2"/>
          <a:stretch>
            <a:fillRect/>
          </a:stretch>
        </p:blipFill>
        <p:spPr>
          <a:xfrm>
            <a:off x="9877312" y="1456248"/>
            <a:ext cx="1584845" cy="956425"/>
          </a:xfrm>
          <a:prstGeom prst="rect">
            <a:avLst/>
          </a:prstGeom>
        </p:spPr>
      </p:pic>
      <p:sp>
        <p:nvSpPr>
          <p:cNvPr id="2" name="Title 1">
            <a:extLst>
              <a:ext uri="{FF2B5EF4-FFF2-40B4-BE49-F238E27FC236}">
                <a16:creationId xmlns:a16="http://schemas.microsoft.com/office/drawing/2014/main" id="{D8B3D44D-4C47-B870-AE49-A920010EB023}"/>
              </a:ext>
            </a:extLst>
          </p:cNvPr>
          <p:cNvSpPr>
            <a:spLocks noGrp="1"/>
          </p:cNvSpPr>
          <p:nvPr>
            <p:ph type="title"/>
          </p:nvPr>
        </p:nvSpPr>
        <p:spPr/>
        <p:txBody>
          <a:bodyPr/>
          <a:lstStyle/>
          <a:p>
            <a:r>
              <a:rPr lang="en-US" dirty="0"/>
              <a:t>déjà vu: </a:t>
            </a:r>
            <a:br>
              <a:rPr lang="en-US" dirty="0"/>
            </a:br>
            <a:r>
              <a:rPr lang="en-US" dirty="0"/>
              <a:t>model server?</a:t>
            </a:r>
          </a:p>
        </p:txBody>
      </p:sp>
      <p:sp>
        <p:nvSpPr>
          <p:cNvPr id="3" name="Content Placeholder 2">
            <a:extLst>
              <a:ext uri="{FF2B5EF4-FFF2-40B4-BE49-F238E27FC236}">
                <a16:creationId xmlns:a16="http://schemas.microsoft.com/office/drawing/2014/main" id="{B2D3D04B-0D44-0491-0696-98B276D719E5}"/>
              </a:ext>
            </a:extLst>
          </p:cNvPr>
          <p:cNvSpPr>
            <a:spLocks noGrp="1"/>
          </p:cNvSpPr>
          <p:nvPr>
            <p:ph idx="1"/>
          </p:nvPr>
        </p:nvSpPr>
        <p:spPr/>
        <p:txBody>
          <a:bodyPr>
            <a:normAutofit/>
          </a:bodyPr>
          <a:lstStyle/>
          <a:p>
            <a:r>
              <a:rPr lang="en-US" dirty="0"/>
              <a:t>Yes, same idea!  But model servers don’t deal with complex AI components aimed at distributed deployments that wish to control scaling and have varied, perhaps idiosyncratic, hardware needs.</a:t>
            </a:r>
          </a:p>
          <a:p>
            <a:r>
              <a:rPr lang="en-US" sz="3600" dirty="0"/>
              <a:t>Model servers tend to be AI-platform specific a</a:t>
            </a:r>
            <a:r>
              <a:rPr lang="en-US" dirty="0"/>
              <a:t>nd aren’t normally used for AI pipelines/DAGs.</a:t>
            </a:r>
          </a:p>
          <a:p>
            <a:r>
              <a:rPr lang="en-US" dirty="0"/>
              <a:t>Vortex is not a commercial product… but our research is free and fully open: commercial products could adopt our ideas.</a:t>
            </a:r>
          </a:p>
          <a:p>
            <a:endParaRPr lang="en-US" dirty="0"/>
          </a:p>
        </p:txBody>
      </p:sp>
      <p:sp>
        <p:nvSpPr>
          <p:cNvPr id="4" name="Footer Placeholder 3">
            <a:extLst>
              <a:ext uri="{FF2B5EF4-FFF2-40B4-BE49-F238E27FC236}">
                <a16:creationId xmlns:a16="http://schemas.microsoft.com/office/drawing/2014/main" id="{980CE146-51E2-FDB7-B768-B8F3351DE077}"/>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8CAF0029-F23C-D842-4B92-1ABBDB236CCF}"/>
              </a:ext>
            </a:extLst>
          </p:cNvPr>
          <p:cNvSpPr>
            <a:spLocks noGrp="1"/>
          </p:cNvSpPr>
          <p:nvPr>
            <p:ph type="sldNum" sz="quarter" idx="12"/>
          </p:nvPr>
        </p:nvSpPr>
        <p:spPr/>
        <p:txBody>
          <a:bodyPr/>
          <a:lstStyle/>
          <a:p>
            <a:fld id="{26165642-2DC6-4995-8FB3-76453B93C11F}" type="slidenum">
              <a:rPr lang="en-US" smtClean="0"/>
              <a:pPr/>
              <a:t>14</a:t>
            </a:fld>
            <a:endParaRPr lang="en-US"/>
          </a:p>
        </p:txBody>
      </p:sp>
      <p:pic>
        <p:nvPicPr>
          <p:cNvPr id="6" name="Picture 5">
            <a:extLst>
              <a:ext uri="{FF2B5EF4-FFF2-40B4-BE49-F238E27FC236}">
                <a16:creationId xmlns:a16="http://schemas.microsoft.com/office/drawing/2014/main" id="{7B1D8A52-BD90-F2D3-52A1-6C67D5EA1680}"/>
              </a:ext>
            </a:extLst>
          </p:cNvPr>
          <p:cNvPicPr>
            <a:picLocks noChangeAspect="1"/>
          </p:cNvPicPr>
          <p:nvPr/>
        </p:nvPicPr>
        <p:blipFill>
          <a:blip r:embed="rId3"/>
          <a:stretch>
            <a:fillRect/>
          </a:stretch>
        </p:blipFill>
        <p:spPr>
          <a:xfrm>
            <a:off x="8911335" y="321346"/>
            <a:ext cx="1316002" cy="1763486"/>
          </a:xfrm>
          <a:prstGeom prst="rect">
            <a:avLst/>
          </a:prstGeom>
        </p:spPr>
      </p:pic>
      <p:grpSp>
        <p:nvGrpSpPr>
          <p:cNvPr id="10" name="Group 9">
            <a:extLst>
              <a:ext uri="{FF2B5EF4-FFF2-40B4-BE49-F238E27FC236}">
                <a16:creationId xmlns:a16="http://schemas.microsoft.com/office/drawing/2014/main" id="{08EF5C85-EF44-0E7B-5B89-FAEF55D0C9DC}"/>
              </a:ext>
            </a:extLst>
          </p:cNvPr>
          <p:cNvGrpSpPr/>
          <p:nvPr/>
        </p:nvGrpSpPr>
        <p:grpSpPr>
          <a:xfrm>
            <a:off x="10326353" y="266109"/>
            <a:ext cx="841520" cy="1043069"/>
            <a:chOff x="10177462" y="665658"/>
            <a:chExt cx="1295211" cy="1643534"/>
          </a:xfrm>
        </p:grpSpPr>
        <p:pic>
          <p:nvPicPr>
            <p:cNvPr id="7" name="Picture 6">
              <a:extLst>
                <a:ext uri="{FF2B5EF4-FFF2-40B4-BE49-F238E27FC236}">
                  <a16:creationId xmlns:a16="http://schemas.microsoft.com/office/drawing/2014/main" id="{5C1016C5-4615-7491-ABA0-BB9D7D1D0EA4}"/>
                </a:ext>
              </a:extLst>
            </p:cNvPr>
            <p:cNvPicPr>
              <a:picLocks noChangeAspect="1"/>
            </p:cNvPicPr>
            <p:nvPr/>
          </p:nvPicPr>
          <p:blipFill>
            <a:blip r:embed="rId4"/>
            <a:stretch>
              <a:fillRect/>
            </a:stretch>
          </p:blipFill>
          <p:spPr>
            <a:xfrm rot="5400000">
              <a:off x="10003301" y="839819"/>
              <a:ext cx="1338734" cy="990411"/>
            </a:xfrm>
            <a:prstGeom prst="rect">
              <a:avLst/>
            </a:prstGeom>
          </p:spPr>
        </p:pic>
        <p:pic>
          <p:nvPicPr>
            <p:cNvPr id="8" name="Picture 7">
              <a:extLst>
                <a:ext uri="{FF2B5EF4-FFF2-40B4-BE49-F238E27FC236}">
                  <a16:creationId xmlns:a16="http://schemas.microsoft.com/office/drawing/2014/main" id="{C57AE227-C8AB-0737-C7AB-D82370A8D4DA}"/>
                </a:ext>
              </a:extLst>
            </p:cNvPr>
            <p:cNvPicPr>
              <a:picLocks noChangeAspect="1"/>
            </p:cNvPicPr>
            <p:nvPr/>
          </p:nvPicPr>
          <p:blipFill>
            <a:blip r:embed="rId4">
              <a:duotone>
                <a:schemeClr val="bg2">
                  <a:shade val="45000"/>
                  <a:satMod val="135000"/>
                </a:schemeClr>
                <a:prstClr val="white"/>
              </a:duotone>
            </a:blip>
            <a:stretch>
              <a:fillRect/>
            </a:stretch>
          </p:blipFill>
          <p:spPr>
            <a:xfrm rot="5400000">
              <a:off x="10155701" y="992219"/>
              <a:ext cx="1338734" cy="990411"/>
            </a:xfrm>
            <a:prstGeom prst="rect">
              <a:avLst/>
            </a:prstGeom>
          </p:spPr>
        </p:pic>
        <p:pic>
          <p:nvPicPr>
            <p:cNvPr id="9" name="Picture 8">
              <a:extLst>
                <a:ext uri="{FF2B5EF4-FFF2-40B4-BE49-F238E27FC236}">
                  <a16:creationId xmlns:a16="http://schemas.microsoft.com/office/drawing/2014/main" id="{10481240-63FF-7307-44CD-102B35012740}"/>
                </a:ext>
              </a:extLst>
            </p:cNvPr>
            <p:cNvPicPr>
              <a:picLocks noChangeAspect="1"/>
            </p:cNvPicPr>
            <p:nvPr/>
          </p:nvPicPr>
          <p:blipFill>
            <a:blip r:embed="rId4">
              <a:duotone>
                <a:schemeClr val="accent1">
                  <a:shade val="45000"/>
                  <a:satMod val="135000"/>
                </a:schemeClr>
                <a:prstClr val="white"/>
              </a:duotone>
            </a:blip>
            <a:stretch>
              <a:fillRect/>
            </a:stretch>
          </p:blipFill>
          <p:spPr>
            <a:xfrm rot="5400000">
              <a:off x="10308101" y="1144619"/>
              <a:ext cx="1338734" cy="990411"/>
            </a:xfrm>
            <a:prstGeom prst="rect">
              <a:avLst/>
            </a:prstGeom>
          </p:spPr>
        </p:pic>
      </p:grpSp>
      <p:sp>
        <p:nvSpPr>
          <p:cNvPr id="11" name="TextBox 10">
            <a:extLst>
              <a:ext uri="{FF2B5EF4-FFF2-40B4-BE49-F238E27FC236}">
                <a16:creationId xmlns:a16="http://schemas.microsoft.com/office/drawing/2014/main" id="{646F60A6-191D-2178-F661-B085A40633C9}"/>
              </a:ext>
            </a:extLst>
          </p:cNvPr>
          <p:cNvSpPr txBox="1"/>
          <p:nvPr/>
        </p:nvSpPr>
        <p:spPr>
          <a:xfrm>
            <a:off x="10222990" y="1258954"/>
            <a:ext cx="1157689" cy="369332"/>
          </a:xfrm>
          <a:prstGeom prst="rect">
            <a:avLst/>
          </a:prstGeom>
          <a:noFill/>
        </p:spPr>
        <p:txBody>
          <a:bodyPr wrap="none" rtlCol="0">
            <a:spAutoFit/>
          </a:bodyPr>
          <a:lstStyle/>
          <a:p>
            <a:r>
              <a:rPr lang="en-US" b="1" dirty="0"/>
              <a:t>AI models</a:t>
            </a:r>
          </a:p>
        </p:txBody>
      </p:sp>
      <p:sp>
        <p:nvSpPr>
          <p:cNvPr id="13" name="TextBox 12">
            <a:extLst>
              <a:ext uri="{FF2B5EF4-FFF2-40B4-BE49-F238E27FC236}">
                <a16:creationId xmlns:a16="http://schemas.microsoft.com/office/drawing/2014/main" id="{9A1C663D-7B0B-A9E0-2C3E-5D284625D7F4}"/>
              </a:ext>
            </a:extLst>
          </p:cNvPr>
          <p:cNvSpPr txBox="1"/>
          <p:nvPr/>
        </p:nvSpPr>
        <p:spPr>
          <a:xfrm>
            <a:off x="10884523" y="1962756"/>
            <a:ext cx="1216102" cy="369332"/>
          </a:xfrm>
          <a:prstGeom prst="rect">
            <a:avLst/>
          </a:prstGeom>
          <a:noFill/>
        </p:spPr>
        <p:txBody>
          <a:bodyPr wrap="none" rtlCol="0">
            <a:spAutoFit/>
          </a:bodyPr>
          <a:lstStyle/>
          <a:p>
            <a:r>
              <a:rPr lang="en-US" b="1" dirty="0" err="1"/>
              <a:t>TorchServe</a:t>
            </a:r>
            <a:endParaRPr lang="en-US" b="1" dirty="0"/>
          </a:p>
        </p:txBody>
      </p:sp>
      <p:sp>
        <p:nvSpPr>
          <p:cNvPr id="14" name="Arrow: Right 13">
            <a:extLst>
              <a:ext uri="{FF2B5EF4-FFF2-40B4-BE49-F238E27FC236}">
                <a16:creationId xmlns:a16="http://schemas.microsoft.com/office/drawing/2014/main" id="{D641C99D-022D-5CD8-7B5D-43621F31EDDB}"/>
              </a:ext>
            </a:extLst>
          </p:cNvPr>
          <p:cNvSpPr/>
          <p:nvPr/>
        </p:nvSpPr>
        <p:spPr>
          <a:xfrm>
            <a:off x="7600319" y="1069401"/>
            <a:ext cx="978408" cy="484632"/>
          </a:xfrm>
          <a:prstGeom prst="rightArrow">
            <a:avLst/>
          </a:prstGeom>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E72089-69F6-CB65-1A66-E42E82C7927D}"/>
              </a:ext>
            </a:extLst>
          </p:cNvPr>
          <p:cNvSpPr txBox="1"/>
          <p:nvPr/>
        </p:nvSpPr>
        <p:spPr>
          <a:xfrm>
            <a:off x="6556628" y="1101258"/>
            <a:ext cx="962123" cy="369332"/>
          </a:xfrm>
          <a:prstGeom prst="rect">
            <a:avLst/>
          </a:prstGeom>
          <a:noFill/>
        </p:spPr>
        <p:txBody>
          <a:bodyPr wrap="none" rtlCol="0">
            <a:spAutoFit/>
          </a:bodyPr>
          <a:lstStyle/>
          <a:p>
            <a:r>
              <a:rPr lang="en-US" b="1" dirty="0"/>
              <a:t>Prompts</a:t>
            </a:r>
          </a:p>
        </p:txBody>
      </p:sp>
      <p:sp>
        <p:nvSpPr>
          <p:cNvPr id="16" name="Arrow: Right 15">
            <a:extLst>
              <a:ext uri="{FF2B5EF4-FFF2-40B4-BE49-F238E27FC236}">
                <a16:creationId xmlns:a16="http://schemas.microsoft.com/office/drawing/2014/main" id="{26E6A2A2-9B2C-0699-C918-81FDF47D4BEC}"/>
              </a:ext>
            </a:extLst>
          </p:cNvPr>
          <p:cNvSpPr/>
          <p:nvPr/>
        </p:nvSpPr>
        <p:spPr>
          <a:xfrm flipH="1">
            <a:off x="6368616" y="1472607"/>
            <a:ext cx="978408" cy="484632"/>
          </a:xfrm>
          <a:prstGeom prst="rightArrow">
            <a:avLst/>
          </a:prstGeom>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BC9D33-29BE-D6BB-B2FE-94BD6C286E51}"/>
              </a:ext>
            </a:extLst>
          </p:cNvPr>
          <p:cNvSpPr txBox="1"/>
          <p:nvPr/>
        </p:nvSpPr>
        <p:spPr>
          <a:xfrm>
            <a:off x="7306392" y="1514175"/>
            <a:ext cx="1566263" cy="369332"/>
          </a:xfrm>
          <a:prstGeom prst="rect">
            <a:avLst/>
          </a:prstGeom>
          <a:noFill/>
        </p:spPr>
        <p:txBody>
          <a:bodyPr wrap="none" rtlCol="0">
            <a:spAutoFit/>
          </a:bodyPr>
          <a:lstStyle/>
          <a:p>
            <a:r>
              <a:rPr lang="en-US" b="1" dirty="0"/>
              <a:t>Classifications</a:t>
            </a:r>
          </a:p>
        </p:txBody>
      </p:sp>
    </p:spTree>
    <p:extLst>
      <p:ext uri="{BB962C8B-B14F-4D97-AF65-F5344CB8AC3E}">
        <p14:creationId xmlns:p14="http://schemas.microsoft.com/office/powerpoint/2010/main" val="1501825834"/>
      </p:ext>
    </p:extLst>
  </p:cSld>
  <p:clrMapOvr>
    <a:masterClrMapping/>
  </p:clrMapOvr>
  <p:transition advTm="60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hocolate cake with a slice cut out&#10;&#10;Description automatically generated">
            <a:extLst>
              <a:ext uri="{FF2B5EF4-FFF2-40B4-BE49-F238E27FC236}">
                <a16:creationId xmlns:a16="http://schemas.microsoft.com/office/drawing/2014/main" id="{792FE757-EDBF-F70C-FFD4-BD3F29E092E8}"/>
              </a:ext>
            </a:extLst>
          </p:cNvPr>
          <p:cNvPicPr>
            <a:picLocks noChangeAspect="1"/>
          </p:cNvPicPr>
          <p:nvPr/>
        </p:nvPicPr>
        <p:blipFill>
          <a:blip r:embed="rId2">
            <a:extLst>
              <a:ext uri="{28A0092B-C50C-407E-A947-70E740481C1C}">
                <a14:useLocalDpi xmlns:a14="http://schemas.microsoft.com/office/drawing/2010/main" val="0"/>
              </a:ext>
            </a:extLst>
          </a:blip>
          <a:srcRect t="19010" b="25281"/>
          <a:stretch/>
        </p:blipFill>
        <p:spPr>
          <a:xfrm>
            <a:off x="7998153" y="2920285"/>
            <a:ext cx="4011876" cy="3352499"/>
          </a:xfrm>
          <a:prstGeom prst="rect">
            <a:avLst/>
          </a:prstGeom>
        </p:spPr>
      </p:pic>
      <p:sp>
        <p:nvSpPr>
          <p:cNvPr id="2" name="Title 1">
            <a:extLst>
              <a:ext uri="{FF2B5EF4-FFF2-40B4-BE49-F238E27FC236}">
                <a16:creationId xmlns:a16="http://schemas.microsoft.com/office/drawing/2014/main" id="{135F8B2A-90F1-7C74-AA8A-CF2589E44C6D}"/>
              </a:ext>
            </a:extLst>
          </p:cNvPr>
          <p:cNvSpPr>
            <a:spLocks noGrp="1"/>
          </p:cNvSpPr>
          <p:nvPr>
            <p:ph type="title"/>
          </p:nvPr>
        </p:nvSpPr>
        <p:spPr>
          <a:xfrm>
            <a:off x="1024128" y="553631"/>
            <a:ext cx="10786871" cy="1499616"/>
          </a:xfrm>
        </p:spPr>
        <p:txBody>
          <a:bodyPr>
            <a:normAutofit/>
          </a:bodyPr>
          <a:lstStyle/>
          <a:p>
            <a:r>
              <a:rPr lang="en-US" sz="4400" dirty="0"/>
              <a:t>We think of this as </a:t>
            </a:r>
            <a:br>
              <a:rPr lang="en-US" sz="4400" dirty="0"/>
            </a:br>
            <a:r>
              <a:rPr lang="en-US" sz="4400" dirty="0"/>
              <a:t>three problems…</a:t>
            </a:r>
          </a:p>
        </p:txBody>
      </p:sp>
      <p:sp>
        <p:nvSpPr>
          <p:cNvPr id="3" name="Content Placeholder 2">
            <a:extLst>
              <a:ext uri="{FF2B5EF4-FFF2-40B4-BE49-F238E27FC236}">
                <a16:creationId xmlns:a16="http://schemas.microsoft.com/office/drawing/2014/main" id="{E5FEC29A-DCA1-3EDF-2AB9-82406A807C40}"/>
              </a:ext>
            </a:extLst>
          </p:cNvPr>
          <p:cNvSpPr>
            <a:spLocks noGrp="1"/>
          </p:cNvSpPr>
          <p:nvPr>
            <p:ph idx="1"/>
          </p:nvPr>
        </p:nvSpPr>
        <p:spPr>
          <a:xfrm>
            <a:off x="1024128" y="2447344"/>
            <a:ext cx="10786872" cy="4023360"/>
          </a:xfrm>
        </p:spPr>
        <p:txBody>
          <a:bodyPr>
            <a:normAutofit fontScale="85000" lnSpcReduction="20000"/>
          </a:bodyPr>
          <a:lstStyle/>
          <a:p>
            <a:r>
              <a:rPr lang="en-US" b="1" dirty="0"/>
              <a:t>Vortex</a:t>
            </a:r>
            <a:r>
              <a:rPr lang="en-US" dirty="0"/>
              <a:t>: A scalable vector database, our</a:t>
            </a:r>
            <a:br>
              <a:rPr lang="en-US" dirty="0"/>
            </a:br>
            <a:r>
              <a:rPr lang="en-US" dirty="0"/>
              <a:t>focus today due to time constraints.</a:t>
            </a:r>
          </a:p>
          <a:p>
            <a:endParaRPr lang="en-US" dirty="0"/>
          </a:p>
          <a:p>
            <a:r>
              <a:rPr lang="en-US" b="1" dirty="0"/>
              <a:t>Cascade</a:t>
            </a:r>
            <a:r>
              <a:rPr lang="en-US" dirty="0"/>
              <a:t>: a KV infrastructure that </a:t>
            </a:r>
            <a:br>
              <a:rPr lang="en-US" dirty="0"/>
            </a:br>
            <a:r>
              <a:rPr lang="en-US" dirty="0"/>
              <a:t>combines data and compute hosting</a:t>
            </a:r>
            <a:br>
              <a:rPr lang="en-US" dirty="0"/>
            </a:br>
            <a:r>
              <a:rPr lang="en-US" dirty="0"/>
              <a:t>[</a:t>
            </a:r>
            <a:r>
              <a:rPr lang="en-US" dirty="0" err="1"/>
              <a:t>ArXiV</a:t>
            </a:r>
            <a:r>
              <a:rPr lang="en-US" dirty="0"/>
              <a:t> 2023]</a:t>
            </a:r>
          </a:p>
          <a:p>
            <a:endParaRPr lang="en-US" dirty="0"/>
          </a:p>
          <a:p>
            <a:r>
              <a:rPr lang="en-US" b="1" dirty="0"/>
              <a:t>Derecho</a:t>
            </a:r>
            <a:r>
              <a:rPr lang="en-US" dirty="0"/>
              <a:t>: World’s fastest atomic multicast</a:t>
            </a:r>
            <a:br>
              <a:rPr lang="en-US" dirty="0"/>
            </a:br>
            <a:r>
              <a:rPr lang="en-US" dirty="0"/>
              <a:t>and </a:t>
            </a:r>
            <a:r>
              <a:rPr lang="en-US" dirty="0" err="1"/>
              <a:t>Paxos</a:t>
            </a:r>
            <a:r>
              <a:rPr lang="en-US" dirty="0"/>
              <a:t>, will leverage RDMA if available</a:t>
            </a:r>
            <a:br>
              <a:rPr lang="en-US" dirty="0"/>
            </a:br>
            <a:r>
              <a:rPr lang="en-US" dirty="0"/>
              <a:t>[ACM TOCS 2019]</a:t>
            </a:r>
          </a:p>
          <a:p>
            <a:endParaRPr lang="en-US" dirty="0"/>
          </a:p>
        </p:txBody>
      </p:sp>
      <p:sp>
        <p:nvSpPr>
          <p:cNvPr id="4" name="Footer Placeholder 3">
            <a:extLst>
              <a:ext uri="{FF2B5EF4-FFF2-40B4-BE49-F238E27FC236}">
                <a16:creationId xmlns:a16="http://schemas.microsoft.com/office/drawing/2014/main" id="{EA823B3B-96A5-2923-F24B-42DB007C932B}"/>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37B6745C-5541-4171-E3F8-0016A014DD61}"/>
              </a:ext>
            </a:extLst>
          </p:cNvPr>
          <p:cNvSpPr>
            <a:spLocks noGrp="1"/>
          </p:cNvSpPr>
          <p:nvPr>
            <p:ph type="sldNum" sz="quarter" idx="12"/>
          </p:nvPr>
        </p:nvSpPr>
        <p:spPr/>
        <p:txBody>
          <a:bodyPr/>
          <a:lstStyle/>
          <a:p>
            <a:fld id="{26165642-2DC6-4995-8FB3-76453B93C11F}" type="slidenum">
              <a:rPr lang="en-US" smtClean="0"/>
              <a:pPr/>
              <a:t>15</a:t>
            </a:fld>
            <a:endParaRPr lang="en-US"/>
          </a:p>
        </p:txBody>
      </p:sp>
      <p:sp>
        <p:nvSpPr>
          <p:cNvPr id="7" name="TextBox 6">
            <a:extLst>
              <a:ext uri="{FF2B5EF4-FFF2-40B4-BE49-F238E27FC236}">
                <a16:creationId xmlns:a16="http://schemas.microsoft.com/office/drawing/2014/main" id="{C828941A-B5C1-7B79-BC9C-FD33377875F8}"/>
              </a:ext>
            </a:extLst>
          </p:cNvPr>
          <p:cNvSpPr txBox="1"/>
          <p:nvPr/>
        </p:nvSpPr>
        <p:spPr>
          <a:xfrm>
            <a:off x="10457985" y="4177439"/>
            <a:ext cx="1335241" cy="1323439"/>
          </a:xfrm>
          <a:prstGeom prst="rect">
            <a:avLst/>
          </a:prstGeom>
          <a:noFill/>
        </p:spPr>
        <p:txBody>
          <a:bodyPr wrap="square" rtlCol="0">
            <a:spAutoFit/>
          </a:bodyPr>
          <a:lstStyle/>
          <a:p>
            <a:pPr algn="r"/>
            <a:r>
              <a:rPr lang="en-US" b="1" dirty="0">
                <a:solidFill>
                  <a:srgbClr val="FFFF00"/>
                </a:solidFill>
              </a:rPr>
              <a:t>Vortex</a:t>
            </a:r>
            <a:br>
              <a:rPr lang="en-US" b="1" dirty="0">
                <a:solidFill>
                  <a:srgbClr val="FFFF00"/>
                </a:solidFill>
              </a:rPr>
            </a:br>
            <a:endParaRPr lang="en-US" sz="1400" b="1" dirty="0">
              <a:solidFill>
                <a:srgbClr val="FFFF00"/>
              </a:solidFill>
            </a:endParaRPr>
          </a:p>
          <a:p>
            <a:pPr algn="ctr"/>
            <a:r>
              <a:rPr lang="en-US" b="1" dirty="0">
                <a:solidFill>
                  <a:srgbClr val="FFFF00"/>
                </a:solidFill>
              </a:rPr>
              <a:t> Cascade</a:t>
            </a:r>
            <a:br>
              <a:rPr lang="en-US" b="1" dirty="0">
                <a:solidFill>
                  <a:srgbClr val="FFFF00"/>
                </a:solidFill>
              </a:rPr>
            </a:br>
            <a:endParaRPr lang="en-US" sz="1200" b="1" dirty="0">
              <a:solidFill>
                <a:srgbClr val="FFFF00"/>
              </a:solidFill>
            </a:endParaRPr>
          </a:p>
          <a:p>
            <a:r>
              <a:rPr lang="en-US" b="1" dirty="0">
                <a:solidFill>
                  <a:srgbClr val="FFFF00"/>
                </a:solidFill>
              </a:rPr>
              <a:t>Derecho</a:t>
            </a:r>
          </a:p>
        </p:txBody>
      </p:sp>
      <p:pic>
        <p:nvPicPr>
          <p:cNvPr id="8" name="Picture 7">
            <a:extLst>
              <a:ext uri="{FF2B5EF4-FFF2-40B4-BE49-F238E27FC236}">
                <a16:creationId xmlns:a16="http://schemas.microsoft.com/office/drawing/2014/main" id="{083AB15A-5483-9ED5-53D4-53DCB612D32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473832" y="243947"/>
            <a:ext cx="1700667" cy="1244146"/>
          </a:xfrm>
          <a:prstGeom prst="rect">
            <a:avLst/>
          </a:prstGeom>
        </p:spPr>
      </p:pic>
      <p:sp>
        <p:nvSpPr>
          <p:cNvPr id="10" name="TextBox 9">
            <a:extLst>
              <a:ext uri="{FF2B5EF4-FFF2-40B4-BE49-F238E27FC236}">
                <a16:creationId xmlns:a16="http://schemas.microsoft.com/office/drawing/2014/main" id="{0533A499-D5C9-031A-0CDA-4D1A48EB29F4}"/>
              </a:ext>
            </a:extLst>
          </p:cNvPr>
          <p:cNvSpPr txBox="1"/>
          <p:nvPr/>
        </p:nvSpPr>
        <p:spPr>
          <a:xfrm>
            <a:off x="121185" y="6423198"/>
            <a:ext cx="4953600" cy="369332"/>
          </a:xfrm>
          <a:prstGeom prst="rect">
            <a:avLst/>
          </a:prstGeom>
          <a:noFill/>
        </p:spPr>
        <p:txBody>
          <a:bodyPr wrap="none" rtlCol="0">
            <a:spAutoFit/>
          </a:bodyPr>
          <a:lstStyle/>
          <a:p>
            <a:r>
              <a:rPr lang="en-US" b="1" dirty="0"/>
              <a:t>Open source:  https://GitHub.com/Derecho-Project</a:t>
            </a:r>
          </a:p>
        </p:txBody>
      </p:sp>
      <p:pic>
        <p:nvPicPr>
          <p:cNvPr id="14" name="Picture 13">
            <a:extLst>
              <a:ext uri="{FF2B5EF4-FFF2-40B4-BE49-F238E27FC236}">
                <a16:creationId xmlns:a16="http://schemas.microsoft.com/office/drawing/2014/main" id="{AAB05396-523A-CA0E-D90E-915CD7E750F5}"/>
              </a:ext>
            </a:extLst>
          </p:cNvPr>
          <p:cNvPicPr>
            <a:picLocks noChangeAspect="1"/>
          </p:cNvPicPr>
          <p:nvPr/>
        </p:nvPicPr>
        <p:blipFill>
          <a:blip r:embed="rId5"/>
          <a:srcRect r="11370"/>
          <a:stretch/>
        </p:blipFill>
        <p:spPr>
          <a:xfrm>
            <a:off x="7060660" y="428818"/>
            <a:ext cx="1466001" cy="930125"/>
          </a:xfrm>
          <a:prstGeom prst="rect">
            <a:avLst/>
          </a:prstGeom>
        </p:spPr>
      </p:pic>
      <p:pic>
        <p:nvPicPr>
          <p:cNvPr id="17" name="Picture 16">
            <a:extLst>
              <a:ext uri="{FF2B5EF4-FFF2-40B4-BE49-F238E27FC236}">
                <a16:creationId xmlns:a16="http://schemas.microsoft.com/office/drawing/2014/main" id="{38DAAD7E-19B9-93D5-E905-DB450C152B52}"/>
              </a:ext>
            </a:extLst>
          </p:cNvPr>
          <p:cNvPicPr>
            <a:picLocks noChangeAspect="1"/>
          </p:cNvPicPr>
          <p:nvPr/>
        </p:nvPicPr>
        <p:blipFill>
          <a:blip r:embed="rId6"/>
          <a:stretch>
            <a:fillRect/>
          </a:stretch>
        </p:blipFill>
        <p:spPr>
          <a:xfrm>
            <a:off x="8883764" y="428818"/>
            <a:ext cx="1574221" cy="885226"/>
          </a:xfrm>
          <a:prstGeom prst="rect">
            <a:avLst/>
          </a:prstGeom>
        </p:spPr>
      </p:pic>
    </p:spTree>
    <p:extLst>
      <p:ext uri="{BB962C8B-B14F-4D97-AF65-F5344CB8AC3E}">
        <p14:creationId xmlns:p14="http://schemas.microsoft.com/office/powerpoint/2010/main" val="3835643383"/>
      </p:ext>
    </p:extLst>
  </p:cSld>
  <p:clrMapOvr>
    <a:masterClrMapping/>
  </p:clrMapOvr>
  <p:transition advTm="60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831B-F854-957C-F37A-DBB928EFEFAD}"/>
              </a:ext>
            </a:extLst>
          </p:cNvPr>
          <p:cNvSpPr>
            <a:spLocks noGrp="1"/>
          </p:cNvSpPr>
          <p:nvPr>
            <p:ph type="title"/>
          </p:nvPr>
        </p:nvSpPr>
        <p:spPr/>
        <p:txBody>
          <a:bodyPr/>
          <a:lstStyle/>
          <a:p>
            <a:r>
              <a:rPr lang="en-US" dirty="0"/>
              <a:t>Vortex</a:t>
            </a:r>
          </a:p>
        </p:txBody>
      </p:sp>
      <p:sp>
        <p:nvSpPr>
          <p:cNvPr id="3" name="Content Placeholder 2">
            <a:extLst>
              <a:ext uri="{FF2B5EF4-FFF2-40B4-BE49-F238E27FC236}">
                <a16:creationId xmlns:a16="http://schemas.microsoft.com/office/drawing/2014/main" id="{3BE5D4AB-BFB6-FA6D-4861-20496D24E7B3}"/>
              </a:ext>
            </a:extLst>
          </p:cNvPr>
          <p:cNvSpPr>
            <a:spLocks noGrp="1"/>
          </p:cNvSpPr>
          <p:nvPr>
            <p:ph idx="1"/>
          </p:nvPr>
        </p:nvSpPr>
        <p:spPr>
          <a:xfrm>
            <a:off x="1024127" y="2097155"/>
            <a:ext cx="10786872" cy="4200808"/>
          </a:xfrm>
        </p:spPr>
        <p:txBody>
          <a:bodyPr>
            <a:normAutofit fontScale="92500" lnSpcReduction="10000"/>
          </a:bodyPr>
          <a:lstStyle/>
          <a:p>
            <a:r>
              <a:rPr lang="en-US" dirty="0"/>
              <a:t>Vortex is built on Cascade, which hosts a sharded key-value store</a:t>
            </a:r>
            <a:br>
              <a:rPr lang="en-US" dirty="0"/>
            </a:br>
            <a:r>
              <a:rPr lang="en-US" dirty="0"/>
              <a:t>(KV</a:t>
            </a:r>
            <a:r>
              <a:rPr lang="en-US" baseline="30000" dirty="0">
                <a:solidFill>
                  <a:schemeClr val="bg1"/>
                </a:solidFill>
              </a:rPr>
              <a:t>*</a:t>
            </a:r>
            <a:r>
              <a:rPr lang="en-US" dirty="0"/>
              <a:t> store).  This deployment has 9 servers in shards of size 3.</a:t>
            </a:r>
          </a:p>
          <a:p>
            <a:endParaRPr lang="en-US" dirty="0"/>
          </a:p>
          <a:p>
            <a:r>
              <a:rPr lang="en-US" dirty="0"/>
              <a:t>It can be accessed like a</a:t>
            </a:r>
            <a:br>
              <a:rPr lang="en-US" dirty="0"/>
            </a:br>
            <a:r>
              <a:rPr lang="en-US" dirty="0"/>
              <a:t>file system, or via KV</a:t>
            </a:r>
            <a:br>
              <a:rPr lang="en-US" dirty="0"/>
            </a:br>
            <a:r>
              <a:rPr lang="en-US" b="1" dirty="0"/>
              <a:t>get</a:t>
            </a:r>
            <a:r>
              <a:rPr lang="en-US" dirty="0"/>
              <a:t>, </a:t>
            </a:r>
            <a:r>
              <a:rPr lang="en-US" b="1" dirty="0"/>
              <a:t>put</a:t>
            </a:r>
            <a:r>
              <a:rPr lang="en-US" dirty="0"/>
              <a:t> operations</a:t>
            </a:r>
          </a:p>
          <a:p>
            <a:endParaRPr lang="en-US" dirty="0"/>
          </a:p>
          <a:p>
            <a:r>
              <a:rPr lang="en-US" dirty="0"/>
              <a:t>Cascade in turn leverages Derecho for data replication.  Each member of a shard has an </a:t>
            </a:r>
            <a:r>
              <a:rPr lang="en-US" u="sng" dirty="0"/>
              <a:t>identical replica </a:t>
            </a:r>
            <a:r>
              <a:rPr lang="en-US" dirty="0"/>
              <a:t>of the data it hosts.  </a:t>
            </a:r>
          </a:p>
        </p:txBody>
      </p:sp>
      <p:sp>
        <p:nvSpPr>
          <p:cNvPr id="4" name="Footer Placeholder 3">
            <a:extLst>
              <a:ext uri="{FF2B5EF4-FFF2-40B4-BE49-F238E27FC236}">
                <a16:creationId xmlns:a16="http://schemas.microsoft.com/office/drawing/2014/main" id="{66FEF776-A7C3-9C3A-7C34-12314369384C}"/>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846E0CD1-9B6F-CB26-370A-A825F55D6620}"/>
              </a:ext>
            </a:extLst>
          </p:cNvPr>
          <p:cNvSpPr>
            <a:spLocks noGrp="1"/>
          </p:cNvSpPr>
          <p:nvPr>
            <p:ph type="sldNum" sz="quarter" idx="12"/>
          </p:nvPr>
        </p:nvSpPr>
        <p:spPr/>
        <p:txBody>
          <a:bodyPr/>
          <a:lstStyle/>
          <a:p>
            <a:fld id="{26165642-2DC6-4995-8FB3-76453B93C11F}" type="slidenum">
              <a:rPr lang="en-US" smtClean="0"/>
              <a:pPr/>
              <a:t>16</a:t>
            </a:fld>
            <a:endParaRPr lang="en-US"/>
          </a:p>
        </p:txBody>
      </p:sp>
      <p:pic>
        <p:nvPicPr>
          <p:cNvPr id="10" name="Picture 9">
            <a:extLst>
              <a:ext uri="{FF2B5EF4-FFF2-40B4-BE49-F238E27FC236}">
                <a16:creationId xmlns:a16="http://schemas.microsoft.com/office/drawing/2014/main" id="{E94C9B6D-1B88-BC8A-45DA-F982578DD00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911727" y="112976"/>
            <a:ext cx="2066723" cy="1511939"/>
          </a:xfrm>
          <a:prstGeom prst="rect">
            <a:avLst/>
          </a:prstGeom>
        </p:spPr>
      </p:pic>
      <p:pic>
        <p:nvPicPr>
          <p:cNvPr id="18" name="Picture 17">
            <a:extLst>
              <a:ext uri="{FF2B5EF4-FFF2-40B4-BE49-F238E27FC236}">
                <a16:creationId xmlns:a16="http://schemas.microsoft.com/office/drawing/2014/main" id="{CB92B28F-627B-AB80-7B7B-7E70242C3AD0}"/>
              </a:ext>
            </a:extLst>
          </p:cNvPr>
          <p:cNvPicPr>
            <a:picLocks noChangeAspect="1"/>
          </p:cNvPicPr>
          <p:nvPr/>
        </p:nvPicPr>
        <p:blipFill>
          <a:blip r:embed="rId4"/>
          <a:stretch>
            <a:fillRect/>
          </a:stretch>
        </p:blipFill>
        <p:spPr>
          <a:xfrm>
            <a:off x="5437135" y="3510525"/>
            <a:ext cx="5730737" cy="932769"/>
          </a:xfrm>
          <a:prstGeom prst="rect">
            <a:avLst/>
          </a:prstGeom>
        </p:spPr>
      </p:pic>
      <p:sp>
        <p:nvSpPr>
          <p:cNvPr id="19" name="TextBox 18">
            <a:extLst>
              <a:ext uri="{FF2B5EF4-FFF2-40B4-BE49-F238E27FC236}">
                <a16:creationId xmlns:a16="http://schemas.microsoft.com/office/drawing/2014/main" id="{4FFC2641-A4B9-4567-9F48-7C4D6883FE9E}"/>
              </a:ext>
            </a:extLst>
          </p:cNvPr>
          <p:cNvSpPr txBox="1"/>
          <p:nvPr/>
        </p:nvSpPr>
        <p:spPr>
          <a:xfrm>
            <a:off x="6903459" y="4490825"/>
            <a:ext cx="3208955" cy="276999"/>
          </a:xfrm>
          <a:prstGeom prst="rect">
            <a:avLst/>
          </a:prstGeom>
          <a:noFill/>
        </p:spPr>
        <p:txBody>
          <a:bodyPr wrap="none" rtlCol="0">
            <a:spAutoFit/>
          </a:bodyPr>
          <a:lstStyle/>
          <a:p>
            <a:r>
              <a:rPr lang="en-US" sz="1200" b="1"/>
              <a:t>Scalable sharded KV store (shards of size 3)</a:t>
            </a:r>
          </a:p>
        </p:txBody>
      </p:sp>
      <p:pic>
        <p:nvPicPr>
          <p:cNvPr id="20" name="Picture 19">
            <a:extLst>
              <a:ext uri="{FF2B5EF4-FFF2-40B4-BE49-F238E27FC236}">
                <a16:creationId xmlns:a16="http://schemas.microsoft.com/office/drawing/2014/main" id="{ADF00540-3363-327C-CD6B-550812041211}"/>
              </a:ext>
            </a:extLst>
          </p:cNvPr>
          <p:cNvPicPr>
            <a:picLocks noChangeAspect="1"/>
          </p:cNvPicPr>
          <p:nvPr/>
        </p:nvPicPr>
        <p:blipFill>
          <a:blip r:embed="rId4"/>
          <a:stretch>
            <a:fillRect/>
          </a:stretch>
        </p:blipFill>
        <p:spPr>
          <a:xfrm>
            <a:off x="5437135" y="3510525"/>
            <a:ext cx="5730737" cy="932769"/>
          </a:xfrm>
          <a:prstGeom prst="rect">
            <a:avLst/>
          </a:prstGeom>
        </p:spPr>
      </p:pic>
      <p:sp>
        <p:nvSpPr>
          <p:cNvPr id="21" name="TextBox 20">
            <a:extLst>
              <a:ext uri="{FF2B5EF4-FFF2-40B4-BE49-F238E27FC236}">
                <a16:creationId xmlns:a16="http://schemas.microsoft.com/office/drawing/2014/main" id="{2C9BC0C5-E1AE-E061-DC91-8FB313C13D9B}"/>
              </a:ext>
            </a:extLst>
          </p:cNvPr>
          <p:cNvSpPr txBox="1"/>
          <p:nvPr/>
        </p:nvSpPr>
        <p:spPr>
          <a:xfrm>
            <a:off x="6903459" y="4490825"/>
            <a:ext cx="3208955" cy="276999"/>
          </a:xfrm>
          <a:prstGeom prst="rect">
            <a:avLst/>
          </a:prstGeom>
          <a:noFill/>
        </p:spPr>
        <p:txBody>
          <a:bodyPr wrap="none" rtlCol="0">
            <a:spAutoFit/>
          </a:bodyPr>
          <a:lstStyle/>
          <a:p>
            <a:r>
              <a:rPr lang="en-US" sz="1200" b="1"/>
              <a:t>Scalable sharded KV store (shards of size 3)</a:t>
            </a:r>
          </a:p>
        </p:txBody>
      </p:sp>
    </p:spTree>
    <p:extLst>
      <p:ext uri="{BB962C8B-B14F-4D97-AF65-F5344CB8AC3E}">
        <p14:creationId xmlns:p14="http://schemas.microsoft.com/office/powerpoint/2010/main" val="179794545"/>
      </p:ext>
    </p:extLst>
  </p:cSld>
  <p:clrMapOvr>
    <a:masterClrMapping/>
  </p:clrMapOvr>
  <p:transition advTm="60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52A30-2992-50D7-997B-998D1A1A189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E49FCD4-062B-E2D1-6AB3-F94A5E080911}"/>
              </a:ext>
            </a:extLst>
          </p:cNvPr>
          <p:cNvSpPr/>
          <p:nvPr/>
        </p:nvSpPr>
        <p:spPr>
          <a:xfrm>
            <a:off x="1692993" y="2471064"/>
            <a:ext cx="181069" cy="17201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0AF032-59F1-16FE-BB44-202CAF6F7DA7}"/>
              </a:ext>
            </a:extLst>
          </p:cNvPr>
          <p:cNvSpPr>
            <a:spLocks noGrp="1"/>
          </p:cNvSpPr>
          <p:nvPr>
            <p:ph type="title"/>
          </p:nvPr>
        </p:nvSpPr>
        <p:spPr/>
        <p:txBody>
          <a:bodyPr/>
          <a:lstStyle/>
          <a:p>
            <a:r>
              <a:rPr lang="en-US" dirty="0"/>
              <a:t>Vortex</a:t>
            </a:r>
          </a:p>
        </p:txBody>
      </p:sp>
      <p:sp>
        <p:nvSpPr>
          <p:cNvPr id="3" name="Content Placeholder 2">
            <a:extLst>
              <a:ext uri="{FF2B5EF4-FFF2-40B4-BE49-F238E27FC236}">
                <a16:creationId xmlns:a16="http://schemas.microsoft.com/office/drawing/2014/main" id="{43618D33-66AA-B29E-8882-76B56229E368}"/>
              </a:ext>
            </a:extLst>
          </p:cNvPr>
          <p:cNvSpPr>
            <a:spLocks noGrp="1"/>
          </p:cNvSpPr>
          <p:nvPr>
            <p:ph idx="1"/>
          </p:nvPr>
        </p:nvSpPr>
        <p:spPr>
          <a:xfrm>
            <a:off x="1024127" y="2097155"/>
            <a:ext cx="10786872" cy="4200808"/>
          </a:xfrm>
        </p:spPr>
        <p:txBody>
          <a:bodyPr>
            <a:normAutofit fontScale="92500" lnSpcReduction="10000"/>
          </a:bodyPr>
          <a:lstStyle/>
          <a:p>
            <a:r>
              <a:rPr lang="en-US" dirty="0"/>
              <a:t>Vortex is built on Cascade, which hosts a sharded key-value store</a:t>
            </a:r>
            <a:br>
              <a:rPr lang="en-US" dirty="0"/>
            </a:br>
            <a:r>
              <a:rPr lang="en-US" dirty="0"/>
              <a:t>(KV</a:t>
            </a:r>
            <a:r>
              <a:rPr lang="en-US" baseline="30000" dirty="0"/>
              <a:t>*</a:t>
            </a:r>
            <a:r>
              <a:rPr lang="en-US" dirty="0"/>
              <a:t> store).  This deployment has 9 servers in shards of size 3.</a:t>
            </a:r>
          </a:p>
          <a:p>
            <a:endParaRPr lang="en-US" dirty="0"/>
          </a:p>
          <a:p>
            <a:r>
              <a:rPr lang="en-US" dirty="0"/>
              <a:t>It can be accessed like a</a:t>
            </a:r>
            <a:br>
              <a:rPr lang="en-US" dirty="0"/>
            </a:br>
            <a:r>
              <a:rPr lang="en-US" dirty="0"/>
              <a:t>file system, or via KV</a:t>
            </a:r>
            <a:br>
              <a:rPr lang="en-US" dirty="0"/>
            </a:br>
            <a:r>
              <a:rPr lang="en-US" b="1" dirty="0"/>
              <a:t>get</a:t>
            </a:r>
            <a:r>
              <a:rPr lang="en-US" dirty="0"/>
              <a:t>, </a:t>
            </a:r>
            <a:r>
              <a:rPr lang="en-US" b="1" dirty="0"/>
              <a:t>put</a:t>
            </a:r>
            <a:r>
              <a:rPr lang="en-US" dirty="0"/>
              <a:t> operations</a:t>
            </a:r>
          </a:p>
          <a:p>
            <a:endParaRPr lang="en-US" dirty="0"/>
          </a:p>
          <a:p>
            <a:r>
              <a:rPr lang="en-US" dirty="0"/>
              <a:t>Each member of a given shard has a complete, </a:t>
            </a:r>
            <a:r>
              <a:rPr lang="en-US" u="sng" dirty="0"/>
              <a:t>identical replicas</a:t>
            </a:r>
            <a:br>
              <a:rPr lang="en-US" dirty="0"/>
            </a:br>
            <a:r>
              <a:rPr lang="en-US" dirty="0"/>
              <a:t>of the data it hosts.  We can spread load, tolerate failures</a:t>
            </a:r>
          </a:p>
        </p:txBody>
      </p:sp>
      <p:sp>
        <p:nvSpPr>
          <p:cNvPr id="4" name="Footer Placeholder 3">
            <a:extLst>
              <a:ext uri="{FF2B5EF4-FFF2-40B4-BE49-F238E27FC236}">
                <a16:creationId xmlns:a16="http://schemas.microsoft.com/office/drawing/2014/main" id="{5DE0D378-76B4-D549-C6D6-79AE205C1CB4}"/>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1A7419BC-AE59-B2F8-DC04-78A83152ABC9}"/>
              </a:ext>
            </a:extLst>
          </p:cNvPr>
          <p:cNvSpPr>
            <a:spLocks noGrp="1"/>
          </p:cNvSpPr>
          <p:nvPr>
            <p:ph type="sldNum" sz="quarter" idx="12"/>
          </p:nvPr>
        </p:nvSpPr>
        <p:spPr/>
        <p:txBody>
          <a:bodyPr/>
          <a:lstStyle/>
          <a:p>
            <a:fld id="{26165642-2DC6-4995-8FB3-76453B93C11F}" type="slidenum">
              <a:rPr lang="en-US" smtClean="0"/>
              <a:pPr/>
              <a:t>17</a:t>
            </a:fld>
            <a:endParaRPr lang="en-US"/>
          </a:p>
        </p:txBody>
      </p:sp>
      <p:pic>
        <p:nvPicPr>
          <p:cNvPr id="6" name="Picture 5">
            <a:extLst>
              <a:ext uri="{FF2B5EF4-FFF2-40B4-BE49-F238E27FC236}">
                <a16:creationId xmlns:a16="http://schemas.microsoft.com/office/drawing/2014/main" id="{499617C3-9898-01BD-12D8-F06ABCC4EA52}"/>
              </a:ext>
            </a:extLst>
          </p:cNvPr>
          <p:cNvPicPr>
            <a:picLocks noChangeAspect="1"/>
          </p:cNvPicPr>
          <p:nvPr/>
        </p:nvPicPr>
        <p:blipFill>
          <a:blip r:embed="rId2"/>
          <a:stretch>
            <a:fillRect/>
          </a:stretch>
        </p:blipFill>
        <p:spPr>
          <a:xfrm>
            <a:off x="5437135" y="3510525"/>
            <a:ext cx="5730737" cy="932769"/>
          </a:xfrm>
          <a:prstGeom prst="rect">
            <a:avLst/>
          </a:prstGeom>
        </p:spPr>
      </p:pic>
      <p:sp>
        <p:nvSpPr>
          <p:cNvPr id="7" name="TextBox 6">
            <a:extLst>
              <a:ext uri="{FF2B5EF4-FFF2-40B4-BE49-F238E27FC236}">
                <a16:creationId xmlns:a16="http://schemas.microsoft.com/office/drawing/2014/main" id="{01E31FB2-E1DB-9CA1-4933-6499D20238C8}"/>
              </a:ext>
            </a:extLst>
          </p:cNvPr>
          <p:cNvSpPr txBox="1"/>
          <p:nvPr/>
        </p:nvSpPr>
        <p:spPr>
          <a:xfrm>
            <a:off x="6903459" y="4490825"/>
            <a:ext cx="3208955" cy="276999"/>
          </a:xfrm>
          <a:prstGeom prst="rect">
            <a:avLst/>
          </a:prstGeom>
          <a:noFill/>
        </p:spPr>
        <p:txBody>
          <a:bodyPr wrap="none" rtlCol="0">
            <a:spAutoFit/>
          </a:bodyPr>
          <a:lstStyle/>
          <a:p>
            <a:r>
              <a:rPr lang="en-US" sz="1200" b="1"/>
              <a:t>Scalable sharded KV store (shards of size 3)</a:t>
            </a:r>
          </a:p>
        </p:txBody>
      </p:sp>
      <p:pic>
        <p:nvPicPr>
          <p:cNvPr id="10" name="Picture 9">
            <a:extLst>
              <a:ext uri="{FF2B5EF4-FFF2-40B4-BE49-F238E27FC236}">
                <a16:creationId xmlns:a16="http://schemas.microsoft.com/office/drawing/2014/main" id="{E53CB56E-7D16-1E80-F29D-FE4CE97E85B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911727" y="112976"/>
            <a:ext cx="2066723" cy="1511939"/>
          </a:xfrm>
          <a:prstGeom prst="rect">
            <a:avLst/>
          </a:prstGeom>
        </p:spPr>
      </p:pic>
      <p:pic>
        <p:nvPicPr>
          <p:cNvPr id="12" name="Picture 11">
            <a:extLst>
              <a:ext uri="{FF2B5EF4-FFF2-40B4-BE49-F238E27FC236}">
                <a16:creationId xmlns:a16="http://schemas.microsoft.com/office/drawing/2014/main" id="{6302A16D-8C2E-A50E-7FC9-13A8A8785C16}"/>
              </a:ext>
            </a:extLst>
          </p:cNvPr>
          <p:cNvPicPr>
            <a:picLocks noChangeAspect="1"/>
          </p:cNvPicPr>
          <p:nvPr/>
        </p:nvPicPr>
        <p:blipFill>
          <a:blip r:embed="rId2"/>
          <a:stretch>
            <a:fillRect/>
          </a:stretch>
        </p:blipFill>
        <p:spPr>
          <a:xfrm>
            <a:off x="5437135" y="3510525"/>
            <a:ext cx="5730737" cy="932769"/>
          </a:xfrm>
          <a:prstGeom prst="rect">
            <a:avLst/>
          </a:prstGeom>
        </p:spPr>
      </p:pic>
      <p:sp>
        <p:nvSpPr>
          <p:cNvPr id="13" name="TextBox 12">
            <a:extLst>
              <a:ext uri="{FF2B5EF4-FFF2-40B4-BE49-F238E27FC236}">
                <a16:creationId xmlns:a16="http://schemas.microsoft.com/office/drawing/2014/main" id="{2BFDF2F2-ABAD-4A61-CA49-29D18F1B15FF}"/>
              </a:ext>
            </a:extLst>
          </p:cNvPr>
          <p:cNvSpPr txBox="1"/>
          <p:nvPr/>
        </p:nvSpPr>
        <p:spPr>
          <a:xfrm>
            <a:off x="6903459" y="4490825"/>
            <a:ext cx="3208955" cy="276999"/>
          </a:xfrm>
          <a:prstGeom prst="rect">
            <a:avLst/>
          </a:prstGeom>
          <a:noFill/>
        </p:spPr>
        <p:txBody>
          <a:bodyPr wrap="none" rtlCol="0">
            <a:spAutoFit/>
          </a:bodyPr>
          <a:lstStyle/>
          <a:p>
            <a:r>
              <a:rPr lang="en-US" sz="1200" b="1"/>
              <a:t>Scalable sharded KV store (shards of size 3)</a:t>
            </a:r>
          </a:p>
        </p:txBody>
      </p:sp>
      <p:sp>
        <p:nvSpPr>
          <p:cNvPr id="8" name="Rectangle 7">
            <a:extLst>
              <a:ext uri="{FF2B5EF4-FFF2-40B4-BE49-F238E27FC236}">
                <a16:creationId xmlns:a16="http://schemas.microsoft.com/office/drawing/2014/main" id="{475F19AE-4E07-E4D3-E59A-EBC41EB8F458}"/>
              </a:ext>
            </a:extLst>
          </p:cNvPr>
          <p:cNvSpPr/>
          <p:nvPr/>
        </p:nvSpPr>
        <p:spPr>
          <a:xfrm>
            <a:off x="751438" y="2915216"/>
            <a:ext cx="11197890" cy="3485584"/>
          </a:xfrm>
          <a:prstGeom prst="rect">
            <a:avLst/>
          </a:prstGeom>
          <a:solidFill>
            <a:srgbClr val="FFFFFF">
              <a:alpha val="5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838624A-44F7-A835-A2A2-83AF8987E5E3}"/>
              </a:ext>
            </a:extLst>
          </p:cNvPr>
          <p:cNvSpPr txBox="1"/>
          <p:nvPr/>
        </p:nvSpPr>
        <p:spPr>
          <a:xfrm>
            <a:off x="2117778" y="2960686"/>
            <a:ext cx="7111090" cy="646331"/>
          </a:xfrm>
          <a:prstGeom prst="rect">
            <a:avLst/>
          </a:prstGeom>
          <a:solidFill>
            <a:srgbClr val="FFFF00"/>
          </a:solidFill>
          <a:ln w="28575">
            <a:solidFill>
              <a:schemeClr val="tx1"/>
            </a:solidFill>
          </a:ln>
        </p:spPr>
        <p:txBody>
          <a:bodyPr wrap="square" rtlCol="0">
            <a:spAutoFit/>
          </a:bodyPr>
          <a:lstStyle/>
          <a:p>
            <a:r>
              <a:rPr lang="en-US"/>
              <a:t>*A KV pair is like a filename and its bytes.  </a:t>
            </a:r>
            <a:r>
              <a:rPr lang="en-US" i="1"/>
              <a:t>Not to be confused with the Q, K,V matrices arising in the transformer self-attention computation.</a:t>
            </a:r>
            <a:endParaRPr lang="en-US"/>
          </a:p>
        </p:txBody>
      </p:sp>
    </p:spTree>
    <p:extLst>
      <p:ext uri="{BB962C8B-B14F-4D97-AF65-F5344CB8AC3E}">
        <p14:creationId xmlns:p14="http://schemas.microsoft.com/office/powerpoint/2010/main" val="3199006680"/>
      </p:ext>
    </p:extLst>
  </p:cSld>
  <p:clrMapOvr>
    <a:masterClrMapping/>
  </p:clrMapOvr>
  <p:transition spd="slow" advTm="6000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F452-509A-E00C-2452-C487D9B17F9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C55D271-5489-8EA5-3BBC-4B4CFAA314C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911727" y="112976"/>
            <a:ext cx="2066723" cy="1511939"/>
          </a:xfrm>
          <a:prstGeom prst="rect">
            <a:avLst/>
          </a:prstGeom>
        </p:spPr>
      </p:pic>
      <p:sp>
        <p:nvSpPr>
          <p:cNvPr id="2" name="Title 1">
            <a:extLst>
              <a:ext uri="{FF2B5EF4-FFF2-40B4-BE49-F238E27FC236}">
                <a16:creationId xmlns:a16="http://schemas.microsoft.com/office/drawing/2014/main" id="{23F0D2C5-7CC4-BD73-8B8B-F6C2632AADA1}"/>
              </a:ext>
            </a:extLst>
          </p:cNvPr>
          <p:cNvSpPr>
            <a:spLocks noGrp="1"/>
          </p:cNvSpPr>
          <p:nvPr>
            <p:ph type="title"/>
          </p:nvPr>
        </p:nvSpPr>
        <p:spPr/>
        <p:txBody>
          <a:bodyPr>
            <a:normAutofit/>
          </a:bodyPr>
          <a:lstStyle/>
          <a:p>
            <a:r>
              <a:rPr lang="en-US" dirty="0"/>
              <a:t>Extending Vortex with a UDL</a:t>
            </a:r>
          </a:p>
        </p:txBody>
      </p:sp>
      <p:sp>
        <p:nvSpPr>
          <p:cNvPr id="3" name="Content Placeholder 2">
            <a:extLst>
              <a:ext uri="{FF2B5EF4-FFF2-40B4-BE49-F238E27FC236}">
                <a16:creationId xmlns:a16="http://schemas.microsoft.com/office/drawing/2014/main" id="{E6C01BE8-087C-A775-FE39-C0A880BFFCE5}"/>
              </a:ext>
            </a:extLst>
          </p:cNvPr>
          <p:cNvSpPr>
            <a:spLocks noGrp="1"/>
          </p:cNvSpPr>
          <p:nvPr>
            <p:ph idx="1"/>
          </p:nvPr>
        </p:nvSpPr>
        <p:spPr/>
        <p:txBody>
          <a:bodyPr/>
          <a:lstStyle/>
          <a:p>
            <a:r>
              <a:rPr lang="en-US" dirty="0"/>
              <a:t>We extend the Vortex server</a:t>
            </a:r>
            <a:br>
              <a:rPr lang="en-US" dirty="0"/>
            </a:br>
            <a:r>
              <a:rPr lang="en-US" dirty="0"/>
              <a:t>by installing an add-on “UDL”</a:t>
            </a:r>
            <a:br>
              <a:rPr lang="en-US" dirty="0"/>
            </a:br>
            <a:r>
              <a:rPr lang="en-US" dirty="0"/>
              <a:t>that turns it into a “smart”</a:t>
            </a:r>
            <a:br>
              <a:rPr lang="en-US" dirty="0"/>
            </a:br>
            <a:r>
              <a:rPr lang="en-US" dirty="0"/>
              <a:t>scalable service</a:t>
            </a:r>
          </a:p>
          <a:p>
            <a:endParaRPr lang="en-US" dirty="0"/>
          </a:p>
          <a:p>
            <a:r>
              <a:rPr lang="en-US" dirty="0"/>
              <a:t>The code in the UDL could use any popular AI coding framework or simply be in C++, Java, Python, C#, etc.</a:t>
            </a:r>
          </a:p>
        </p:txBody>
      </p:sp>
      <p:sp>
        <p:nvSpPr>
          <p:cNvPr id="4" name="Footer Placeholder 3">
            <a:extLst>
              <a:ext uri="{FF2B5EF4-FFF2-40B4-BE49-F238E27FC236}">
                <a16:creationId xmlns:a16="http://schemas.microsoft.com/office/drawing/2014/main" id="{49DF11B2-34CF-3CE5-B431-392B7F1A0665}"/>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3048E3AE-8985-BB11-154A-D2F8217B1571}"/>
              </a:ext>
            </a:extLst>
          </p:cNvPr>
          <p:cNvSpPr>
            <a:spLocks noGrp="1"/>
          </p:cNvSpPr>
          <p:nvPr>
            <p:ph type="sldNum" sz="quarter" idx="12"/>
          </p:nvPr>
        </p:nvSpPr>
        <p:spPr/>
        <p:txBody>
          <a:bodyPr/>
          <a:lstStyle/>
          <a:p>
            <a:fld id="{26165642-2DC6-4995-8FB3-76453B93C11F}" type="slidenum">
              <a:rPr lang="en-US" smtClean="0"/>
              <a:pPr/>
              <a:t>18</a:t>
            </a:fld>
            <a:endParaRPr lang="en-US"/>
          </a:p>
        </p:txBody>
      </p:sp>
      <p:pic>
        <p:nvPicPr>
          <p:cNvPr id="6" name="Picture 5">
            <a:extLst>
              <a:ext uri="{FF2B5EF4-FFF2-40B4-BE49-F238E27FC236}">
                <a16:creationId xmlns:a16="http://schemas.microsoft.com/office/drawing/2014/main" id="{3162D40C-927F-17BB-38C6-230D01DBF95E}"/>
              </a:ext>
            </a:extLst>
          </p:cNvPr>
          <p:cNvPicPr>
            <a:picLocks noChangeAspect="1"/>
          </p:cNvPicPr>
          <p:nvPr/>
        </p:nvPicPr>
        <p:blipFill>
          <a:blip r:embed="rId4"/>
          <a:stretch>
            <a:fillRect/>
          </a:stretch>
        </p:blipFill>
        <p:spPr>
          <a:xfrm>
            <a:off x="5437135" y="3510525"/>
            <a:ext cx="5730737" cy="932769"/>
          </a:xfrm>
          <a:prstGeom prst="rect">
            <a:avLst/>
          </a:prstGeom>
        </p:spPr>
      </p:pic>
      <p:sp>
        <p:nvSpPr>
          <p:cNvPr id="7" name="TextBox 6">
            <a:extLst>
              <a:ext uri="{FF2B5EF4-FFF2-40B4-BE49-F238E27FC236}">
                <a16:creationId xmlns:a16="http://schemas.microsoft.com/office/drawing/2014/main" id="{40E6F31E-F2F4-AE02-0BDE-4AB6F2BF6937}"/>
              </a:ext>
            </a:extLst>
          </p:cNvPr>
          <p:cNvSpPr txBox="1"/>
          <p:nvPr/>
        </p:nvSpPr>
        <p:spPr>
          <a:xfrm>
            <a:off x="6903459" y="4490825"/>
            <a:ext cx="3208955" cy="276999"/>
          </a:xfrm>
          <a:prstGeom prst="rect">
            <a:avLst/>
          </a:prstGeom>
          <a:noFill/>
        </p:spPr>
        <p:txBody>
          <a:bodyPr wrap="none" rtlCol="0">
            <a:spAutoFit/>
          </a:bodyPr>
          <a:lstStyle/>
          <a:p>
            <a:r>
              <a:rPr lang="en-US" sz="1200" b="1"/>
              <a:t>Scalable sharded KV store (shards of size 3)</a:t>
            </a:r>
          </a:p>
        </p:txBody>
      </p:sp>
      <p:sp>
        <p:nvSpPr>
          <p:cNvPr id="11" name="Cube 10">
            <a:extLst>
              <a:ext uri="{FF2B5EF4-FFF2-40B4-BE49-F238E27FC236}">
                <a16:creationId xmlns:a16="http://schemas.microsoft.com/office/drawing/2014/main" id="{454FE868-8FFE-A43D-CEB8-3C37302D0B08}"/>
              </a:ext>
            </a:extLst>
          </p:cNvPr>
          <p:cNvSpPr/>
          <p:nvPr/>
        </p:nvSpPr>
        <p:spPr>
          <a:xfrm>
            <a:off x="9085904" y="2046038"/>
            <a:ext cx="2725094" cy="1216152"/>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FF00"/>
                </a:solidFill>
              </a:rPr>
              <a:t>User-Defined Logic (UDL)</a:t>
            </a:r>
            <a:br>
              <a:rPr lang="en-US" sz="1200" b="1">
                <a:solidFill>
                  <a:srgbClr val="FFFF00"/>
                </a:solidFill>
              </a:rPr>
            </a:br>
            <a:r>
              <a:rPr lang="en-US" sz="1200" b="1">
                <a:solidFill>
                  <a:srgbClr val="FFFF00"/>
                </a:solidFill>
              </a:rPr>
              <a:t>for approximate search in</a:t>
            </a:r>
            <a:br>
              <a:rPr lang="en-US" sz="1200" b="1">
                <a:solidFill>
                  <a:srgbClr val="FFFF00"/>
                </a:solidFill>
              </a:rPr>
            </a:br>
            <a:r>
              <a:rPr lang="en-US" sz="1200" b="1">
                <a:solidFill>
                  <a:srgbClr val="FFFF00"/>
                </a:solidFill>
              </a:rPr>
              <a:t>a point-cloud cluster</a:t>
            </a:r>
          </a:p>
        </p:txBody>
      </p:sp>
    </p:spTree>
    <p:extLst>
      <p:ext uri="{BB962C8B-B14F-4D97-AF65-F5344CB8AC3E}">
        <p14:creationId xmlns:p14="http://schemas.microsoft.com/office/powerpoint/2010/main" val="2066551389"/>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543 0.01412 L -0.32891 0.10115 " pathEditMode="relative" rAng="0" ptsTypes="AA">
                                      <p:cBhvr>
                                        <p:cTn id="6" dur="2000" fill="hold"/>
                                        <p:tgtEl>
                                          <p:spTgt spid="11"/>
                                        </p:tgtEl>
                                        <p:attrNameLst>
                                          <p:attrName>ppt_x</p:attrName>
                                          <p:attrName>ppt_y</p:attrName>
                                        </p:attrNameLst>
                                      </p:cBhvr>
                                      <p:rCtr x="-13737"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B5CF-6BD2-1F33-E831-2C4B5D7C7E35}"/>
            </a:ext>
          </a:extLst>
        </p:cNvPr>
        <p:cNvGrpSpPr/>
        <p:nvPr/>
      </p:nvGrpSpPr>
      <p:grpSpPr>
        <a:xfrm>
          <a:off x="0" y="0"/>
          <a:ext cx="0" cy="0"/>
          <a:chOff x="0" y="0"/>
          <a:chExt cx="0" cy="0"/>
        </a:xfrm>
      </p:grpSpPr>
      <p:sp>
        <p:nvSpPr>
          <p:cNvPr id="23" name="Cube 22">
            <a:extLst>
              <a:ext uri="{FF2B5EF4-FFF2-40B4-BE49-F238E27FC236}">
                <a16:creationId xmlns:a16="http://schemas.microsoft.com/office/drawing/2014/main" id="{2F15ADDD-DB64-B379-5BF8-92577264E095}"/>
              </a:ext>
            </a:extLst>
          </p:cNvPr>
          <p:cNvSpPr/>
          <p:nvPr/>
        </p:nvSpPr>
        <p:spPr>
          <a:xfrm>
            <a:off x="5739900" y="3589534"/>
            <a:ext cx="300875" cy="12842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b="1">
                <a:solidFill>
                  <a:srgbClr val="FFFF00"/>
                </a:solidFill>
              </a:rPr>
              <a:t>User-Defined Logic (UDL)</a:t>
            </a:r>
            <a:br>
              <a:rPr lang="en-US" sz="100" b="1">
                <a:solidFill>
                  <a:srgbClr val="FFFF00"/>
                </a:solidFill>
              </a:rPr>
            </a:br>
            <a:r>
              <a:rPr lang="en-US" sz="100" b="1">
                <a:solidFill>
                  <a:srgbClr val="FFFF00"/>
                </a:solidFill>
              </a:rPr>
              <a:t>for approximate search in</a:t>
            </a:r>
            <a:br>
              <a:rPr lang="en-US" sz="100" b="1">
                <a:solidFill>
                  <a:srgbClr val="FFFF00"/>
                </a:solidFill>
              </a:rPr>
            </a:br>
            <a:r>
              <a:rPr lang="en-US" sz="100" b="1">
                <a:solidFill>
                  <a:srgbClr val="FFFF00"/>
                </a:solidFill>
              </a:rPr>
              <a:t>a point-cloud cluster</a:t>
            </a:r>
          </a:p>
        </p:txBody>
      </p:sp>
      <p:sp>
        <p:nvSpPr>
          <p:cNvPr id="2" name="Title 1">
            <a:extLst>
              <a:ext uri="{FF2B5EF4-FFF2-40B4-BE49-F238E27FC236}">
                <a16:creationId xmlns:a16="http://schemas.microsoft.com/office/drawing/2014/main" id="{615C9A81-A984-9C9B-2600-35B1B79B4AFD}"/>
              </a:ext>
            </a:extLst>
          </p:cNvPr>
          <p:cNvSpPr>
            <a:spLocks noGrp="1"/>
          </p:cNvSpPr>
          <p:nvPr>
            <p:ph type="title"/>
          </p:nvPr>
        </p:nvSpPr>
        <p:spPr/>
        <p:txBody>
          <a:bodyPr/>
          <a:lstStyle/>
          <a:p>
            <a:r>
              <a:rPr lang="en-US" dirty="0"/>
              <a:t>Extending Vortex with a UDL</a:t>
            </a:r>
          </a:p>
        </p:txBody>
      </p:sp>
      <p:sp>
        <p:nvSpPr>
          <p:cNvPr id="3" name="Content Placeholder 2">
            <a:extLst>
              <a:ext uri="{FF2B5EF4-FFF2-40B4-BE49-F238E27FC236}">
                <a16:creationId xmlns:a16="http://schemas.microsoft.com/office/drawing/2014/main" id="{A33E9484-D722-3E26-47DA-5FF960733FF9}"/>
              </a:ext>
            </a:extLst>
          </p:cNvPr>
          <p:cNvSpPr>
            <a:spLocks noGrp="1"/>
          </p:cNvSpPr>
          <p:nvPr>
            <p:ph idx="1"/>
          </p:nvPr>
        </p:nvSpPr>
        <p:spPr/>
        <p:txBody>
          <a:bodyPr>
            <a:normAutofit/>
          </a:bodyPr>
          <a:lstStyle/>
          <a:p>
            <a:r>
              <a:rPr lang="en-US" dirty="0"/>
              <a:t>The UDL runs in the address space where the KV data is hosted.  </a:t>
            </a:r>
          </a:p>
          <a:p>
            <a:endParaRPr lang="en-US" dirty="0"/>
          </a:p>
        </p:txBody>
      </p:sp>
      <p:pic>
        <p:nvPicPr>
          <p:cNvPr id="6" name="Picture 5">
            <a:extLst>
              <a:ext uri="{FF2B5EF4-FFF2-40B4-BE49-F238E27FC236}">
                <a16:creationId xmlns:a16="http://schemas.microsoft.com/office/drawing/2014/main" id="{4A9479F9-CA39-ED71-C31C-12A5224134C2}"/>
              </a:ext>
            </a:extLst>
          </p:cNvPr>
          <p:cNvPicPr>
            <a:picLocks noChangeAspect="1"/>
          </p:cNvPicPr>
          <p:nvPr/>
        </p:nvPicPr>
        <p:blipFill>
          <a:blip r:embed="rId2"/>
          <a:stretch>
            <a:fillRect/>
          </a:stretch>
        </p:blipFill>
        <p:spPr>
          <a:xfrm>
            <a:off x="5437135" y="3510525"/>
            <a:ext cx="5730737" cy="932769"/>
          </a:xfrm>
          <a:prstGeom prst="rect">
            <a:avLst/>
          </a:prstGeom>
        </p:spPr>
      </p:pic>
      <p:sp>
        <p:nvSpPr>
          <p:cNvPr id="7" name="TextBox 6">
            <a:extLst>
              <a:ext uri="{FF2B5EF4-FFF2-40B4-BE49-F238E27FC236}">
                <a16:creationId xmlns:a16="http://schemas.microsoft.com/office/drawing/2014/main" id="{CACEBD51-7ADA-2EC3-1E16-C5175AF2E73C}"/>
              </a:ext>
            </a:extLst>
          </p:cNvPr>
          <p:cNvSpPr txBox="1"/>
          <p:nvPr/>
        </p:nvSpPr>
        <p:spPr>
          <a:xfrm>
            <a:off x="6903459" y="4490825"/>
            <a:ext cx="3208955" cy="276999"/>
          </a:xfrm>
          <a:prstGeom prst="rect">
            <a:avLst/>
          </a:prstGeom>
          <a:noFill/>
        </p:spPr>
        <p:txBody>
          <a:bodyPr wrap="none" rtlCol="0">
            <a:spAutoFit/>
          </a:bodyPr>
          <a:lstStyle/>
          <a:p>
            <a:r>
              <a:rPr lang="en-US" sz="1200" b="1"/>
              <a:t>Scalable sharded KV store (shards of size 3)</a:t>
            </a:r>
          </a:p>
        </p:txBody>
      </p:sp>
      <p:sp>
        <p:nvSpPr>
          <p:cNvPr id="10" name="Footer Placeholder 3">
            <a:extLst>
              <a:ext uri="{FF2B5EF4-FFF2-40B4-BE49-F238E27FC236}">
                <a16:creationId xmlns:a16="http://schemas.microsoft.com/office/drawing/2014/main" id="{C5F97C43-80A5-D7D9-5B75-49FA9D6AA493}"/>
              </a:ext>
            </a:extLst>
          </p:cNvPr>
          <p:cNvSpPr>
            <a:spLocks noGrp="1"/>
          </p:cNvSpPr>
          <p:nvPr>
            <p:ph type="ftr" sz="quarter" idx="11"/>
          </p:nvPr>
        </p:nvSpPr>
        <p:spPr>
          <a:xfrm>
            <a:off x="4842932" y="6470704"/>
            <a:ext cx="5901459" cy="274320"/>
          </a:xfrm>
        </p:spPr>
        <p:txBody>
          <a:bodyPr/>
          <a:lstStyle/>
          <a:p>
            <a:r>
              <a:rPr lang="en-US"/>
              <a:t>Ken Birman (ken@cs.cornell.edu).</a:t>
            </a:r>
          </a:p>
        </p:txBody>
      </p:sp>
      <p:sp>
        <p:nvSpPr>
          <p:cNvPr id="12" name="Slide Number Placeholder 4">
            <a:extLst>
              <a:ext uri="{FF2B5EF4-FFF2-40B4-BE49-F238E27FC236}">
                <a16:creationId xmlns:a16="http://schemas.microsoft.com/office/drawing/2014/main" id="{F5CE19B9-5244-04AB-6931-203A142B3BBB}"/>
              </a:ext>
            </a:extLst>
          </p:cNvPr>
          <p:cNvSpPr>
            <a:spLocks noGrp="1"/>
          </p:cNvSpPr>
          <p:nvPr>
            <p:ph type="sldNum" sz="quarter" idx="12"/>
          </p:nvPr>
        </p:nvSpPr>
        <p:spPr>
          <a:xfrm>
            <a:off x="10837333" y="6470704"/>
            <a:ext cx="973667" cy="274320"/>
          </a:xfrm>
        </p:spPr>
        <p:txBody>
          <a:bodyPr/>
          <a:lstStyle/>
          <a:p>
            <a:fld id="{26165642-2DC6-4995-8FB3-76453B93C11F}" type="slidenum">
              <a:rPr lang="en-US" smtClean="0"/>
              <a:pPr/>
              <a:t>19</a:t>
            </a:fld>
            <a:endParaRPr lang="en-US"/>
          </a:p>
        </p:txBody>
      </p:sp>
      <p:sp>
        <p:nvSpPr>
          <p:cNvPr id="13" name="Cube 12">
            <a:extLst>
              <a:ext uri="{FF2B5EF4-FFF2-40B4-BE49-F238E27FC236}">
                <a16:creationId xmlns:a16="http://schemas.microsoft.com/office/drawing/2014/main" id="{4512F4B7-40FD-5898-AE40-46751FA246F7}"/>
              </a:ext>
            </a:extLst>
          </p:cNvPr>
          <p:cNvSpPr/>
          <p:nvPr/>
        </p:nvSpPr>
        <p:spPr>
          <a:xfrm>
            <a:off x="5308801" y="2493138"/>
            <a:ext cx="2725094" cy="1216152"/>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FF00"/>
                </a:solidFill>
              </a:rPr>
              <a:t>User-Defined Logic (UDL)</a:t>
            </a:r>
            <a:br>
              <a:rPr lang="en-US" sz="1200" b="1">
                <a:solidFill>
                  <a:srgbClr val="FFFF00"/>
                </a:solidFill>
              </a:rPr>
            </a:br>
            <a:r>
              <a:rPr lang="en-US" sz="1200" b="1">
                <a:solidFill>
                  <a:srgbClr val="FFFF00"/>
                </a:solidFill>
              </a:rPr>
              <a:t>for approximate search in</a:t>
            </a:r>
            <a:br>
              <a:rPr lang="en-US" sz="1200" b="1">
                <a:solidFill>
                  <a:srgbClr val="FFFF00"/>
                </a:solidFill>
              </a:rPr>
            </a:br>
            <a:r>
              <a:rPr lang="en-US" sz="1200" b="1">
                <a:solidFill>
                  <a:srgbClr val="FFFF00"/>
                </a:solidFill>
              </a:rPr>
              <a:t>a point-cloud cluster</a:t>
            </a:r>
          </a:p>
        </p:txBody>
      </p:sp>
      <p:pic>
        <p:nvPicPr>
          <p:cNvPr id="4" name="Picture 3">
            <a:extLst>
              <a:ext uri="{FF2B5EF4-FFF2-40B4-BE49-F238E27FC236}">
                <a16:creationId xmlns:a16="http://schemas.microsoft.com/office/drawing/2014/main" id="{54B7D0DE-28EE-381F-96F3-1A168578E84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911727" y="112976"/>
            <a:ext cx="2066723" cy="1511939"/>
          </a:xfrm>
          <a:prstGeom prst="rect">
            <a:avLst/>
          </a:prstGeom>
        </p:spPr>
      </p:pic>
    </p:spTree>
    <p:extLst>
      <p:ext uri="{BB962C8B-B14F-4D97-AF65-F5344CB8AC3E}">
        <p14:creationId xmlns:p14="http://schemas.microsoft.com/office/powerpoint/2010/main" val="3709272288"/>
      </p:ext>
    </p:extLst>
  </p:cSld>
  <p:clrMapOvr>
    <a:masterClrMapping/>
  </p:clrMapOvr>
  <mc:AlternateContent xmlns:mc="http://schemas.openxmlformats.org/markup-compatibility/2006" xmlns:p14="http://schemas.microsoft.com/office/powerpoint/2010/main">
    <mc:Choice Requires="p14">
      <p:transition p14:dur="0" advTm="600000"/>
    </mc:Choice>
    <mc:Fallback xmlns="">
      <p:transition advTm="6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3B5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552CE-FE46-FD64-8ACD-235D1E426D93}"/>
              </a:ext>
            </a:extLst>
          </p:cNvPr>
          <p:cNvSpPr>
            <a:spLocks noGrp="1"/>
          </p:cNvSpPr>
          <p:nvPr>
            <p:ph type="title"/>
          </p:nvPr>
        </p:nvSpPr>
        <p:spPr>
          <a:xfrm>
            <a:off x="1024128" y="585216"/>
            <a:ext cx="6007027" cy="1499616"/>
          </a:xfrm>
        </p:spPr>
        <p:txBody>
          <a:bodyPr>
            <a:normAutofit/>
          </a:bodyPr>
          <a:lstStyle/>
          <a:p>
            <a:r>
              <a:rPr lang="en-US">
                <a:solidFill>
                  <a:srgbClr val="FFFFFF"/>
                </a:solidFill>
              </a:rPr>
              <a:t>The promise of edge intelligence</a:t>
            </a:r>
          </a:p>
        </p:txBody>
      </p:sp>
      <p:cxnSp>
        <p:nvCxnSpPr>
          <p:cNvPr id="13" name="Straight Connector 1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B67108-0C05-D968-F2B6-8D37B87E63DD}"/>
              </a:ext>
            </a:extLst>
          </p:cNvPr>
          <p:cNvSpPr>
            <a:spLocks noGrp="1"/>
          </p:cNvSpPr>
          <p:nvPr>
            <p:ph idx="1"/>
          </p:nvPr>
        </p:nvSpPr>
        <p:spPr>
          <a:xfrm>
            <a:off x="1024128" y="3107094"/>
            <a:ext cx="6007027" cy="3202266"/>
          </a:xfrm>
        </p:spPr>
        <p:txBody>
          <a:bodyPr>
            <a:normAutofit/>
          </a:bodyPr>
          <a:lstStyle/>
          <a:p>
            <a:pPr algn="ctr"/>
            <a:r>
              <a:rPr lang="en-US" sz="4400">
                <a:solidFill>
                  <a:srgbClr val="FFFFFF"/>
                </a:solidFill>
              </a:rPr>
              <a:t>Can “real world” artificial intelligence be </a:t>
            </a:r>
            <a:r>
              <a:rPr lang="en-US" sz="4400" i="1" u="sng">
                <a:solidFill>
                  <a:srgbClr val="FFFFFF"/>
                </a:solidFill>
              </a:rPr>
              <a:t>as</a:t>
            </a:r>
            <a:r>
              <a:rPr lang="en-US" sz="4400">
                <a:solidFill>
                  <a:srgbClr val="FFFFFF"/>
                </a:solidFill>
              </a:rPr>
              <a:t> </a:t>
            </a:r>
            <a:r>
              <a:rPr lang="en-US" sz="4400" i="1" u="sng">
                <a:solidFill>
                  <a:srgbClr val="FFFFFF"/>
                </a:solidFill>
              </a:rPr>
              <a:t>accurate</a:t>
            </a:r>
            <a:r>
              <a:rPr lang="en-US" sz="4400" i="1">
                <a:solidFill>
                  <a:srgbClr val="FFFFFF"/>
                </a:solidFill>
              </a:rPr>
              <a:t> </a:t>
            </a:r>
            <a:r>
              <a:rPr lang="en-US" sz="4400">
                <a:solidFill>
                  <a:srgbClr val="FFFFFF"/>
                </a:solidFill>
              </a:rPr>
              <a:t>and </a:t>
            </a:r>
            <a:r>
              <a:rPr lang="en-US" sz="4400" i="1" u="sng">
                <a:solidFill>
                  <a:srgbClr val="FFFFFF"/>
                </a:solidFill>
              </a:rPr>
              <a:t>as</a:t>
            </a:r>
            <a:r>
              <a:rPr lang="en-US" sz="4400" i="1">
                <a:solidFill>
                  <a:srgbClr val="FFFFFF"/>
                </a:solidFill>
              </a:rPr>
              <a:t> </a:t>
            </a:r>
            <a:r>
              <a:rPr lang="en-US" sz="4400" i="1" u="sng">
                <a:solidFill>
                  <a:srgbClr val="FFFFFF"/>
                </a:solidFill>
              </a:rPr>
              <a:t>fast</a:t>
            </a:r>
            <a:r>
              <a:rPr lang="en-US" sz="4400">
                <a:solidFill>
                  <a:srgbClr val="FFFFFF"/>
                </a:solidFill>
              </a:rPr>
              <a:t> as human intelligence?</a:t>
            </a:r>
          </a:p>
        </p:txBody>
      </p:sp>
      <p:sp>
        <p:nvSpPr>
          <p:cNvPr id="4" name="Footer Placeholder 3">
            <a:extLst>
              <a:ext uri="{FF2B5EF4-FFF2-40B4-BE49-F238E27FC236}">
                <a16:creationId xmlns:a16="http://schemas.microsoft.com/office/drawing/2014/main" id="{FC4D4440-5FC6-0950-C414-F481ED1A61F1}"/>
              </a:ext>
            </a:extLst>
          </p:cNvPr>
          <p:cNvSpPr>
            <a:spLocks noGrp="1"/>
          </p:cNvSpPr>
          <p:nvPr>
            <p:ph type="ftr" sz="quarter" idx="11"/>
          </p:nvPr>
        </p:nvSpPr>
        <p:spPr>
          <a:xfrm>
            <a:off x="3118103" y="6470704"/>
            <a:ext cx="3913051" cy="274320"/>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all" spc="0" normalizeH="0" baseline="0" noProof="0">
                <a:ln>
                  <a:noFill/>
                </a:ln>
                <a:solidFill>
                  <a:srgbClr val="FFFFFF"/>
                </a:solidFill>
                <a:effectLst/>
                <a:uLnTx/>
                <a:uFillTx/>
                <a:latin typeface="Tw Cen MT Condensed"/>
                <a:ea typeface="+mn-ea"/>
                <a:cs typeface="+mn-cs"/>
              </a:rPr>
              <a:t>Ken Birman (ken@cs.cornell.edu).</a:t>
            </a:r>
          </a:p>
        </p:txBody>
      </p:sp>
      <p:pic>
        <p:nvPicPr>
          <p:cNvPr id="6" name="Picture 2" descr="https://shootingwanderlust.com/wp-content/uploads/2019/05/Cascade-in-Green.jpg">
            <a:extLst>
              <a:ext uri="{FF2B5EF4-FFF2-40B4-BE49-F238E27FC236}">
                <a16:creationId xmlns:a16="http://schemas.microsoft.com/office/drawing/2014/main" id="{9ED6EE89-D385-E78C-B325-0F0B450C4A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7" r="-2" b="-2"/>
          <a:stretch/>
        </p:blipFill>
        <p:spPr bwMode="auto">
          <a:xfrm>
            <a:off x="7552266" y="10"/>
            <a:ext cx="4639734"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A589096-F36B-38FA-4A4F-4E0B84C0A710}"/>
              </a:ext>
            </a:extLst>
          </p:cNvPr>
          <p:cNvSpPr>
            <a:spLocks noGrp="1"/>
          </p:cNvSpPr>
          <p:nvPr>
            <p:ph type="sldNum" sz="quarter" idx="12"/>
          </p:nvPr>
        </p:nvSpPr>
        <p:spPr>
          <a:xfrm>
            <a:off x="10837333" y="6470704"/>
            <a:ext cx="973667" cy="274320"/>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26165642-2DC6-4995-8FB3-76453B93C11F}" type="slidenum">
              <a:rPr kumimoji="0" lang="en-US" b="0" i="0" u="none" strike="noStrike" kern="1200" cap="none" spc="0" normalizeH="0" baseline="0" noProof="0">
                <a:ln>
                  <a:noFill/>
                </a:ln>
                <a:solidFill>
                  <a:srgbClr val="FFFFFF"/>
                </a:solidFill>
                <a:effectLst/>
                <a:uLnTx/>
                <a:uFillTx/>
                <a:latin typeface="Tw Cen MT Condensed"/>
                <a:ea typeface="+mn-ea"/>
                <a:cs typeface="+mn-cs"/>
              </a:rPr>
              <a:pPr marL="0" marR="0" lvl="0" indent="0" defTabSz="9144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a:ln>
                <a:noFill/>
              </a:ln>
              <a:solidFill>
                <a:srgbClr val="FFFFFF"/>
              </a:solidFill>
              <a:effectLst/>
              <a:uLnTx/>
              <a:uFillTx/>
              <a:latin typeface="Tw Cen MT Condensed"/>
              <a:ea typeface="+mn-ea"/>
              <a:cs typeface="+mn-cs"/>
            </a:endParaRPr>
          </a:p>
        </p:txBody>
      </p:sp>
    </p:spTree>
    <p:extLst>
      <p:ext uri="{BB962C8B-B14F-4D97-AF65-F5344CB8AC3E}">
        <p14:creationId xmlns:p14="http://schemas.microsoft.com/office/powerpoint/2010/main" val="10694374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ADB3E-B617-255A-BAFC-467D73999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29AF1-C192-3C71-DE7B-E7048EBA8F75}"/>
              </a:ext>
            </a:extLst>
          </p:cNvPr>
          <p:cNvSpPr>
            <a:spLocks noGrp="1"/>
          </p:cNvSpPr>
          <p:nvPr>
            <p:ph type="title"/>
          </p:nvPr>
        </p:nvSpPr>
        <p:spPr/>
        <p:txBody>
          <a:bodyPr/>
          <a:lstStyle/>
          <a:p>
            <a:r>
              <a:rPr lang="en-US"/>
              <a:t>Extending Vortex with a UDL</a:t>
            </a:r>
          </a:p>
        </p:txBody>
      </p:sp>
      <p:sp>
        <p:nvSpPr>
          <p:cNvPr id="3" name="Content Placeholder 2">
            <a:extLst>
              <a:ext uri="{FF2B5EF4-FFF2-40B4-BE49-F238E27FC236}">
                <a16:creationId xmlns:a16="http://schemas.microsoft.com/office/drawing/2014/main" id="{ECA8855A-6ACB-AE76-D27C-FC532458B990}"/>
              </a:ext>
            </a:extLst>
          </p:cNvPr>
          <p:cNvSpPr>
            <a:spLocks noGrp="1"/>
          </p:cNvSpPr>
          <p:nvPr>
            <p:ph idx="1"/>
          </p:nvPr>
        </p:nvSpPr>
        <p:spPr/>
        <p:txBody>
          <a:bodyPr/>
          <a:lstStyle/>
          <a:p>
            <a:r>
              <a:rPr lang="en-US" dirty="0"/>
              <a:t>The UDL runs in the address space where the KV data is hosted.  </a:t>
            </a:r>
          </a:p>
        </p:txBody>
      </p:sp>
      <p:pic>
        <p:nvPicPr>
          <p:cNvPr id="6" name="Picture 5">
            <a:extLst>
              <a:ext uri="{FF2B5EF4-FFF2-40B4-BE49-F238E27FC236}">
                <a16:creationId xmlns:a16="http://schemas.microsoft.com/office/drawing/2014/main" id="{D29D2395-50AC-7AD6-384D-222AF3775EE2}"/>
              </a:ext>
            </a:extLst>
          </p:cNvPr>
          <p:cNvPicPr>
            <a:picLocks noChangeAspect="1"/>
          </p:cNvPicPr>
          <p:nvPr/>
        </p:nvPicPr>
        <p:blipFill>
          <a:blip r:embed="rId2"/>
          <a:stretch>
            <a:fillRect/>
          </a:stretch>
        </p:blipFill>
        <p:spPr>
          <a:xfrm>
            <a:off x="5437135" y="3510525"/>
            <a:ext cx="5730737" cy="932769"/>
          </a:xfrm>
          <a:prstGeom prst="rect">
            <a:avLst/>
          </a:prstGeom>
        </p:spPr>
      </p:pic>
      <p:sp>
        <p:nvSpPr>
          <p:cNvPr id="7" name="TextBox 6">
            <a:extLst>
              <a:ext uri="{FF2B5EF4-FFF2-40B4-BE49-F238E27FC236}">
                <a16:creationId xmlns:a16="http://schemas.microsoft.com/office/drawing/2014/main" id="{139D6857-8A89-2681-C8F2-89A1527E7B63}"/>
              </a:ext>
            </a:extLst>
          </p:cNvPr>
          <p:cNvSpPr txBox="1"/>
          <p:nvPr/>
        </p:nvSpPr>
        <p:spPr>
          <a:xfrm>
            <a:off x="6903459" y="4490825"/>
            <a:ext cx="3139386" cy="461665"/>
          </a:xfrm>
          <a:prstGeom prst="rect">
            <a:avLst/>
          </a:prstGeom>
          <a:noFill/>
        </p:spPr>
        <p:txBody>
          <a:bodyPr wrap="none" rtlCol="0">
            <a:spAutoFit/>
          </a:bodyPr>
          <a:lstStyle/>
          <a:p>
            <a:r>
              <a:rPr lang="en-US" sz="1200" b="1" strike="sngStrike"/>
              <a:t>Scalable sharded KV store (shards of size 3)</a:t>
            </a:r>
          </a:p>
          <a:p>
            <a:r>
              <a:rPr lang="en-US" sz="1200" b="1">
                <a:solidFill>
                  <a:srgbClr val="00B050"/>
                </a:solidFill>
              </a:rPr>
              <a:t>Approximate Search in Clustered Vector Space</a:t>
            </a:r>
          </a:p>
        </p:txBody>
      </p:sp>
      <p:pic>
        <p:nvPicPr>
          <p:cNvPr id="14" name="Picture 13">
            <a:extLst>
              <a:ext uri="{FF2B5EF4-FFF2-40B4-BE49-F238E27FC236}">
                <a16:creationId xmlns:a16="http://schemas.microsoft.com/office/drawing/2014/main" id="{20472C6A-3F22-72F1-B7C3-BA2FDFC85E6D}"/>
              </a:ext>
            </a:extLst>
          </p:cNvPr>
          <p:cNvPicPr>
            <a:picLocks noChangeAspect="1"/>
          </p:cNvPicPr>
          <p:nvPr/>
        </p:nvPicPr>
        <p:blipFill>
          <a:blip r:embed="rId3"/>
          <a:stretch>
            <a:fillRect/>
          </a:stretch>
        </p:blipFill>
        <p:spPr>
          <a:xfrm>
            <a:off x="5739900" y="3761630"/>
            <a:ext cx="319888" cy="143594"/>
          </a:xfrm>
          <a:prstGeom prst="rect">
            <a:avLst/>
          </a:prstGeom>
        </p:spPr>
      </p:pic>
      <p:pic>
        <p:nvPicPr>
          <p:cNvPr id="15" name="Picture 14">
            <a:extLst>
              <a:ext uri="{FF2B5EF4-FFF2-40B4-BE49-F238E27FC236}">
                <a16:creationId xmlns:a16="http://schemas.microsoft.com/office/drawing/2014/main" id="{EA147772-6EA6-4391-671D-3B05B412A000}"/>
              </a:ext>
            </a:extLst>
          </p:cNvPr>
          <p:cNvPicPr>
            <a:picLocks noChangeAspect="1"/>
          </p:cNvPicPr>
          <p:nvPr/>
        </p:nvPicPr>
        <p:blipFill>
          <a:blip r:embed="rId3"/>
          <a:stretch>
            <a:fillRect/>
          </a:stretch>
        </p:blipFill>
        <p:spPr>
          <a:xfrm>
            <a:off x="6045680" y="3761630"/>
            <a:ext cx="319888" cy="143594"/>
          </a:xfrm>
          <a:prstGeom prst="rect">
            <a:avLst/>
          </a:prstGeom>
        </p:spPr>
      </p:pic>
      <p:pic>
        <p:nvPicPr>
          <p:cNvPr id="16" name="Picture 15">
            <a:extLst>
              <a:ext uri="{FF2B5EF4-FFF2-40B4-BE49-F238E27FC236}">
                <a16:creationId xmlns:a16="http://schemas.microsoft.com/office/drawing/2014/main" id="{F24F7A4B-C190-66CB-1243-141EFA365E8C}"/>
              </a:ext>
            </a:extLst>
          </p:cNvPr>
          <p:cNvPicPr>
            <a:picLocks noChangeAspect="1"/>
          </p:cNvPicPr>
          <p:nvPr/>
        </p:nvPicPr>
        <p:blipFill>
          <a:blip r:embed="rId3"/>
          <a:stretch>
            <a:fillRect/>
          </a:stretch>
        </p:blipFill>
        <p:spPr>
          <a:xfrm>
            <a:off x="6351460" y="3761630"/>
            <a:ext cx="319888" cy="143594"/>
          </a:xfrm>
          <a:prstGeom prst="rect">
            <a:avLst/>
          </a:prstGeom>
        </p:spPr>
      </p:pic>
      <p:pic>
        <p:nvPicPr>
          <p:cNvPr id="17" name="Picture 16">
            <a:extLst>
              <a:ext uri="{FF2B5EF4-FFF2-40B4-BE49-F238E27FC236}">
                <a16:creationId xmlns:a16="http://schemas.microsoft.com/office/drawing/2014/main" id="{7DD30A28-4E37-138D-DF9C-0C9D63F31D02}"/>
              </a:ext>
            </a:extLst>
          </p:cNvPr>
          <p:cNvPicPr>
            <a:picLocks noChangeAspect="1"/>
          </p:cNvPicPr>
          <p:nvPr/>
        </p:nvPicPr>
        <p:blipFill>
          <a:blip r:embed="rId3"/>
          <a:stretch>
            <a:fillRect/>
          </a:stretch>
        </p:blipFill>
        <p:spPr>
          <a:xfrm>
            <a:off x="6978717" y="3761630"/>
            <a:ext cx="319888" cy="143594"/>
          </a:xfrm>
          <a:prstGeom prst="rect">
            <a:avLst/>
          </a:prstGeom>
        </p:spPr>
      </p:pic>
      <p:pic>
        <p:nvPicPr>
          <p:cNvPr id="18" name="Picture 17">
            <a:extLst>
              <a:ext uri="{FF2B5EF4-FFF2-40B4-BE49-F238E27FC236}">
                <a16:creationId xmlns:a16="http://schemas.microsoft.com/office/drawing/2014/main" id="{4FA6D50D-6661-EF9C-6018-C44C47BC4408}"/>
              </a:ext>
            </a:extLst>
          </p:cNvPr>
          <p:cNvPicPr>
            <a:picLocks noChangeAspect="1"/>
          </p:cNvPicPr>
          <p:nvPr/>
        </p:nvPicPr>
        <p:blipFill>
          <a:blip r:embed="rId3"/>
          <a:stretch>
            <a:fillRect/>
          </a:stretch>
        </p:blipFill>
        <p:spPr>
          <a:xfrm>
            <a:off x="7284497" y="3761630"/>
            <a:ext cx="319888" cy="143594"/>
          </a:xfrm>
          <a:prstGeom prst="rect">
            <a:avLst/>
          </a:prstGeom>
        </p:spPr>
      </p:pic>
      <p:pic>
        <p:nvPicPr>
          <p:cNvPr id="19" name="Picture 18">
            <a:extLst>
              <a:ext uri="{FF2B5EF4-FFF2-40B4-BE49-F238E27FC236}">
                <a16:creationId xmlns:a16="http://schemas.microsoft.com/office/drawing/2014/main" id="{2A07FD8E-974D-17DB-C06C-A69FCB1C56C7}"/>
              </a:ext>
            </a:extLst>
          </p:cNvPr>
          <p:cNvPicPr>
            <a:picLocks noChangeAspect="1"/>
          </p:cNvPicPr>
          <p:nvPr/>
        </p:nvPicPr>
        <p:blipFill>
          <a:blip r:embed="rId3"/>
          <a:stretch>
            <a:fillRect/>
          </a:stretch>
        </p:blipFill>
        <p:spPr>
          <a:xfrm>
            <a:off x="7590277" y="3761630"/>
            <a:ext cx="319888" cy="143594"/>
          </a:xfrm>
          <a:prstGeom prst="rect">
            <a:avLst/>
          </a:prstGeom>
        </p:spPr>
      </p:pic>
      <p:pic>
        <p:nvPicPr>
          <p:cNvPr id="20" name="Picture 19">
            <a:extLst>
              <a:ext uri="{FF2B5EF4-FFF2-40B4-BE49-F238E27FC236}">
                <a16:creationId xmlns:a16="http://schemas.microsoft.com/office/drawing/2014/main" id="{A49DF0AB-5C33-51B7-9F0F-6AC5AE4C94DF}"/>
              </a:ext>
            </a:extLst>
          </p:cNvPr>
          <p:cNvPicPr>
            <a:picLocks noChangeAspect="1"/>
          </p:cNvPicPr>
          <p:nvPr/>
        </p:nvPicPr>
        <p:blipFill>
          <a:blip r:embed="rId3"/>
          <a:stretch>
            <a:fillRect/>
          </a:stretch>
        </p:blipFill>
        <p:spPr>
          <a:xfrm>
            <a:off x="8182824" y="3761630"/>
            <a:ext cx="319888" cy="143594"/>
          </a:xfrm>
          <a:prstGeom prst="rect">
            <a:avLst/>
          </a:prstGeom>
        </p:spPr>
      </p:pic>
      <p:pic>
        <p:nvPicPr>
          <p:cNvPr id="21" name="Picture 20">
            <a:extLst>
              <a:ext uri="{FF2B5EF4-FFF2-40B4-BE49-F238E27FC236}">
                <a16:creationId xmlns:a16="http://schemas.microsoft.com/office/drawing/2014/main" id="{D6CBB858-35EC-73A1-A608-9BBDD7B6A4A0}"/>
              </a:ext>
            </a:extLst>
          </p:cNvPr>
          <p:cNvPicPr>
            <a:picLocks noChangeAspect="1"/>
          </p:cNvPicPr>
          <p:nvPr/>
        </p:nvPicPr>
        <p:blipFill>
          <a:blip r:embed="rId3"/>
          <a:stretch>
            <a:fillRect/>
          </a:stretch>
        </p:blipFill>
        <p:spPr>
          <a:xfrm>
            <a:off x="8488604" y="3761630"/>
            <a:ext cx="319888" cy="143594"/>
          </a:xfrm>
          <a:prstGeom prst="rect">
            <a:avLst/>
          </a:prstGeom>
        </p:spPr>
      </p:pic>
      <p:pic>
        <p:nvPicPr>
          <p:cNvPr id="22" name="Picture 21">
            <a:extLst>
              <a:ext uri="{FF2B5EF4-FFF2-40B4-BE49-F238E27FC236}">
                <a16:creationId xmlns:a16="http://schemas.microsoft.com/office/drawing/2014/main" id="{862F2C1C-13BB-BB1C-C285-A4BAC8202B9B}"/>
              </a:ext>
            </a:extLst>
          </p:cNvPr>
          <p:cNvPicPr>
            <a:picLocks noChangeAspect="1"/>
          </p:cNvPicPr>
          <p:nvPr/>
        </p:nvPicPr>
        <p:blipFill>
          <a:blip r:embed="rId3"/>
          <a:stretch>
            <a:fillRect/>
          </a:stretch>
        </p:blipFill>
        <p:spPr>
          <a:xfrm>
            <a:off x="8794384" y="3761630"/>
            <a:ext cx="319888" cy="143594"/>
          </a:xfrm>
          <a:prstGeom prst="rect">
            <a:avLst/>
          </a:prstGeom>
        </p:spPr>
      </p:pic>
      <p:sp>
        <p:nvSpPr>
          <p:cNvPr id="10" name="Footer Placeholder 3">
            <a:extLst>
              <a:ext uri="{FF2B5EF4-FFF2-40B4-BE49-F238E27FC236}">
                <a16:creationId xmlns:a16="http://schemas.microsoft.com/office/drawing/2014/main" id="{E8819308-F0FC-C324-CFA3-98E02B3C5F99}"/>
              </a:ext>
            </a:extLst>
          </p:cNvPr>
          <p:cNvSpPr>
            <a:spLocks noGrp="1"/>
          </p:cNvSpPr>
          <p:nvPr>
            <p:ph type="ftr" sz="quarter" idx="11"/>
          </p:nvPr>
        </p:nvSpPr>
        <p:spPr>
          <a:xfrm>
            <a:off x="4842932" y="6470704"/>
            <a:ext cx="5901459" cy="274320"/>
          </a:xfrm>
        </p:spPr>
        <p:txBody>
          <a:bodyPr/>
          <a:lstStyle/>
          <a:p>
            <a:r>
              <a:rPr lang="en-US"/>
              <a:t>Ken Birman (ken@cs.cornell.edu).</a:t>
            </a:r>
          </a:p>
        </p:txBody>
      </p:sp>
      <p:sp>
        <p:nvSpPr>
          <p:cNvPr id="12" name="Slide Number Placeholder 4">
            <a:extLst>
              <a:ext uri="{FF2B5EF4-FFF2-40B4-BE49-F238E27FC236}">
                <a16:creationId xmlns:a16="http://schemas.microsoft.com/office/drawing/2014/main" id="{6C3F9496-7199-E672-9451-912202DB71CD}"/>
              </a:ext>
            </a:extLst>
          </p:cNvPr>
          <p:cNvSpPr>
            <a:spLocks noGrp="1"/>
          </p:cNvSpPr>
          <p:nvPr>
            <p:ph type="sldNum" sz="quarter" idx="12"/>
          </p:nvPr>
        </p:nvSpPr>
        <p:spPr>
          <a:xfrm>
            <a:off x="10837333" y="6470704"/>
            <a:ext cx="973667" cy="274320"/>
          </a:xfrm>
        </p:spPr>
        <p:txBody>
          <a:bodyPr/>
          <a:lstStyle/>
          <a:p>
            <a:fld id="{26165642-2DC6-4995-8FB3-76453B93C11F}" type="slidenum">
              <a:rPr lang="en-US" smtClean="0"/>
              <a:pPr/>
              <a:t>20</a:t>
            </a:fld>
            <a:endParaRPr lang="en-US"/>
          </a:p>
        </p:txBody>
      </p:sp>
      <p:pic>
        <p:nvPicPr>
          <p:cNvPr id="4" name="Picture 3">
            <a:extLst>
              <a:ext uri="{FF2B5EF4-FFF2-40B4-BE49-F238E27FC236}">
                <a16:creationId xmlns:a16="http://schemas.microsoft.com/office/drawing/2014/main" id="{555E8D1D-1C24-F27E-9CAD-705B52C349F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911727" y="112976"/>
            <a:ext cx="2066723" cy="1511939"/>
          </a:xfrm>
          <a:prstGeom prst="rect">
            <a:avLst/>
          </a:prstGeom>
        </p:spPr>
      </p:pic>
    </p:spTree>
    <p:extLst>
      <p:ext uri="{BB962C8B-B14F-4D97-AF65-F5344CB8AC3E}">
        <p14:creationId xmlns:p14="http://schemas.microsoft.com/office/powerpoint/2010/main" val="2561092160"/>
      </p:ext>
    </p:extLst>
  </p:cSld>
  <p:clrMapOvr>
    <a:masterClrMapping/>
  </p:clrMapOvr>
  <mc:AlternateContent xmlns:mc="http://schemas.openxmlformats.org/markup-compatibility/2006" xmlns:p14="http://schemas.microsoft.com/office/powerpoint/2010/main">
    <mc:Choice Requires="p14">
      <p:transition p14:dur="0" advTm="600000"/>
    </mc:Choice>
    <mc:Fallback xmlns="">
      <p:transition advTm="60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66F2C-B7E6-3745-0730-0883C0A684D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4BFFEF7-8112-E183-FF08-A4B8D31D0C67}"/>
              </a:ext>
            </a:extLst>
          </p:cNvPr>
          <p:cNvPicPr>
            <a:picLocks noChangeAspect="1"/>
          </p:cNvPicPr>
          <p:nvPr/>
        </p:nvPicPr>
        <p:blipFill>
          <a:blip r:embed="rId2"/>
          <a:stretch>
            <a:fillRect/>
          </a:stretch>
        </p:blipFill>
        <p:spPr>
          <a:xfrm>
            <a:off x="5437135" y="3510525"/>
            <a:ext cx="5730737" cy="932769"/>
          </a:xfrm>
          <a:prstGeom prst="rect">
            <a:avLst/>
          </a:prstGeom>
        </p:spPr>
      </p:pic>
      <p:pic>
        <p:nvPicPr>
          <p:cNvPr id="56" name="Picture 55">
            <a:extLst>
              <a:ext uri="{FF2B5EF4-FFF2-40B4-BE49-F238E27FC236}">
                <a16:creationId xmlns:a16="http://schemas.microsoft.com/office/drawing/2014/main" id="{28EC93A4-6FCF-E087-FC9D-E11BDEAC9A17}"/>
              </a:ext>
            </a:extLst>
          </p:cNvPr>
          <p:cNvPicPr>
            <a:picLocks noChangeAspect="1"/>
          </p:cNvPicPr>
          <p:nvPr/>
        </p:nvPicPr>
        <p:blipFill>
          <a:blip r:embed="rId3">
            <a:duotone>
              <a:prstClr val="black"/>
              <a:srgbClr val="D9C3A5">
                <a:tint val="50000"/>
                <a:satMod val="180000"/>
              </a:srgbClr>
            </a:duotone>
          </a:blip>
          <a:stretch>
            <a:fillRect/>
          </a:stretch>
        </p:blipFill>
        <p:spPr>
          <a:xfrm>
            <a:off x="5896376" y="3596641"/>
            <a:ext cx="3371380" cy="146317"/>
          </a:xfrm>
          <a:prstGeom prst="rect">
            <a:avLst/>
          </a:prstGeom>
        </p:spPr>
      </p:pic>
      <p:pic>
        <p:nvPicPr>
          <p:cNvPr id="55" name="Picture 54">
            <a:extLst>
              <a:ext uri="{FF2B5EF4-FFF2-40B4-BE49-F238E27FC236}">
                <a16:creationId xmlns:a16="http://schemas.microsoft.com/office/drawing/2014/main" id="{A3552CC4-A7DD-B550-EFE2-043D8D105C81}"/>
              </a:ext>
            </a:extLst>
          </p:cNvPr>
          <p:cNvPicPr>
            <a:picLocks noChangeAspect="1"/>
          </p:cNvPicPr>
          <p:nvPr/>
        </p:nvPicPr>
        <p:blipFill>
          <a:blip r:embed="rId3"/>
          <a:stretch>
            <a:fillRect/>
          </a:stretch>
        </p:blipFill>
        <p:spPr>
          <a:xfrm>
            <a:off x="5803343" y="3683370"/>
            <a:ext cx="3371380" cy="146317"/>
          </a:xfrm>
          <a:prstGeom prst="rect">
            <a:avLst/>
          </a:prstGeom>
        </p:spPr>
      </p:pic>
      <p:sp>
        <p:nvSpPr>
          <p:cNvPr id="2" name="Title 1">
            <a:extLst>
              <a:ext uri="{FF2B5EF4-FFF2-40B4-BE49-F238E27FC236}">
                <a16:creationId xmlns:a16="http://schemas.microsoft.com/office/drawing/2014/main" id="{33FE97B7-F16B-09D8-4EF0-C69EF2DAD4AB}"/>
              </a:ext>
            </a:extLst>
          </p:cNvPr>
          <p:cNvSpPr>
            <a:spLocks noGrp="1"/>
          </p:cNvSpPr>
          <p:nvPr>
            <p:ph type="title"/>
          </p:nvPr>
        </p:nvSpPr>
        <p:spPr/>
        <p:txBody>
          <a:bodyPr/>
          <a:lstStyle/>
          <a:p>
            <a:r>
              <a:rPr lang="en-US"/>
              <a:t>Extending Vortex with a UDL</a:t>
            </a:r>
          </a:p>
        </p:txBody>
      </p:sp>
      <p:sp>
        <p:nvSpPr>
          <p:cNvPr id="3" name="Content Placeholder 2">
            <a:extLst>
              <a:ext uri="{FF2B5EF4-FFF2-40B4-BE49-F238E27FC236}">
                <a16:creationId xmlns:a16="http://schemas.microsoft.com/office/drawing/2014/main" id="{1E9FCD03-58E7-381A-9151-04284F18724D}"/>
              </a:ext>
            </a:extLst>
          </p:cNvPr>
          <p:cNvSpPr>
            <a:spLocks noGrp="1"/>
          </p:cNvSpPr>
          <p:nvPr>
            <p:ph idx="1"/>
          </p:nvPr>
        </p:nvSpPr>
        <p:spPr/>
        <p:txBody>
          <a:bodyPr>
            <a:normAutofit lnSpcReduction="10000"/>
          </a:bodyPr>
          <a:lstStyle/>
          <a:p>
            <a:r>
              <a:rPr lang="en-US" dirty="0"/>
              <a:t>Also, notice that we can extend the same service more than once. Here, one Vortex server is playing 3 roles.</a:t>
            </a:r>
          </a:p>
          <a:p>
            <a:endParaRPr lang="en-US" dirty="0"/>
          </a:p>
          <a:p>
            <a:endParaRPr lang="en-US" dirty="0"/>
          </a:p>
          <a:p>
            <a:endParaRPr lang="en-US" dirty="0"/>
          </a:p>
          <a:p>
            <a:endParaRPr lang="en-US" dirty="0"/>
          </a:p>
          <a:p>
            <a:r>
              <a:rPr lang="en-US" dirty="0"/>
              <a:t>Data is kept in separate data pools (like separate file systems)</a:t>
            </a:r>
          </a:p>
        </p:txBody>
      </p:sp>
      <p:sp>
        <p:nvSpPr>
          <p:cNvPr id="7" name="TextBox 6">
            <a:extLst>
              <a:ext uri="{FF2B5EF4-FFF2-40B4-BE49-F238E27FC236}">
                <a16:creationId xmlns:a16="http://schemas.microsoft.com/office/drawing/2014/main" id="{DA49196A-63BE-95C2-2D4D-E6426E89F691}"/>
              </a:ext>
            </a:extLst>
          </p:cNvPr>
          <p:cNvSpPr txBox="1"/>
          <p:nvPr/>
        </p:nvSpPr>
        <p:spPr>
          <a:xfrm>
            <a:off x="6848040" y="4397715"/>
            <a:ext cx="3139386" cy="1015663"/>
          </a:xfrm>
          <a:prstGeom prst="rect">
            <a:avLst/>
          </a:prstGeom>
          <a:noFill/>
        </p:spPr>
        <p:txBody>
          <a:bodyPr wrap="none" rtlCol="0">
            <a:spAutoFit/>
          </a:bodyPr>
          <a:lstStyle/>
          <a:p>
            <a:r>
              <a:rPr lang="en-US" sz="1200" b="1">
                <a:solidFill>
                  <a:srgbClr val="00B050"/>
                </a:solidFill>
              </a:rPr>
              <a:t>Approximate Search in Clustered Vector Space</a:t>
            </a:r>
            <a:br>
              <a:rPr lang="en-US" sz="1200" b="1">
                <a:solidFill>
                  <a:srgbClr val="00B050"/>
                </a:solidFill>
              </a:rPr>
            </a:br>
            <a:r>
              <a:rPr lang="en-US" sz="1200" b="1">
                <a:solidFill>
                  <a:schemeClr val="accent2"/>
                </a:solidFill>
              </a:rPr>
              <a:t>Enlarged prompt formation</a:t>
            </a:r>
            <a:br>
              <a:rPr lang="en-US" sz="1200" b="1">
                <a:solidFill>
                  <a:schemeClr val="accent2"/>
                </a:solidFill>
              </a:rPr>
            </a:br>
            <a:r>
              <a:rPr lang="en-US" sz="1200" b="1">
                <a:solidFill>
                  <a:srgbClr val="996633"/>
                </a:solidFill>
              </a:rPr>
              <a:t>Smart Result Aggregation</a:t>
            </a:r>
          </a:p>
          <a:p>
            <a:br>
              <a:rPr lang="en-US" sz="1200" b="1">
                <a:solidFill>
                  <a:srgbClr val="00B050"/>
                </a:solidFill>
              </a:rPr>
            </a:br>
            <a:endParaRPr lang="en-US" sz="1200" b="1">
              <a:solidFill>
                <a:srgbClr val="00B050"/>
              </a:solidFill>
            </a:endParaRPr>
          </a:p>
        </p:txBody>
      </p:sp>
      <p:sp>
        <p:nvSpPr>
          <p:cNvPr id="10" name="Footer Placeholder 3">
            <a:extLst>
              <a:ext uri="{FF2B5EF4-FFF2-40B4-BE49-F238E27FC236}">
                <a16:creationId xmlns:a16="http://schemas.microsoft.com/office/drawing/2014/main" id="{E3BA6443-4956-00B3-6E65-53E7E1CDDDBE}"/>
              </a:ext>
            </a:extLst>
          </p:cNvPr>
          <p:cNvSpPr>
            <a:spLocks noGrp="1"/>
          </p:cNvSpPr>
          <p:nvPr>
            <p:ph type="ftr" sz="quarter" idx="11"/>
          </p:nvPr>
        </p:nvSpPr>
        <p:spPr>
          <a:xfrm>
            <a:off x="4842932" y="6470704"/>
            <a:ext cx="5901459" cy="274320"/>
          </a:xfrm>
        </p:spPr>
        <p:txBody>
          <a:bodyPr/>
          <a:lstStyle/>
          <a:p>
            <a:r>
              <a:rPr lang="en-US"/>
              <a:t>Ken Birman (ken@cs.cornell.edu).</a:t>
            </a:r>
          </a:p>
        </p:txBody>
      </p:sp>
      <p:sp>
        <p:nvSpPr>
          <p:cNvPr id="12" name="Slide Number Placeholder 4">
            <a:extLst>
              <a:ext uri="{FF2B5EF4-FFF2-40B4-BE49-F238E27FC236}">
                <a16:creationId xmlns:a16="http://schemas.microsoft.com/office/drawing/2014/main" id="{4FB14176-797C-A9EC-8D1C-1019B959567C}"/>
              </a:ext>
            </a:extLst>
          </p:cNvPr>
          <p:cNvSpPr>
            <a:spLocks noGrp="1"/>
          </p:cNvSpPr>
          <p:nvPr>
            <p:ph type="sldNum" sz="quarter" idx="12"/>
          </p:nvPr>
        </p:nvSpPr>
        <p:spPr>
          <a:xfrm>
            <a:off x="10837333" y="6470704"/>
            <a:ext cx="973667" cy="274320"/>
          </a:xfrm>
        </p:spPr>
        <p:txBody>
          <a:bodyPr/>
          <a:lstStyle/>
          <a:p>
            <a:fld id="{26165642-2DC6-4995-8FB3-76453B93C11F}" type="slidenum">
              <a:rPr lang="en-US" smtClean="0"/>
              <a:pPr/>
              <a:t>21</a:t>
            </a:fld>
            <a:endParaRPr lang="en-US"/>
          </a:p>
        </p:txBody>
      </p:sp>
      <p:pic>
        <p:nvPicPr>
          <p:cNvPr id="54" name="Picture 53">
            <a:extLst>
              <a:ext uri="{FF2B5EF4-FFF2-40B4-BE49-F238E27FC236}">
                <a16:creationId xmlns:a16="http://schemas.microsoft.com/office/drawing/2014/main" id="{871F046A-0B77-855E-2A6B-7995B9C18000}"/>
              </a:ext>
            </a:extLst>
          </p:cNvPr>
          <p:cNvPicPr>
            <a:picLocks noChangeAspect="1"/>
          </p:cNvPicPr>
          <p:nvPr/>
        </p:nvPicPr>
        <p:blipFill>
          <a:blip r:embed="rId3">
            <a:duotone>
              <a:schemeClr val="accent3">
                <a:shade val="45000"/>
                <a:satMod val="135000"/>
              </a:schemeClr>
              <a:prstClr val="white"/>
            </a:duotone>
          </a:blip>
          <a:stretch>
            <a:fillRect/>
          </a:stretch>
        </p:blipFill>
        <p:spPr>
          <a:xfrm>
            <a:off x="5697125" y="3751169"/>
            <a:ext cx="3371380" cy="146317"/>
          </a:xfrm>
          <a:prstGeom prst="rect">
            <a:avLst/>
          </a:prstGeom>
        </p:spPr>
      </p:pic>
      <p:pic>
        <p:nvPicPr>
          <p:cNvPr id="57" name="Picture 56">
            <a:extLst>
              <a:ext uri="{FF2B5EF4-FFF2-40B4-BE49-F238E27FC236}">
                <a16:creationId xmlns:a16="http://schemas.microsoft.com/office/drawing/2014/main" id="{EFE62EBB-BB20-6173-6671-FE028AF6C86A}"/>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911727" y="112976"/>
            <a:ext cx="2066723" cy="1511939"/>
          </a:xfrm>
          <a:prstGeom prst="rect">
            <a:avLst/>
          </a:prstGeom>
        </p:spPr>
      </p:pic>
    </p:spTree>
    <p:extLst>
      <p:ext uri="{BB962C8B-B14F-4D97-AF65-F5344CB8AC3E}">
        <p14:creationId xmlns:p14="http://schemas.microsoft.com/office/powerpoint/2010/main" val="472490972"/>
      </p:ext>
    </p:extLst>
  </p:cSld>
  <p:clrMapOvr>
    <a:masterClrMapping/>
  </p:clrMapOvr>
  <mc:AlternateContent xmlns:mc="http://schemas.openxmlformats.org/markup-compatibility/2006" xmlns:p14="http://schemas.microsoft.com/office/powerpoint/2010/main">
    <mc:Choice Requires="p14">
      <p:transition p14:dur="0" advTm="600000"/>
    </mc:Choice>
    <mc:Fallback xmlns="">
      <p:transition advTm="60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4921-DFAD-AAD2-7E35-0BAA984E63F3}"/>
              </a:ext>
            </a:extLst>
          </p:cNvPr>
          <p:cNvSpPr>
            <a:spLocks noGrp="1"/>
          </p:cNvSpPr>
          <p:nvPr>
            <p:ph type="title"/>
          </p:nvPr>
        </p:nvSpPr>
        <p:spPr/>
        <p:txBody>
          <a:bodyPr>
            <a:normAutofit fontScale="90000"/>
          </a:bodyPr>
          <a:lstStyle/>
          <a:p>
            <a:r>
              <a:rPr lang="en-US"/>
              <a:t>Let’s drill down on one or two examples of what these AI components might implement</a:t>
            </a:r>
          </a:p>
        </p:txBody>
      </p:sp>
      <p:sp>
        <p:nvSpPr>
          <p:cNvPr id="3" name="Content Placeholder 2">
            <a:extLst>
              <a:ext uri="{FF2B5EF4-FFF2-40B4-BE49-F238E27FC236}">
                <a16:creationId xmlns:a16="http://schemas.microsoft.com/office/drawing/2014/main" id="{CEFE958E-EC78-CD30-547A-2F15256022D9}"/>
              </a:ext>
            </a:extLst>
          </p:cNvPr>
          <p:cNvSpPr>
            <a:spLocks noGrp="1"/>
          </p:cNvSpPr>
          <p:nvPr>
            <p:ph idx="1"/>
          </p:nvPr>
        </p:nvSpPr>
        <p:spPr/>
        <p:txBody>
          <a:bodyPr/>
          <a:lstStyle/>
          <a:p>
            <a:r>
              <a:rPr lang="en-US"/>
              <a:t>We’ll touch on two data structures useful in RAG LLMs, thinking about ways one platform might offer general functionality.</a:t>
            </a:r>
          </a:p>
          <a:p>
            <a:endParaRPr lang="en-US"/>
          </a:p>
          <a:p>
            <a:r>
              <a:rPr lang="en-US"/>
              <a:t>Each would be implemented as a plug-in module or program yet integrated with the general platform.</a:t>
            </a:r>
          </a:p>
          <a:p>
            <a:endParaRPr lang="en-US"/>
          </a:p>
          <a:p>
            <a:r>
              <a:rPr lang="en-US"/>
              <a:t>In practice, modern RAG LLMs might employ many such modules!</a:t>
            </a:r>
          </a:p>
        </p:txBody>
      </p:sp>
      <p:sp>
        <p:nvSpPr>
          <p:cNvPr id="4" name="Footer Placeholder 3">
            <a:extLst>
              <a:ext uri="{FF2B5EF4-FFF2-40B4-BE49-F238E27FC236}">
                <a16:creationId xmlns:a16="http://schemas.microsoft.com/office/drawing/2014/main" id="{0612B42C-8741-8E75-4F5A-EA42DF917F2B}"/>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D5465BDB-6DEE-B925-7871-50C75CF7ABC6}"/>
              </a:ext>
            </a:extLst>
          </p:cNvPr>
          <p:cNvSpPr>
            <a:spLocks noGrp="1"/>
          </p:cNvSpPr>
          <p:nvPr>
            <p:ph type="sldNum" sz="quarter" idx="12"/>
          </p:nvPr>
        </p:nvSpPr>
        <p:spPr/>
        <p:txBody>
          <a:bodyPr/>
          <a:lstStyle/>
          <a:p>
            <a:fld id="{26165642-2DC6-4995-8FB3-76453B93C11F}" type="slidenum">
              <a:rPr lang="en-US" smtClean="0"/>
              <a:pPr/>
              <a:t>22</a:t>
            </a:fld>
            <a:endParaRPr lang="en-US"/>
          </a:p>
        </p:txBody>
      </p:sp>
    </p:spTree>
    <p:extLst>
      <p:ext uri="{BB962C8B-B14F-4D97-AF65-F5344CB8AC3E}">
        <p14:creationId xmlns:p14="http://schemas.microsoft.com/office/powerpoint/2010/main" val="258674493"/>
      </p:ext>
    </p:extLst>
  </p:cSld>
  <p:clrMapOvr>
    <a:masterClrMapping/>
  </p:clrMapOvr>
  <p:transition advTm="60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5025-B62D-C229-C292-F98A1E3F2CEC}"/>
              </a:ext>
            </a:extLst>
          </p:cNvPr>
          <p:cNvSpPr>
            <a:spLocks noGrp="1"/>
          </p:cNvSpPr>
          <p:nvPr>
            <p:ph type="title"/>
          </p:nvPr>
        </p:nvSpPr>
        <p:spPr>
          <a:xfrm>
            <a:off x="1024127" y="585216"/>
            <a:ext cx="11062249" cy="1499616"/>
          </a:xfrm>
        </p:spPr>
        <p:txBody>
          <a:bodyPr>
            <a:normAutofit fontScale="90000"/>
          </a:bodyPr>
          <a:lstStyle/>
          <a:p>
            <a:r>
              <a:rPr lang="en-US"/>
              <a:t>Example: HNSW: Organizes docs into a graphical structure, Search via graph-walk.</a:t>
            </a:r>
          </a:p>
        </p:txBody>
      </p:sp>
      <p:sp>
        <p:nvSpPr>
          <p:cNvPr id="3" name="Content Placeholder 2">
            <a:extLst>
              <a:ext uri="{FF2B5EF4-FFF2-40B4-BE49-F238E27FC236}">
                <a16:creationId xmlns:a16="http://schemas.microsoft.com/office/drawing/2014/main" id="{C843A0C6-D8B2-2929-7E59-A419B4B59CFE}"/>
              </a:ext>
            </a:extLst>
          </p:cNvPr>
          <p:cNvSpPr>
            <a:spLocks noGrp="1"/>
          </p:cNvSpPr>
          <p:nvPr>
            <p:ph idx="1"/>
          </p:nvPr>
        </p:nvSpPr>
        <p:spPr/>
        <p:txBody>
          <a:bodyPr>
            <a:normAutofit fontScale="92500" lnSpcReduction="10000"/>
          </a:bodyPr>
          <a:lstStyle/>
          <a:p>
            <a:r>
              <a:rPr lang="en-US" dirty="0"/>
              <a:t>Strengths:</a:t>
            </a:r>
          </a:p>
          <a:p>
            <a:pPr>
              <a:buFont typeface="Wingdings" panose="05000000000000000000" pitchFamily="2" charset="2"/>
              <a:buChar char="Ø"/>
            </a:pPr>
            <a:r>
              <a:rPr lang="en-US" dirty="0"/>
              <a:t>  For individual queries, extremely fast</a:t>
            </a:r>
          </a:p>
          <a:p>
            <a:pPr>
              <a:buFont typeface="Wingdings" panose="05000000000000000000" pitchFamily="2" charset="2"/>
              <a:buChar char="Ø"/>
            </a:pPr>
            <a:r>
              <a:rPr lang="en-US" dirty="0"/>
              <a:t>  Concept is simple and elegant</a:t>
            </a:r>
          </a:p>
          <a:p>
            <a:pPr marL="0" indent="0">
              <a:buNone/>
            </a:pPr>
            <a:br>
              <a:rPr lang="en-US" dirty="0"/>
            </a:br>
            <a:r>
              <a:rPr lang="en-US" dirty="0"/>
              <a:t>Limitations:</a:t>
            </a:r>
          </a:p>
          <a:p>
            <a:pPr>
              <a:buFont typeface="Wingdings" panose="05000000000000000000" pitchFamily="2" charset="2"/>
              <a:buChar char="Ø"/>
            </a:pPr>
            <a:r>
              <a:rPr lang="en-US" dirty="0"/>
              <a:t>  Scales poorly if each server sees high volume query workloads</a:t>
            </a:r>
          </a:p>
          <a:p>
            <a:pPr>
              <a:buFont typeface="Wingdings" panose="05000000000000000000" pitchFamily="2" charset="2"/>
              <a:buChar char="Ø"/>
            </a:pPr>
            <a:r>
              <a:rPr lang="en-US" dirty="0"/>
              <a:t>  Hard to distribute a single HNSW index over multiple servers if the </a:t>
            </a:r>
            <a:br>
              <a:rPr lang="en-US" dirty="0"/>
            </a:br>
            <a:r>
              <a:rPr lang="en-US" dirty="0"/>
              <a:t>    document repository exceeds capacity of the individual servers.</a:t>
            </a:r>
          </a:p>
        </p:txBody>
      </p:sp>
      <p:sp>
        <p:nvSpPr>
          <p:cNvPr id="4" name="Footer Placeholder 3">
            <a:extLst>
              <a:ext uri="{FF2B5EF4-FFF2-40B4-BE49-F238E27FC236}">
                <a16:creationId xmlns:a16="http://schemas.microsoft.com/office/drawing/2014/main" id="{95781AF6-D61F-D9D8-6D20-298BA2242DA6}"/>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D7B886B5-1A25-137D-DDFF-42074A33A5D7}"/>
              </a:ext>
            </a:extLst>
          </p:cNvPr>
          <p:cNvSpPr>
            <a:spLocks noGrp="1"/>
          </p:cNvSpPr>
          <p:nvPr>
            <p:ph type="sldNum" sz="quarter" idx="12"/>
          </p:nvPr>
        </p:nvSpPr>
        <p:spPr/>
        <p:txBody>
          <a:bodyPr/>
          <a:lstStyle/>
          <a:p>
            <a:fld id="{26165642-2DC6-4995-8FB3-76453B93C11F}" type="slidenum">
              <a:rPr lang="en-US" smtClean="0"/>
              <a:pPr/>
              <a:t>23</a:t>
            </a:fld>
            <a:endParaRPr lang="en-US"/>
          </a:p>
        </p:txBody>
      </p:sp>
      <p:pic>
        <p:nvPicPr>
          <p:cNvPr id="1026" name="Picture 2" descr="An illustration of an HNSW Graph | Download Scientific Diagram">
            <a:extLst>
              <a:ext uri="{FF2B5EF4-FFF2-40B4-BE49-F238E27FC236}">
                <a16:creationId xmlns:a16="http://schemas.microsoft.com/office/drawing/2014/main" id="{ECE645C2-187B-F231-3CB5-4E3B5F433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678" y="2124656"/>
            <a:ext cx="3528099" cy="222827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5974EB23-2EA5-F169-B26D-7A39A3F4BCDB}"/>
              </a:ext>
            </a:extLst>
          </p:cNvPr>
          <p:cNvSpPr/>
          <p:nvPr/>
        </p:nvSpPr>
        <p:spPr>
          <a:xfrm>
            <a:off x="5329407" y="3498243"/>
            <a:ext cx="3062691" cy="1007767"/>
          </a:xfrm>
          <a:prstGeom prst="wedgeEllipseCallout">
            <a:avLst>
              <a:gd name="adj1" fmla="val -115547"/>
              <a:gd name="adj2" fmla="val 828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No practical GPU acceleration options</a:t>
            </a:r>
          </a:p>
        </p:txBody>
      </p:sp>
      <p:sp>
        <p:nvSpPr>
          <p:cNvPr id="7" name="Speech Bubble: Oval 6">
            <a:extLst>
              <a:ext uri="{FF2B5EF4-FFF2-40B4-BE49-F238E27FC236}">
                <a16:creationId xmlns:a16="http://schemas.microsoft.com/office/drawing/2014/main" id="{CEC6C5BD-4C96-CDD0-7B83-FCCADA77D59C}"/>
              </a:ext>
            </a:extLst>
          </p:cNvPr>
          <p:cNvSpPr/>
          <p:nvPr/>
        </p:nvSpPr>
        <p:spPr>
          <a:xfrm>
            <a:off x="4291068" y="72353"/>
            <a:ext cx="5640583" cy="1007767"/>
          </a:xfrm>
          <a:prstGeom prst="wedgeEllipseCallout">
            <a:avLst>
              <a:gd name="adj1" fmla="val -45976"/>
              <a:gd name="adj2" fmla="val 470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Hierarchical Navigable Small Worlds </a:t>
            </a:r>
          </a:p>
        </p:txBody>
      </p:sp>
    </p:spTree>
    <p:extLst>
      <p:ext uri="{BB962C8B-B14F-4D97-AF65-F5344CB8AC3E}">
        <p14:creationId xmlns:p14="http://schemas.microsoft.com/office/powerpoint/2010/main" val="1073515411"/>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5" dur="500"/>
                                        <p:tgtEl>
                                          <p:spTgt spid="3">
                                            <p:txEl>
                                              <p:pRg st="4" end="4"/>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8" dur="500"/>
                                        <p:tgtEl>
                                          <p:spTgt spid="3">
                                            <p:txEl>
                                              <p:pRg st="5" end="5"/>
                                            </p:txEl>
                                          </p:spTgt>
                                        </p:tgtEl>
                                      </p:cBhvr>
                                    </p:animEffec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1C83-408A-899E-8A05-7A5C3EEC3EC3}"/>
              </a:ext>
            </a:extLst>
          </p:cNvPr>
          <p:cNvSpPr>
            <a:spLocks noGrp="1"/>
          </p:cNvSpPr>
          <p:nvPr>
            <p:ph type="title"/>
          </p:nvPr>
        </p:nvSpPr>
        <p:spPr>
          <a:xfrm>
            <a:off x="1024127" y="585216"/>
            <a:ext cx="11006292" cy="1499616"/>
          </a:xfrm>
        </p:spPr>
        <p:txBody>
          <a:bodyPr/>
          <a:lstStyle/>
          <a:p>
            <a:r>
              <a:rPr lang="en-US" err="1"/>
              <a:t>IVFF</a:t>
            </a:r>
            <a:r>
              <a:rPr lang="en-US" sz="3600" err="1"/>
              <a:t>LAT</a:t>
            </a:r>
            <a:r>
              <a:rPr lang="en-US"/>
              <a:t>: Transform documents to </a:t>
            </a:r>
            <a:br>
              <a:rPr lang="en-US"/>
            </a:br>
            <a:r>
              <a:rPr lang="en-US"/>
              <a:t>points, cluster for fast search</a:t>
            </a:r>
          </a:p>
        </p:txBody>
      </p:sp>
      <p:sp>
        <p:nvSpPr>
          <p:cNvPr id="3" name="Content Placeholder 2">
            <a:extLst>
              <a:ext uri="{FF2B5EF4-FFF2-40B4-BE49-F238E27FC236}">
                <a16:creationId xmlns:a16="http://schemas.microsoft.com/office/drawing/2014/main" id="{38B85A5D-7274-5F07-FB9C-A71C12E55ECF}"/>
              </a:ext>
            </a:extLst>
          </p:cNvPr>
          <p:cNvSpPr>
            <a:spLocks noGrp="1"/>
          </p:cNvSpPr>
          <p:nvPr>
            <p:ph idx="1"/>
          </p:nvPr>
        </p:nvSpPr>
        <p:spPr/>
        <p:txBody>
          <a:bodyPr>
            <a:normAutofit fontScale="92500" lnSpcReduction="20000"/>
          </a:bodyPr>
          <a:lstStyle/>
          <a:p>
            <a:r>
              <a:rPr lang="en-US" dirty="0"/>
              <a:t>Similar concept, but with a multi-stage search</a:t>
            </a:r>
          </a:p>
          <a:p>
            <a:pPr>
              <a:buFont typeface="Wingdings" panose="05000000000000000000" pitchFamily="2" charset="2"/>
              <a:buChar char="Ø"/>
            </a:pPr>
            <a:r>
              <a:rPr lang="en-US" dirty="0"/>
              <a:t>  Map documents to points (vectors) in high-dimensional space</a:t>
            </a:r>
          </a:p>
          <a:p>
            <a:pPr>
              <a:buFont typeface="Wingdings" panose="05000000000000000000" pitchFamily="2" charset="2"/>
              <a:buChar char="Ø"/>
            </a:pPr>
            <a:r>
              <a:rPr lang="en-US" dirty="0"/>
              <a:t>  Run a clustering algorithm, create a list of centroids</a:t>
            </a:r>
          </a:p>
          <a:p>
            <a:pPr>
              <a:buFont typeface="Wingdings" panose="05000000000000000000" pitchFamily="2" charset="2"/>
              <a:buChar char="Ø"/>
            </a:pPr>
            <a:r>
              <a:rPr lang="en-US" dirty="0"/>
              <a:t>  Query is similarly mapped (“embedded”), then find closest</a:t>
            </a:r>
            <a:br>
              <a:rPr lang="en-US" dirty="0"/>
            </a:br>
            <a:r>
              <a:rPr lang="en-US" dirty="0"/>
              <a:t>    centroids, then search those clusters for closest documents</a:t>
            </a:r>
          </a:p>
          <a:p>
            <a:pPr marL="0" indent="0">
              <a:buNone/>
            </a:pPr>
            <a:endParaRPr lang="en-US" dirty="0"/>
          </a:p>
          <a:p>
            <a:pPr marL="0" indent="0">
              <a:buNone/>
            </a:pPr>
            <a:r>
              <a:rPr lang="en-US" dirty="0"/>
              <a:t>Sometimes combined with </a:t>
            </a:r>
            <a:r>
              <a:rPr lang="en-US" b="1" i="1" dirty="0"/>
              <a:t>codebooks</a:t>
            </a:r>
            <a:r>
              <a:rPr lang="en-US" dirty="0"/>
              <a:t>: “query compression via quantization,” can improve performance at the cost of an extra (but purely local) table indexing operation.</a:t>
            </a:r>
          </a:p>
          <a:p>
            <a:pPr marL="0" indent="0">
              <a:buNone/>
            </a:pPr>
            <a:endParaRPr lang="en-US" dirty="0"/>
          </a:p>
        </p:txBody>
      </p:sp>
      <p:sp>
        <p:nvSpPr>
          <p:cNvPr id="4" name="Footer Placeholder 3">
            <a:extLst>
              <a:ext uri="{FF2B5EF4-FFF2-40B4-BE49-F238E27FC236}">
                <a16:creationId xmlns:a16="http://schemas.microsoft.com/office/drawing/2014/main" id="{70AAD1C2-A904-EA6A-2E81-DB003C286FBA}"/>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79D6D5F1-8EE8-4E7F-3BB2-E9C64F26423D}"/>
              </a:ext>
            </a:extLst>
          </p:cNvPr>
          <p:cNvSpPr>
            <a:spLocks noGrp="1"/>
          </p:cNvSpPr>
          <p:nvPr>
            <p:ph type="sldNum" sz="quarter" idx="12"/>
          </p:nvPr>
        </p:nvSpPr>
        <p:spPr/>
        <p:txBody>
          <a:bodyPr/>
          <a:lstStyle/>
          <a:p>
            <a:fld id="{26165642-2DC6-4995-8FB3-76453B93C11F}" type="slidenum">
              <a:rPr lang="en-US" smtClean="0"/>
              <a:pPr/>
              <a:t>24</a:t>
            </a:fld>
            <a:endParaRPr lang="en-US"/>
          </a:p>
        </p:txBody>
      </p:sp>
      <p:sp>
        <p:nvSpPr>
          <p:cNvPr id="6" name="Speech Bubble: Oval 5">
            <a:extLst>
              <a:ext uri="{FF2B5EF4-FFF2-40B4-BE49-F238E27FC236}">
                <a16:creationId xmlns:a16="http://schemas.microsoft.com/office/drawing/2014/main" id="{E3FC4A76-770B-532A-0778-6A5F64A0AD8A}"/>
              </a:ext>
            </a:extLst>
          </p:cNvPr>
          <p:cNvSpPr/>
          <p:nvPr/>
        </p:nvSpPr>
        <p:spPr>
          <a:xfrm>
            <a:off x="4979859" y="81332"/>
            <a:ext cx="6626684" cy="1007767"/>
          </a:xfrm>
          <a:prstGeom prst="wedgeEllipseCallout">
            <a:avLst>
              <a:gd name="adj1" fmla="val -85705"/>
              <a:gd name="adj2" fmla="val 439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Inverted Files with Flat (uncompressed) vectors</a:t>
            </a:r>
          </a:p>
        </p:txBody>
      </p:sp>
      <p:pic>
        <p:nvPicPr>
          <p:cNvPr id="34" name="Picture 33">
            <a:extLst>
              <a:ext uri="{FF2B5EF4-FFF2-40B4-BE49-F238E27FC236}">
                <a16:creationId xmlns:a16="http://schemas.microsoft.com/office/drawing/2014/main" id="{512961F1-71E0-20BA-CF18-BEDDF663337A}"/>
              </a:ext>
            </a:extLst>
          </p:cNvPr>
          <p:cNvPicPr>
            <a:picLocks noChangeAspect="1"/>
          </p:cNvPicPr>
          <p:nvPr/>
        </p:nvPicPr>
        <p:blipFill>
          <a:blip r:embed="rId2"/>
          <a:stretch>
            <a:fillRect/>
          </a:stretch>
        </p:blipFill>
        <p:spPr>
          <a:xfrm>
            <a:off x="10652716" y="548640"/>
            <a:ext cx="1030313" cy="1694835"/>
          </a:xfrm>
          <a:prstGeom prst="rect">
            <a:avLst/>
          </a:prstGeom>
        </p:spPr>
      </p:pic>
    </p:spTree>
    <p:extLst>
      <p:ext uri="{BB962C8B-B14F-4D97-AF65-F5344CB8AC3E}">
        <p14:creationId xmlns:p14="http://schemas.microsoft.com/office/powerpoint/2010/main" val="2958414889"/>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3B69-2109-3D94-7963-8851B35525D2}"/>
              </a:ext>
            </a:extLst>
          </p:cNvPr>
          <p:cNvSpPr>
            <a:spLocks noGrp="1"/>
          </p:cNvSpPr>
          <p:nvPr>
            <p:ph type="title"/>
          </p:nvPr>
        </p:nvSpPr>
        <p:spPr/>
        <p:txBody>
          <a:bodyPr/>
          <a:lstStyle/>
          <a:p>
            <a:r>
              <a:rPr lang="en-US"/>
              <a:t>INVF</a:t>
            </a:r>
            <a:r>
              <a:rPr lang="en-US" sz="4000"/>
              <a:t>LAT</a:t>
            </a:r>
            <a:r>
              <a:rPr lang="en-US"/>
              <a:t> also has strengths and limitations</a:t>
            </a:r>
          </a:p>
        </p:txBody>
      </p:sp>
      <p:sp>
        <p:nvSpPr>
          <p:cNvPr id="3" name="Content Placeholder 2">
            <a:extLst>
              <a:ext uri="{FF2B5EF4-FFF2-40B4-BE49-F238E27FC236}">
                <a16:creationId xmlns:a16="http://schemas.microsoft.com/office/drawing/2014/main" id="{F78BC1D6-C58F-1BC5-7683-6A75514483A9}"/>
              </a:ext>
            </a:extLst>
          </p:cNvPr>
          <p:cNvSpPr>
            <a:spLocks noGrp="1"/>
          </p:cNvSpPr>
          <p:nvPr>
            <p:ph idx="1"/>
          </p:nvPr>
        </p:nvSpPr>
        <p:spPr/>
        <p:txBody>
          <a:bodyPr>
            <a:normAutofit fontScale="85000" lnSpcReduction="10000"/>
          </a:bodyPr>
          <a:lstStyle/>
          <a:p>
            <a:r>
              <a:rPr lang="en-US"/>
              <a:t>Strengths:</a:t>
            </a:r>
          </a:p>
          <a:p>
            <a:pPr>
              <a:buFont typeface="Wingdings" panose="05000000000000000000" pitchFamily="2" charset="2"/>
              <a:buChar char="Ø"/>
            </a:pPr>
            <a:r>
              <a:rPr lang="en-US"/>
              <a:t>  Quite simple.  Point-cloud representations “shard” nicely for KV storage</a:t>
            </a:r>
          </a:p>
          <a:p>
            <a:pPr>
              <a:buFont typeface="Wingdings" panose="05000000000000000000" pitchFamily="2" charset="2"/>
              <a:buChar char="Ø"/>
            </a:pPr>
            <a:r>
              <a:rPr lang="en-US"/>
              <a:t>  K-NN in this representation has a linear algebraic formulation.</a:t>
            </a:r>
          </a:p>
          <a:p>
            <a:pPr>
              <a:buFont typeface="Wingdings" panose="05000000000000000000" pitchFamily="2" charset="2"/>
              <a:buChar char="Ø"/>
            </a:pPr>
            <a:r>
              <a:rPr lang="en-US"/>
              <a:t>  Computation can be accelerated by a GPU: many queries in parallel!</a:t>
            </a:r>
          </a:p>
          <a:p>
            <a:pPr marL="0" indent="0">
              <a:buNone/>
            </a:pPr>
            <a:endParaRPr lang="en-US"/>
          </a:p>
          <a:p>
            <a:pPr marL="0" indent="0">
              <a:buNone/>
            </a:pPr>
            <a:r>
              <a:rPr lang="en-US"/>
              <a:t>Limitations:</a:t>
            </a:r>
          </a:p>
          <a:p>
            <a:pPr>
              <a:buFont typeface="Wingdings" panose="05000000000000000000" pitchFamily="2" charset="2"/>
              <a:buChar char="Ø"/>
            </a:pPr>
            <a:r>
              <a:rPr lang="en-US"/>
              <a:t>  Higher overheads for singleton queries</a:t>
            </a:r>
          </a:p>
          <a:p>
            <a:pPr>
              <a:buFont typeface="Wingdings" panose="05000000000000000000" pitchFamily="2" charset="2"/>
              <a:buChar char="Ø"/>
            </a:pPr>
            <a:r>
              <a:rPr lang="en-US"/>
              <a:t>  If KV </a:t>
            </a:r>
            <a:r>
              <a:rPr lang="en-US" b="1"/>
              <a:t>get/put</a:t>
            </a:r>
            <a:r>
              <a:rPr lang="en-US"/>
              <a:t> interactions run over a network, could be slow</a:t>
            </a:r>
          </a:p>
        </p:txBody>
      </p:sp>
      <p:sp>
        <p:nvSpPr>
          <p:cNvPr id="4" name="Footer Placeholder 3">
            <a:extLst>
              <a:ext uri="{FF2B5EF4-FFF2-40B4-BE49-F238E27FC236}">
                <a16:creationId xmlns:a16="http://schemas.microsoft.com/office/drawing/2014/main" id="{6F968177-E912-BF5B-F38A-CCA525990892}"/>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9B03FB5D-8094-CF65-E60A-1931386CF078}"/>
              </a:ext>
            </a:extLst>
          </p:cNvPr>
          <p:cNvSpPr>
            <a:spLocks noGrp="1"/>
          </p:cNvSpPr>
          <p:nvPr>
            <p:ph type="sldNum" sz="quarter" idx="12"/>
          </p:nvPr>
        </p:nvSpPr>
        <p:spPr/>
        <p:txBody>
          <a:bodyPr/>
          <a:lstStyle/>
          <a:p>
            <a:fld id="{26165642-2DC6-4995-8FB3-76453B93C11F}" type="slidenum">
              <a:rPr lang="en-US" smtClean="0"/>
              <a:pPr/>
              <a:t>25</a:t>
            </a:fld>
            <a:endParaRPr lang="en-US"/>
          </a:p>
        </p:txBody>
      </p:sp>
      <p:pic>
        <p:nvPicPr>
          <p:cNvPr id="6" name="Picture 5">
            <a:extLst>
              <a:ext uri="{FF2B5EF4-FFF2-40B4-BE49-F238E27FC236}">
                <a16:creationId xmlns:a16="http://schemas.microsoft.com/office/drawing/2014/main" id="{FE1B46CE-EA3D-7BC5-796F-BEEACE771DB3}"/>
              </a:ext>
            </a:extLst>
          </p:cNvPr>
          <p:cNvPicPr>
            <a:picLocks noChangeAspect="1"/>
          </p:cNvPicPr>
          <p:nvPr/>
        </p:nvPicPr>
        <p:blipFill>
          <a:blip r:embed="rId2"/>
          <a:stretch>
            <a:fillRect/>
          </a:stretch>
        </p:blipFill>
        <p:spPr>
          <a:xfrm>
            <a:off x="10652716" y="548640"/>
            <a:ext cx="1030313" cy="1694835"/>
          </a:xfrm>
          <a:prstGeom prst="rect">
            <a:avLst/>
          </a:prstGeom>
        </p:spPr>
      </p:pic>
    </p:spTree>
    <p:extLst>
      <p:ext uri="{BB962C8B-B14F-4D97-AF65-F5344CB8AC3E}">
        <p14:creationId xmlns:p14="http://schemas.microsoft.com/office/powerpoint/2010/main" val="3709291488"/>
      </p:ext>
    </p:extLst>
  </p:cSld>
  <p:clrMapOvr>
    <a:masterClrMapping/>
  </p:clrMapOvr>
  <p:transition advTm="60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Picture 1050">
            <a:extLst>
              <a:ext uri="{FF2B5EF4-FFF2-40B4-BE49-F238E27FC236}">
                <a16:creationId xmlns:a16="http://schemas.microsoft.com/office/drawing/2014/main" id="{E7C6B6A1-D4D0-EEFB-3EDD-2CE41669D3F8}"/>
              </a:ext>
            </a:extLst>
          </p:cNvPr>
          <p:cNvPicPr>
            <a:picLocks noChangeAspect="1"/>
          </p:cNvPicPr>
          <p:nvPr/>
        </p:nvPicPr>
        <p:blipFill>
          <a:blip r:embed="rId2"/>
          <a:stretch>
            <a:fillRect/>
          </a:stretch>
        </p:blipFill>
        <p:spPr>
          <a:xfrm>
            <a:off x="10542604" y="4651812"/>
            <a:ext cx="860943" cy="860943"/>
          </a:xfrm>
          <a:prstGeom prst="rect">
            <a:avLst/>
          </a:prstGeom>
        </p:spPr>
      </p:pic>
      <p:sp>
        <p:nvSpPr>
          <p:cNvPr id="4" name="Flowchart: Multidocument 3">
            <a:extLst>
              <a:ext uri="{FF2B5EF4-FFF2-40B4-BE49-F238E27FC236}">
                <a16:creationId xmlns:a16="http://schemas.microsoft.com/office/drawing/2014/main" id="{B9C5B7A7-E72A-EB73-8958-AA2C4E9EFD8F}"/>
              </a:ext>
            </a:extLst>
          </p:cNvPr>
          <p:cNvSpPr/>
          <p:nvPr/>
        </p:nvSpPr>
        <p:spPr>
          <a:xfrm>
            <a:off x="401374" y="2494741"/>
            <a:ext cx="1060704" cy="758952"/>
          </a:xfrm>
          <a:prstGeom prst="flowChartMultidocumen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50" b="1"/>
              <a:t>Documents</a:t>
            </a:r>
          </a:p>
        </p:txBody>
      </p:sp>
      <p:sp>
        <p:nvSpPr>
          <p:cNvPr id="5" name="Arrow: Right 4">
            <a:extLst>
              <a:ext uri="{FF2B5EF4-FFF2-40B4-BE49-F238E27FC236}">
                <a16:creationId xmlns:a16="http://schemas.microsoft.com/office/drawing/2014/main" id="{3AF8F3EB-4843-A6EE-4E05-9164D1D96EBF}"/>
              </a:ext>
            </a:extLst>
          </p:cNvPr>
          <p:cNvSpPr/>
          <p:nvPr/>
        </p:nvSpPr>
        <p:spPr>
          <a:xfrm>
            <a:off x="1569634" y="2693010"/>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ultidocument 5">
            <a:extLst>
              <a:ext uri="{FF2B5EF4-FFF2-40B4-BE49-F238E27FC236}">
                <a16:creationId xmlns:a16="http://schemas.microsoft.com/office/drawing/2014/main" id="{FEC4C241-BAD6-642F-2B6B-1A65CFB8A58B}"/>
              </a:ext>
            </a:extLst>
          </p:cNvPr>
          <p:cNvSpPr/>
          <p:nvPr/>
        </p:nvSpPr>
        <p:spPr>
          <a:xfrm>
            <a:off x="2012166" y="1937954"/>
            <a:ext cx="852475" cy="579420"/>
          </a:xfrm>
          <a:prstGeom prst="flowChartMultidocumen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50" b="1"/>
              <a:t>Chunks</a:t>
            </a:r>
          </a:p>
        </p:txBody>
      </p:sp>
      <p:sp>
        <p:nvSpPr>
          <p:cNvPr id="7" name="Flowchart: Multidocument 6">
            <a:extLst>
              <a:ext uri="{FF2B5EF4-FFF2-40B4-BE49-F238E27FC236}">
                <a16:creationId xmlns:a16="http://schemas.microsoft.com/office/drawing/2014/main" id="{BCAC5E2B-0142-22A7-9026-E0282FEB026E}"/>
              </a:ext>
            </a:extLst>
          </p:cNvPr>
          <p:cNvSpPr/>
          <p:nvPr/>
        </p:nvSpPr>
        <p:spPr>
          <a:xfrm>
            <a:off x="1984280" y="2517374"/>
            <a:ext cx="852475" cy="579420"/>
          </a:xfrm>
          <a:prstGeom prst="flowChartMultidocumen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50" b="1"/>
              <a:t>Chunks</a:t>
            </a:r>
          </a:p>
        </p:txBody>
      </p:sp>
      <p:sp>
        <p:nvSpPr>
          <p:cNvPr id="8" name="Flowchart: Multidocument 7">
            <a:extLst>
              <a:ext uri="{FF2B5EF4-FFF2-40B4-BE49-F238E27FC236}">
                <a16:creationId xmlns:a16="http://schemas.microsoft.com/office/drawing/2014/main" id="{1DE09C0A-BF90-D39F-06CA-A2B147D1E897}"/>
              </a:ext>
            </a:extLst>
          </p:cNvPr>
          <p:cNvSpPr/>
          <p:nvPr/>
        </p:nvSpPr>
        <p:spPr>
          <a:xfrm>
            <a:off x="1983554" y="3123955"/>
            <a:ext cx="852475" cy="579420"/>
          </a:xfrm>
          <a:prstGeom prst="flowChartMultidocumen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50" b="1"/>
              <a:t>Chunks</a:t>
            </a:r>
          </a:p>
        </p:txBody>
      </p:sp>
      <p:sp>
        <p:nvSpPr>
          <p:cNvPr id="9" name="Arrow: Right 8">
            <a:extLst>
              <a:ext uri="{FF2B5EF4-FFF2-40B4-BE49-F238E27FC236}">
                <a16:creationId xmlns:a16="http://schemas.microsoft.com/office/drawing/2014/main" id="{9135C925-9532-E202-2885-72BB105CD041}"/>
              </a:ext>
            </a:extLst>
          </p:cNvPr>
          <p:cNvSpPr/>
          <p:nvPr/>
        </p:nvSpPr>
        <p:spPr>
          <a:xfrm>
            <a:off x="2942858" y="2702202"/>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10177F4-6E47-B35F-97DE-4B971DCA1955}"/>
              </a:ext>
            </a:extLst>
          </p:cNvPr>
          <p:cNvPicPr>
            <a:picLocks noChangeAspect="1"/>
          </p:cNvPicPr>
          <p:nvPr/>
        </p:nvPicPr>
        <p:blipFill>
          <a:blip r:embed="rId3"/>
          <a:stretch>
            <a:fillRect/>
          </a:stretch>
        </p:blipFill>
        <p:spPr>
          <a:xfrm rot="5400000">
            <a:off x="3085270" y="2283812"/>
            <a:ext cx="1338734" cy="990411"/>
          </a:xfrm>
          <a:prstGeom prst="rect">
            <a:avLst/>
          </a:prstGeom>
        </p:spPr>
      </p:pic>
      <p:sp>
        <p:nvSpPr>
          <p:cNvPr id="23" name="Arrow: Right 22">
            <a:extLst>
              <a:ext uri="{FF2B5EF4-FFF2-40B4-BE49-F238E27FC236}">
                <a16:creationId xmlns:a16="http://schemas.microsoft.com/office/drawing/2014/main" id="{18BD6858-29B6-17C3-61AF-EDBB5AAB6B13}"/>
              </a:ext>
            </a:extLst>
          </p:cNvPr>
          <p:cNvSpPr/>
          <p:nvPr/>
        </p:nvSpPr>
        <p:spPr>
          <a:xfrm>
            <a:off x="4388364" y="2702201"/>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89794018-8E52-E2CC-B5C3-7A1E2FD4DF51}"/>
              </a:ext>
            </a:extLst>
          </p:cNvPr>
          <p:cNvPicPr>
            <a:picLocks noChangeAspect="1"/>
          </p:cNvPicPr>
          <p:nvPr/>
        </p:nvPicPr>
        <p:blipFill>
          <a:blip r:embed="rId4"/>
          <a:stretch>
            <a:fillRect/>
          </a:stretch>
        </p:blipFill>
        <p:spPr>
          <a:xfrm>
            <a:off x="6166764" y="2340699"/>
            <a:ext cx="5730737" cy="932769"/>
          </a:xfrm>
          <a:prstGeom prst="rect">
            <a:avLst/>
          </a:prstGeom>
        </p:spPr>
      </p:pic>
      <p:sp>
        <p:nvSpPr>
          <p:cNvPr id="50" name="Oval 49">
            <a:extLst>
              <a:ext uri="{FF2B5EF4-FFF2-40B4-BE49-F238E27FC236}">
                <a16:creationId xmlns:a16="http://schemas.microsoft.com/office/drawing/2014/main" id="{9E191213-1723-3A5D-2B86-44A695581C8B}"/>
              </a:ext>
            </a:extLst>
          </p:cNvPr>
          <p:cNvSpPr/>
          <p:nvPr/>
        </p:nvSpPr>
        <p:spPr>
          <a:xfrm>
            <a:off x="4840370" y="2172800"/>
            <a:ext cx="332509" cy="289710"/>
          </a:xfrm>
          <a:prstGeom prst="ellipse">
            <a:avLst/>
          </a:prstGeom>
          <a:solidFill>
            <a:srgbClr val="962202">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b="1"/>
          </a:p>
        </p:txBody>
      </p:sp>
      <p:sp>
        <p:nvSpPr>
          <p:cNvPr id="51" name="Oval 50">
            <a:extLst>
              <a:ext uri="{FF2B5EF4-FFF2-40B4-BE49-F238E27FC236}">
                <a16:creationId xmlns:a16="http://schemas.microsoft.com/office/drawing/2014/main" id="{7E353D2C-3FA9-C212-4A13-521EA2DD41E2}"/>
              </a:ext>
            </a:extLst>
          </p:cNvPr>
          <p:cNvSpPr/>
          <p:nvPr/>
        </p:nvSpPr>
        <p:spPr>
          <a:xfrm>
            <a:off x="5167789" y="2643353"/>
            <a:ext cx="332509" cy="289710"/>
          </a:xfrm>
          <a:prstGeom prst="ellipse">
            <a:avLst/>
          </a:prstGeom>
          <a:solidFill>
            <a:schemeClr val="tx2">
              <a:lumMod val="25000"/>
              <a:lumOff val="75000"/>
              <a:alpha val="2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68F95E4-426F-F432-B784-D155C9987F32}"/>
              </a:ext>
            </a:extLst>
          </p:cNvPr>
          <p:cNvSpPr/>
          <p:nvPr/>
        </p:nvSpPr>
        <p:spPr>
          <a:xfrm>
            <a:off x="4830702" y="2983758"/>
            <a:ext cx="332509" cy="289710"/>
          </a:xfrm>
          <a:prstGeom prst="ellipse">
            <a:avLst/>
          </a:prstGeom>
          <a:solidFill>
            <a:srgbClr val="FF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5B2819F-9906-3AD7-F433-ABC989766284}"/>
              </a:ext>
            </a:extLst>
          </p:cNvPr>
          <p:cNvSpPr/>
          <p:nvPr/>
        </p:nvSpPr>
        <p:spPr>
          <a:xfrm>
            <a:off x="5395320" y="2263222"/>
            <a:ext cx="332509" cy="289710"/>
          </a:xfrm>
          <a:prstGeom prst="ellipse">
            <a:avLst/>
          </a:prstGeom>
          <a:solidFill>
            <a:schemeClr val="accent6">
              <a:lumMod val="40000"/>
              <a:lumOff val="60000"/>
              <a:alpha val="2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43A2036E-4E18-26EF-5D65-78E3E7A55DC9}"/>
              </a:ext>
            </a:extLst>
          </p:cNvPr>
          <p:cNvSpPr/>
          <p:nvPr/>
        </p:nvSpPr>
        <p:spPr>
          <a:xfrm>
            <a:off x="5243728" y="3023483"/>
            <a:ext cx="547475" cy="539693"/>
          </a:xfrm>
          <a:prstGeom prst="ellipse">
            <a:avLst/>
          </a:prstGeom>
          <a:solidFill>
            <a:srgbClr val="FFFF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tar: 4 Points 54">
            <a:extLst>
              <a:ext uri="{FF2B5EF4-FFF2-40B4-BE49-F238E27FC236}">
                <a16:creationId xmlns:a16="http://schemas.microsoft.com/office/drawing/2014/main" id="{231BD807-E8EF-3ED1-446C-F6BDFCAA0739}"/>
              </a:ext>
            </a:extLst>
          </p:cNvPr>
          <p:cNvSpPr/>
          <p:nvPr/>
        </p:nvSpPr>
        <p:spPr>
          <a:xfrm>
            <a:off x="4970048" y="2281079"/>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tar: 4 Points 55">
            <a:extLst>
              <a:ext uri="{FF2B5EF4-FFF2-40B4-BE49-F238E27FC236}">
                <a16:creationId xmlns:a16="http://schemas.microsoft.com/office/drawing/2014/main" id="{2AE93A03-8702-CAB2-E427-43BCBB62D105}"/>
              </a:ext>
            </a:extLst>
          </p:cNvPr>
          <p:cNvSpPr/>
          <p:nvPr/>
        </p:nvSpPr>
        <p:spPr>
          <a:xfrm>
            <a:off x="4960380" y="3092037"/>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353A3D0-C65A-8E63-859C-BDC58FFBBF23}"/>
              </a:ext>
            </a:extLst>
          </p:cNvPr>
          <p:cNvSpPr/>
          <p:nvPr/>
        </p:nvSpPr>
        <p:spPr>
          <a:xfrm>
            <a:off x="5524998" y="2371501"/>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ar: 4 Points 57">
            <a:extLst>
              <a:ext uri="{FF2B5EF4-FFF2-40B4-BE49-F238E27FC236}">
                <a16:creationId xmlns:a16="http://schemas.microsoft.com/office/drawing/2014/main" id="{F7A9CE8B-CAC6-636E-0B2E-D5FF7A1E8ACB}"/>
              </a:ext>
            </a:extLst>
          </p:cNvPr>
          <p:cNvSpPr/>
          <p:nvPr/>
        </p:nvSpPr>
        <p:spPr>
          <a:xfrm>
            <a:off x="5297467" y="2751632"/>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extLst>
              <a:ext uri="{FF2B5EF4-FFF2-40B4-BE49-F238E27FC236}">
                <a16:creationId xmlns:a16="http://schemas.microsoft.com/office/drawing/2014/main" id="{5A2C3CD4-CD7B-F4EE-66DE-81875B987E80}"/>
              </a:ext>
            </a:extLst>
          </p:cNvPr>
          <p:cNvSpPr/>
          <p:nvPr/>
        </p:nvSpPr>
        <p:spPr>
          <a:xfrm>
            <a:off x="5480889" y="3256753"/>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55CFB2-6A64-CE5B-8DF9-8EF9804E557A}"/>
              </a:ext>
            </a:extLst>
          </p:cNvPr>
          <p:cNvSpPr/>
          <p:nvPr/>
        </p:nvSpPr>
        <p:spPr>
          <a:xfrm>
            <a:off x="4902264" y="2348335"/>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4684850-9E37-12E4-4203-D8F9FD3EDE51}"/>
              </a:ext>
            </a:extLst>
          </p:cNvPr>
          <p:cNvSpPr/>
          <p:nvPr/>
        </p:nvSpPr>
        <p:spPr>
          <a:xfrm>
            <a:off x="5063824" y="3064605"/>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6485550-9485-7261-CBCD-FEB44293E052}"/>
              </a:ext>
            </a:extLst>
          </p:cNvPr>
          <p:cNvSpPr/>
          <p:nvPr/>
        </p:nvSpPr>
        <p:spPr>
          <a:xfrm>
            <a:off x="5077682" y="2249506"/>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7BAB413-58CF-B2A9-7D24-92AFEAC67628}"/>
              </a:ext>
            </a:extLst>
          </p:cNvPr>
          <p:cNvSpPr/>
          <p:nvPr/>
        </p:nvSpPr>
        <p:spPr>
          <a:xfrm>
            <a:off x="5486582" y="2462510"/>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87771BC-4A2E-8AA8-3424-54BCE03ED9F5}"/>
              </a:ext>
            </a:extLst>
          </p:cNvPr>
          <p:cNvSpPr/>
          <p:nvPr/>
        </p:nvSpPr>
        <p:spPr>
          <a:xfrm>
            <a:off x="4960380" y="2228613"/>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2523F9A-8E7D-EBC8-C844-8943333FEB6F}"/>
              </a:ext>
            </a:extLst>
          </p:cNvPr>
          <p:cNvSpPr/>
          <p:nvPr/>
        </p:nvSpPr>
        <p:spPr>
          <a:xfrm>
            <a:off x="5063824" y="2380645"/>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167D5A6-929E-8147-E562-1F51DEF92370}"/>
              </a:ext>
            </a:extLst>
          </p:cNvPr>
          <p:cNvSpPr/>
          <p:nvPr/>
        </p:nvSpPr>
        <p:spPr>
          <a:xfrm>
            <a:off x="5624463" y="2334619"/>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350AB11-8DD9-64A7-7A4B-22A1102923BB}"/>
              </a:ext>
            </a:extLst>
          </p:cNvPr>
          <p:cNvSpPr/>
          <p:nvPr/>
        </p:nvSpPr>
        <p:spPr>
          <a:xfrm>
            <a:off x="5453457" y="3161376"/>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6BF025E-6389-9909-158A-53ED538D05E9}"/>
              </a:ext>
            </a:extLst>
          </p:cNvPr>
          <p:cNvSpPr/>
          <p:nvPr/>
        </p:nvSpPr>
        <p:spPr>
          <a:xfrm>
            <a:off x="5372051" y="3161376"/>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54F5F37-266A-5F2F-089A-4850158B5F6D}"/>
              </a:ext>
            </a:extLst>
          </p:cNvPr>
          <p:cNvSpPr/>
          <p:nvPr/>
        </p:nvSpPr>
        <p:spPr>
          <a:xfrm>
            <a:off x="5607268" y="3426093"/>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B880521-73E3-94FC-2391-54D8C864C7EA}"/>
              </a:ext>
            </a:extLst>
          </p:cNvPr>
          <p:cNvSpPr/>
          <p:nvPr/>
        </p:nvSpPr>
        <p:spPr>
          <a:xfrm>
            <a:off x="5648416" y="3197356"/>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429C467-5421-EB0C-66D9-B0D79BEA7E9F}"/>
              </a:ext>
            </a:extLst>
          </p:cNvPr>
          <p:cNvSpPr/>
          <p:nvPr/>
        </p:nvSpPr>
        <p:spPr>
          <a:xfrm>
            <a:off x="5381236" y="3452954"/>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0AA9916-FD84-E536-F107-07C72C1C1B23}"/>
              </a:ext>
            </a:extLst>
          </p:cNvPr>
          <p:cNvSpPr/>
          <p:nvPr/>
        </p:nvSpPr>
        <p:spPr>
          <a:xfrm>
            <a:off x="4902264" y="3188808"/>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3ED8C1A-FC17-924C-C697-52ED8D1C973D}"/>
              </a:ext>
            </a:extLst>
          </p:cNvPr>
          <p:cNvSpPr/>
          <p:nvPr/>
        </p:nvSpPr>
        <p:spPr>
          <a:xfrm>
            <a:off x="5439741" y="2774491"/>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D6B2A92-5A1A-940A-B428-585FC74EA17B}"/>
              </a:ext>
            </a:extLst>
          </p:cNvPr>
          <p:cNvSpPr/>
          <p:nvPr/>
        </p:nvSpPr>
        <p:spPr>
          <a:xfrm>
            <a:off x="5240614" y="2707341"/>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BD621B3-1AFB-99B8-B4ED-77765EFF9A7B}"/>
              </a:ext>
            </a:extLst>
          </p:cNvPr>
          <p:cNvSpPr/>
          <p:nvPr/>
        </p:nvSpPr>
        <p:spPr>
          <a:xfrm>
            <a:off x="5275509" y="2856278"/>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B93A89FD-6279-80FB-BD0B-6EA43356EBAE}"/>
              </a:ext>
            </a:extLst>
          </p:cNvPr>
          <p:cNvSpPr/>
          <p:nvPr/>
        </p:nvSpPr>
        <p:spPr>
          <a:xfrm>
            <a:off x="5699735" y="2711695"/>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477B8D50-691A-26B5-CA7A-53E5D211C7B2}"/>
              </a:ext>
            </a:extLst>
          </p:cNvPr>
          <p:cNvSpPr txBox="1"/>
          <p:nvPr/>
        </p:nvSpPr>
        <p:spPr>
          <a:xfrm>
            <a:off x="3227890" y="3443321"/>
            <a:ext cx="1053494" cy="276999"/>
          </a:xfrm>
          <a:prstGeom prst="rect">
            <a:avLst/>
          </a:prstGeom>
          <a:noFill/>
        </p:spPr>
        <p:txBody>
          <a:bodyPr wrap="none" rtlCol="0">
            <a:spAutoFit/>
          </a:bodyPr>
          <a:lstStyle/>
          <a:p>
            <a:r>
              <a:rPr lang="en-US" sz="1200" b="1"/>
              <a:t>Embeddings</a:t>
            </a:r>
          </a:p>
        </p:txBody>
      </p:sp>
      <p:sp>
        <p:nvSpPr>
          <p:cNvPr id="79" name="TextBox 78">
            <a:extLst>
              <a:ext uri="{FF2B5EF4-FFF2-40B4-BE49-F238E27FC236}">
                <a16:creationId xmlns:a16="http://schemas.microsoft.com/office/drawing/2014/main" id="{4AC3A7C0-7B37-2CE4-5616-6187FFF5DCD9}"/>
              </a:ext>
            </a:extLst>
          </p:cNvPr>
          <p:cNvSpPr txBox="1"/>
          <p:nvPr/>
        </p:nvSpPr>
        <p:spPr>
          <a:xfrm>
            <a:off x="4762478" y="3532955"/>
            <a:ext cx="780663" cy="276999"/>
          </a:xfrm>
          <a:prstGeom prst="rect">
            <a:avLst/>
          </a:prstGeom>
          <a:noFill/>
        </p:spPr>
        <p:txBody>
          <a:bodyPr wrap="none" rtlCol="0">
            <a:spAutoFit/>
          </a:bodyPr>
          <a:lstStyle/>
          <a:p>
            <a:r>
              <a:rPr lang="en-US" sz="1200" b="1"/>
              <a:t>Clusters</a:t>
            </a:r>
          </a:p>
        </p:txBody>
      </p:sp>
      <p:sp>
        <p:nvSpPr>
          <p:cNvPr id="80" name="TextBox 79">
            <a:extLst>
              <a:ext uri="{FF2B5EF4-FFF2-40B4-BE49-F238E27FC236}">
                <a16:creationId xmlns:a16="http://schemas.microsoft.com/office/drawing/2014/main" id="{2150D7A0-4937-B4F3-6F28-8CDC82522390}"/>
              </a:ext>
            </a:extLst>
          </p:cNvPr>
          <p:cNvSpPr txBox="1"/>
          <p:nvPr/>
        </p:nvSpPr>
        <p:spPr>
          <a:xfrm>
            <a:off x="7564362" y="3304821"/>
            <a:ext cx="3208955" cy="276999"/>
          </a:xfrm>
          <a:prstGeom prst="rect">
            <a:avLst/>
          </a:prstGeom>
          <a:noFill/>
        </p:spPr>
        <p:txBody>
          <a:bodyPr wrap="none" rtlCol="0">
            <a:spAutoFit/>
          </a:bodyPr>
          <a:lstStyle/>
          <a:p>
            <a:r>
              <a:rPr lang="en-US" sz="1200" b="1"/>
              <a:t>Scalable sharded KV store (shards of size 3)</a:t>
            </a:r>
          </a:p>
        </p:txBody>
      </p:sp>
      <p:sp>
        <p:nvSpPr>
          <p:cNvPr id="81" name="TextBox 80">
            <a:extLst>
              <a:ext uri="{FF2B5EF4-FFF2-40B4-BE49-F238E27FC236}">
                <a16:creationId xmlns:a16="http://schemas.microsoft.com/office/drawing/2014/main" id="{626F910D-0138-9D71-9A15-3DEF89EF910A}"/>
              </a:ext>
            </a:extLst>
          </p:cNvPr>
          <p:cNvSpPr txBox="1"/>
          <p:nvPr/>
        </p:nvSpPr>
        <p:spPr>
          <a:xfrm>
            <a:off x="3967261" y="1601596"/>
            <a:ext cx="4359078" cy="276999"/>
          </a:xfrm>
          <a:prstGeom prst="rect">
            <a:avLst/>
          </a:prstGeom>
          <a:noFill/>
        </p:spPr>
        <p:txBody>
          <a:bodyPr wrap="none" rtlCol="0">
            <a:spAutoFit/>
          </a:bodyPr>
          <a:lstStyle/>
          <a:p>
            <a:r>
              <a:rPr lang="en-US" sz="1200" b="1"/>
              <a:t>Document upload stage (can occur offline, or continuously)</a:t>
            </a:r>
          </a:p>
        </p:txBody>
      </p:sp>
      <p:sp>
        <p:nvSpPr>
          <p:cNvPr id="82" name="TextBox 81">
            <a:extLst>
              <a:ext uri="{FF2B5EF4-FFF2-40B4-BE49-F238E27FC236}">
                <a16:creationId xmlns:a16="http://schemas.microsoft.com/office/drawing/2014/main" id="{D0E93FE3-29E3-6402-A735-16261BFA51F7}"/>
              </a:ext>
            </a:extLst>
          </p:cNvPr>
          <p:cNvSpPr txBox="1"/>
          <p:nvPr/>
        </p:nvSpPr>
        <p:spPr>
          <a:xfrm>
            <a:off x="4646116" y="4257650"/>
            <a:ext cx="2899768" cy="276999"/>
          </a:xfrm>
          <a:prstGeom prst="rect">
            <a:avLst/>
          </a:prstGeom>
          <a:noFill/>
        </p:spPr>
        <p:txBody>
          <a:bodyPr wrap="none" rtlCol="0">
            <a:spAutoFit/>
          </a:bodyPr>
          <a:lstStyle/>
          <a:p>
            <a:r>
              <a:rPr lang="en-US" sz="1200" b="1"/>
              <a:t>Query and LLM result generation phase</a:t>
            </a:r>
          </a:p>
        </p:txBody>
      </p:sp>
      <p:sp>
        <p:nvSpPr>
          <p:cNvPr id="83" name="Rectangle 82">
            <a:extLst>
              <a:ext uri="{FF2B5EF4-FFF2-40B4-BE49-F238E27FC236}">
                <a16:creationId xmlns:a16="http://schemas.microsoft.com/office/drawing/2014/main" id="{900867E2-C6F5-0FC4-2197-E2C4004F44CB}"/>
              </a:ext>
            </a:extLst>
          </p:cNvPr>
          <p:cNvSpPr/>
          <p:nvPr/>
        </p:nvSpPr>
        <p:spPr>
          <a:xfrm>
            <a:off x="203200" y="1569366"/>
            <a:ext cx="11887200" cy="260465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4" name="Rectangle 83">
            <a:extLst>
              <a:ext uri="{FF2B5EF4-FFF2-40B4-BE49-F238E27FC236}">
                <a16:creationId xmlns:a16="http://schemas.microsoft.com/office/drawing/2014/main" id="{FF90088D-8B76-2900-302C-01AE625D3492}"/>
              </a:ext>
            </a:extLst>
          </p:cNvPr>
          <p:cNvSpPr/>
          <p:nvPr/>
        </p:nvSpPr>
        <p:spPr>
          <a:xfrm>
            <a:off x="203200" y="4166208"/>
            <a:ext cx="11887200" cy="260465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026" name="Picture 2" descr="People clip art silhouette free clipart images – Clipartix">
            <a:extLst>
              <a:ext uri="{FF2B5EF4-FFF2-40B4-BE49-F238E27FC236}">
                <a16:creationId xmlns:a16="http://schemas.microsoft.com/office/drawing/2014/main" id="{A78A1F46-A7A8-BBB5-F9DE-EC268D302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649" y="5008293"/>
            <a:ext cx="882481" cy="550118"/>
          </a:xfrm>
          <a:prstGeom prst="rect">
            <a:avLst/>
          </a:prstGeom>
          <a:noFill/>
          <a:extLst>
            <a:ext uri="{909E8E84-426E-40DD-AFC4-6F175D3DCCD1}">
              <a14:hiddenFill xmlns:a14="http://schemas.microsoft.com/office/drawing/2010/main">
                <a:solidFill>
                  <a:srgbClr val="FFFFFF"/>
                </a:solidFill>
              </a14:hiddenFill>
            </a:ext>
          </a:extLst>
        </p:spPr>
      </p:pic>
      <p:sp>
        <p:nvSpPr>
          <p:cNvPr id="86" name="Arrow: Right 85">
            <a:extLst>
              <a:ext uri="{FF2B5EF4-FFF2-40B4-BE49-F238E27FC236}">
                <a16:creationId xmlns:a16="http://schemas.microsoft.com/office/drawing/2014/main" id="{53933AE9-6501-73BE-5C74-9D4A6AE0B191}"/>
              </a:ext>
            </a:extLst>
          </p:cNvPr>
          <p:cNvSpPr/>
          <p:nvPr/>
        </p:nvSpPr>
        <p:spPr>
          <a:xfrm>
            <a:off x="2158304" y="5110777"/>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ultidocument 86">
            <a:extLst>
              <a:ext uri="{FF2B5EF4-FFF2-40B4-BE49-F238E27FC236}">
                <a16:creationId xmlns:a16="http://schemas.microsoft.com/office/drawing/2014/main" id="{28D50757-6BB4-0BAB-7BF9-017338C8838F}"/>
              </a:ext>
            </a:extLst>
          </p:cNvPr>
          <p:cNvSpPr/>
          <p:nvPr/>
        </p:nvSpPr>
        <p:spPr>
          <a:xfrm>
            <a:off x="2558429" y="4782354"/>
            <a:ext cx="1060704" cy="758952"/>
          </a:xfrm>
          <a:prstGeom prst="flowChartMultidocumen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50" b="1"/>
              <a:t>Queries</a:t>
            </a:r>
          </a:p>
        </p:txBody>
      </p:sp>
      <p:sp>
        <p:nvSpPr>
          <p:cNvPr id="88" name="Arrow: Right 87">
            <a:extLst>
              <a:ext uri="{FF2B5EF4-FFF2-40B4-BE49-F238E27FC236}">
                <a16:creationId xmlns:a16="http://schemas.microsoft.com/office/drawing/2014/main" id="{C237E027-4D96-57B7-6005-6304A0A556E5}"/>
              </a:ext>
            </a:extLst>
          </p:cNvPr>
          <p:cNvSpPr/>
          <p:nvPr/>
        </p:nvSpPr>
        <p:spPr>
          <a:xfrm>
            <a:off x="3723738" y="5034062"/>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AF02C4E7-F7B7-B85F-68F5-934073601382}"/>
              </a:ext>
            </a:extLst>
          </p:cNvPr>
          <p:cNvPicPr>
            <a:picLocks noChangeAspect="1"/>
          </p:cNvPicPr>
          <p:nvPr/>
        </p:nvPicPr>
        <p:blipFill>
          <a:blip r:embed="rId3"/>
          <a:srcRect l="36594" r="37159"/>
          <a:stretch/>
        </p:blipFill>
        <p:spPr>
          <a:xfrm rot="5400000">
            <a:off x="4359822" y="4611893"/>
            <a:ext cx="351387" cy="990411"/>
          </a:xfrm>
          <a:prstGeom prst="rect">
            <a:avLst/>
          </a:prstGeom>
        </p:spPr>
      </p:pic>
      <p:sp>
        <p:nvSpPr>
          <p:cNvPr id="91" name="Arrow: Right 90">
            <a:extLst>
              <a:ext uri="{FF2B5EF4-FFF2-40B4-BE49-F238E27FC236}">
                <a16:creationId xmlns:a16="http://schemas.microsoft.com/office/drawing/2014/main" id="{A6CC451E-79E6-9EBD-D68F-3A6BDC0C36A8}"/>
              </a:ext>
            </a:extLst>
          </p:cNvPr>
          <p:cNvSpPr/>
          <p:nvPr/>
        </p:nvSpPr>
        <p:spPr>
          <a:xfrm>
            <a:off x="5212757" y="5060616"/>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tar: 4 Points 96">
            <a:extLst>
              <a:ext uri="{FF2B5EF4-FFF2-40B4-BE49-F238E27FC236}">
                <a16:creationId xmlns:a16="http://schemas.microsoft.com/office/drawing/2014/main" id="{96AAF13B-BE8E-E9AD-9994-7A6EEB8BB144}"/>
              </a:ext>
            </a:extLst>
          </p:cNvPr>
          <p:cNvSpPr/>
          <p:nvPr/>
        </p:nvSpPr>
        <p:spPr>
          <a:xfrm>
            <a:off x="5794441" y="4639494"/>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Star: 4 Points 97">
            <a:extLst>
              <a:ext uri="{FF2B5EF4-FFF2-40B4-BE49-F238E27FC236}">
                <a16:creationId xmlns:a16="http://schemas.microsoft.com/office/drawing/2014/main" id="{C04A2027-CBCA-E16C-B924-E795D3043889}"/>
              </a:ext>
            </a:extLst>
          </p:cNvPr>
          <p:cNvSpPr/>
          <p:nvPr/>
        </p:nvSpPr>
        <p:spPr>
          <a:xfrm>
            <a:off x="5784773" y="5450452"/>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Star: 4 Points 98">
            <a:extLst>
              <a:ext uri="{FF2B5EF4-FFF2-40B4-BE49-F238E27FC236}">
                <a16:creationId xmlns:a16="http://schemas.microsoft.com/office/drawing/2014/main" id="{68F81630-23A4-89F7-C9D2-838E125181C7}"/>
              </a:ext>
            </a:extLst>
          </p:cNvPr>
          <p:cNvSpPr/>
          <p:nvPr/>
        </p:nvSpPr>
        <p:spPr>
          <a:xfrm>
            <a:off x="6349391" y="4729916"/>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tar: 4 Points 99">
            <a:extLst>
              <a:ext uri="{FF2B5EF4-FFF2-40B4-BE49-F238E27FC236}">
                <a16:creationId xmlns:a16="http://schemas.microsoft.com/office/drawing/2014/main" id="{423C24C1-4207-FBEB-12C6-B17D64F578E3}"/>
              </a:ext>
            </a:extLst>
          </p:cNvPr>
          <p:cNvSpPr/>
          <p:nvPr/>
        </p:nvSpPr>
        <p:spPr>
          <a:xfrm>
            <a:off x="6121860" y="5110047"/>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tar: 4 Points 100">
            <a:extLst>
              <a:ext uri="{FF2B5EF4-FFF2-40B4-BE49-F238E27FC236}">
                <a16:creationId xmlns:a16="http://schemas.microsoft.com/office/drawing/2014/main" id="{3721183B-E9CC-54B2-A316-FCB82A1278EE}"/>
              </a:ext>
            </a:extLst>
          </p:cNvPr>
          <p:cNvSpPr/>
          <p:nvPr/>
        </p:nvSpPr>
        <p:spPr>
          <a:xfrm>
            <a:off x="6305282" y="5615168"/>
            <a:ext cx="73152" cy="73152"/>
          </a:xfrm>
          <a:prstGeom prst="star4">
            <a:avLst/>
          </a:prstGeom>
          <a:solidFill>
            <a:schemeClr val="accent1">
              <a:alpha val="2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Arrow: Right 117">
            <a:extLst>
              <a:ext uri="{FF2B5EF4-FFF2-40B4-BE49-F238E27FC236}">
                <a16:creationId xmlns:a16="http://schemas.microsoft.com/office/drawing/2014/main" id="{A431980B-6961-68E5-5E04-E2134B3CCDBE}"/>
              </a:ext>
            </a:extLst>
          </p:cNvPr>
          <p:cNvSpPr/>
          <p:nvPr/>
        </p:nvSpPr>
        <p:spPr>
          <a:xfrm>
            <a:off x="6524128" y="5070110"/>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A6F9D7F9-8B71-EAC8-84DE-A75781569EBE}"/>
              </a:ext>
            </a:extLst>
          </p:cNvPr>
          <p:cNvSpPr txBox="1"/>
          <p:nvPr/>
        </p:nvSpPr>
        <p:spPr>
          <a:xfrm>
            <a:off x="5353067" y="5766167"/>
            <a:ext cx="1580762" cy="461665"/>
          </a:xfrm>
          <a:prstGeom prst="rect">
            <a:avLst/>
          </a:prstGeom>
          <a:noFill/>
        </p:spPr>
        <p:txBody>
          <a:bodyPr wrap="square" rtlCol="0">
            <a:spAutoFit/>
          </a:bodyPr>
          <a:lstStyle/>
          <a:p>
            <a:pPr algn="ctr"/>
            <a:r>
              <a:rPr lang="en-US" sz="1200" b="1"/>
              <a:t>K-NN on cluster</a:t>
            </a:r>
            <a:br>
              <a:rPr lang="en-US" sz="1200" b="1"/>
            </a:br>
            <a:r>
              <a:rPr lang="en-US" sz="1200" b="1"/>
              <a:t>centroids</a:t>
            </a:r>
          </a:p>
        </p:txBody>
      </p:sp>
      <p:sp>
        <p:nvSpPr>
          <p:cNvPr id="122" name="Oval 121">
            <a:extLst>
              <a:ext uri="{FF2B5EF4-FFF2-40B4-BE49-F238E27FC236}">
                <a16:creationId xmlns:a16="http://schemas.microsoft.com/office/drawing/2014/main" id="{473BEA96-58CD-3E76-293A-327B141C0655}"/>
              </a:ext>
            </a:extLst>
          </p:cNvPr>
          <p:cNvSpPr/>
          <p:nvPr/>
        </p:nvSpPr>
        <p:spPr>
          <a:xfrm>
            <a:off x="7207080" y="4793602"/>
            <a:ext cx="332509" cy="289710"/>
          </a:xfrm>
          <a:prstGeom prst="ellipse">
            <a:avLst/>
          </a:prstGeom>
          <a:solidFill>
            <a:schemeClr val="tx2">
              <a:lumMod val="25000"/>
              <a:lumOff val="75000"/>
              <a:alpha val="2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7E601D22-D9FF-D044-6EE3-133EB8BE79B4}"/>
              </a:ext>
            </a:extLst>
          </p:cNvPr>
          <p:cNvSpPr/>
          <p:nvPr/>
        </p:nvSpPr>
        <p:spPr>
          <a:xfrm>
            <a:off x="6869993" y="5134007"/>
            <a:ext cx="332509" cy="289710"/>
          </a:xfrm>
          <a:prstGeom prst="ellipse">
            <a:avLst/>
          </a:prstGeom>
          <a:solidFill>
            <a:srgbClr val="FF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85653E4F-7FBE-F779-28AE-8EA19EF13D36}"/>
              </a:ext>
            </a:extLst>
          </p:cNvPr>
          <p:cNvSpPr/>
          <p:nvPr/>
        </p:nvSpPr>
        <p:spPr>
          <a:xfrm>
            <a:off x="7283019" y="5173732"/>
            <a:ext cx="547475" cy="539693"/>
          </a:xfrm>
          <a:prstGeom prst="ellipse">
            <a:avLst/>
          </a:prstGeom>
          <a:solidFill>
            <a:srgbClr val="FFFF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1CA1A865-F0B1-3753-3CB2-24DB1E7E72D9}"/>
              </a:ext>
            </a:extLst>
          </p:cNvPr>
          <p:cNvSpPr/>
          <p:nvPr/>
        </p:nvSpPr>
        <p:spPr>
          <a:xfrm>
            <a:off x="7103115" y="5214854"/>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9A2BF84F-99F1-8182-C468-6E0BA8F6C371}"/>
              </a:ext>
            </a:extLst>
          </p:cNvPr>
          <p:cNvSpPr/>
          <p:nvPr/>
        </p:nvSpPr>
        <p:spPr>
          <a:xfrm>
            <a:off x="7492748" y="5311625"/>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9E636101-2666-17BC-E38E-B3B94E5B2225}"/>
              </a:ext>
            </a:extLst>
          </p:cNvPr>
          <p:cNvSpPr/>
          <p:nvPr/>
        </p:nvSpPr>
        <p:spPr>
          <a:xfrm>
            <a:off x="7411342" y="5311625"/>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63EEF584-0233-1A22-6EBE-3E1C0FCD4402}"/>
              </a:ext>
            </a:extLst>
          </p:cNvPr>
          <p:cNvSpPr/>
          <p:nvPr/>
        </p:nvSpPr>
        <p:spPr>
          <a:xfrm>
            <a:off x="7646559" y="5576342"/>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a:extLst>
              <a:ext uri="{FF2B5EF4-FFF2-40B4-BE49-F238E27FC236}">
                <a16:creationId xmlns:a16="http://schemas.microsoft.com/office/drawing/2014/main" id="{2A75429E-5309-3E37-816A-0FC14FCEC8C9}"/>
              </a:ext>
            </a:extLst>
          </p:cNvPr>
          <p:cNvSpPr/>
          <p:nvPr/>
        </p:nvSpPr>
        <p:spPr>
          <a:xfrm>
            <a:off x="7687707" y="5347605"/>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47FF4CB1-5DB2-FF7D-3472-1D6088F2514E}"/>
              </a:ext>
            </a:extLst>
          </p:cNvPr>
          <p:cNvSpPr/>
          <p:nvPr/>
        </p:nvSpPr>
        <p:spPr>
          <a:xfrm>
            <a:off x="7420527" y="5603203"/>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0B8D3A2C-3637-5F48-BABB-CE302A590F4D}"/>
              </a:ext>
            </a:extLst>
          </p:cNvPr>
          <p:cNvSpPr/>
          <p:nvPr/>
        </p:nvSpPr>
        <p:spPr>
          <a:xfrm>
            <a:off x="6941555" y="5339057"/>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2C6870EA-C1B1-D420-D86B-846BA758F67E}"/>
              </a:ext>
            </a:extLst>
          </p:cNvPr>
          <p:cNvSpPr/>
          <p:nvPr/>
        </p:nvSpPr>
        <p:spPr>
          <a:xfrm>
            <a:off x="7479032" y="4924740"/>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8DEDEE98-7138-51F4-ED63-AA1E87432551}"/>
              </a:ext>
            </a:extLst>
          </p:cNvPr>
          <p:cNvSpPr/>
          <p:nvPr/>
        </p:nvSpPr>
        <p:spPr>
          <a:xfrm>
            <a:off x="7279905" y="4857590"/>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5AE81292-E38A-FF65-5417-FE4C97A10508}"/>
              </a:ext>
            </a:extLst>
          </p:cNvPr>
          <p:cNvSpPr/>
          <p:nvPr/>
        </p:nvSpPr>
        <p:spPr>
          <a:xfrm>
            <a:off x="7314800" y="5006527"/>
            <a:ext cx="27432" cy="27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Arrow: Right 1043">
            <a:extLst>
              <a:ext uri="{FF2B5EF4-FFF2-40B4-BE49-F238E27FC236}">
                <a16:creationId xmlns:a16="http://schemas.microsoft.com/office/drawing/2014/main" id="{FBC1E2E6-497A-C7C3-40AC-B10BE3599D03}"/>
              </a:ext>
            </a:extLst>
          </p:cNvPr>
          <p:cNvSpPr/>
          <p:nvPr/>
        </p:nvSpPr>
        <p:spPr>
          <a:xfrm>
            <a:off x="7830720" y="5070110"/>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TextBox 1044">
            <a:extLst>
              <a:ext uri="{FF2B5EF4-FFF2-40B4-BE49-F238E27FC236}">
                <a16:creationId xmlns:a16="http://schemas.microsoft.com/office/drawing/2014/main" id="{720B2118-A29A-4DEB-56AB-FDEA63DF016B}"/>
              </a:ext>
            </a:extLst>
          </p:cNvPr>
          <p:cNvSpPr txBox="1"/>
          <p:nvPr/>
        </p:nvSpPr>
        <p:spPr>
          <a:xfrm>
            <a:off x="6818500" y="5764994"/>
            <a:ext cx="1321067" cy="461665"/>
          </a:xfrm>
          <a:prstGeom prst="rect">
            <a:avLst/>
          </a:prstGeom>
          <a:noFill/>
        </p:spPr>
        <p:txBody>
          <a:bodyPr wrap="none" rtlCol="0">
            <a:spAutoFit/>
          </a:bodyPr>
          <a:lstStyle/>
          <a:p>
            <a:pPr algn="ctr"/>
            <a:r>
              <a:rPr lang="en-US" sz="1200" b="1"/>
              <a:t>K-NN within</a:t>
            </a:r>
            <a:br>
              <a:rPr lang="en-US" sz="1200" b="1"/>
            </a:br>
            <a:r>
              <a:rPr lang="en-US" sz="1200" b="1"/>
              <a:t>nearest clusters</a:t>
            </a:r>
          </a:p>
        </p:txBody>
      </p:sp>
      <p:sp>
        <p:nvSpPr>
          <p:cNvPr id="1046" name="Star: 5 Points 1045">
            <a:extLst>
              <a:ext uri="{FF2B5EF4-FFF2-40B4-BE49-F238E27FC236}">
                <a16:creationId xmlns:a16="http://schemas.microsoft.com/office/drawing/2014/main" id="{B59C19E7-B897-25D0-CF7C-38F42E4B7F8D}"/>
              </a:ext>
            </a:extLst>
          </p:cNvPr>
          <p:cNvSpPr/>
          <p:nvPr/>
        </p:nvSpPr>
        <p:spPr>
          <a:xfrm>
            <a:off x="6165528" y="5282792"/>
            <a:ext cx="210482" cy="186987"/>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Star: 5 Points 1046">
            <a:extLst>
              <a:ext uri="{FF2B5EF4-FFF2-40B4-BE49-F238E27FC236}">
                <a16:creationId xmlns:a16="http://schemas.microsoft.com/office/drawing/2014/main" id="{05421D11-0FA4-1D3D-03DF-8778112DC443}"/>
              </a:ext>
            </a:extLst>
          </p:cNvPr>
          <p:cNvSpPr/>
          <p:nvPr/>
        </p:nvSpPr>
        <p:spPr>
          <a:xfrm>
            <a:off x="7405831" y="5031124"/>
            <a:ext cx="171805" cy="16566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Flowchart: Multidocument 1048">
            <a:extLst>
              <a:ext uri="{FF2B5EF4-FFF2-40B4-BE49-F238E27FC236}">
                <a16:creationId xmlns:a16="http://schemas.microsoft.com/office/drawing/2014/main" id="{BF2455E4-FA32-5EBC-2AB2-094DAC32027A}"/>
              </a:ext>
            </a:extLst>
          </p:cNvPr>
          <p:cNvSpPr/>
          <p:nvPr/>
        </p:nvSpPr>
        <p:spPr>
          <a:xfrm>
            <a:off x="9533146" y="4883003"/>
            <a:ext cx="755933" cy="522668"/>
          </a:xfrm>
          <a:prstGeom prst="flowChartMultidocumen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050" b="1"/>
              <a:t>Chunks</a:t>
            </a:r>
          </a:p>
        </p:txBody>
      </p:sp>
      <p:sp>
        <p:nvSpPr>
          <p:cNvPr id="1050" name="Arrow: Right 1049">
            <a:extLst>
              <a:ext uri="{FF2B5EF4-FFF2-40B4-BE49-F238E27FC236}">
                <a16:creationId xmlns:a16="http://schemas.microsoft.com/office/drawing/2014/main" id="{10212FD5-574B-5678-C654-955F2FB3FB11}"/>
              </a:ext>
            </a:extLst>
          </p:cNvPr>
          <p:cNvSpPr/>
          <p:nvPr/>
        </p:nvSpPr>
        <p:spPr>
          <a:xfrm>
            <a:off x="9162782" y="5034759"/>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Freeform: Shape 1053">
            <a:extLst>
              <a:ext uri="{FF2B5EF4-FFF2-40B4-BE49-F238E27FC236}">
                <a16:creationId xmlns:a16="http://schemas.microsoft.com/office/drawing/2014/main" id="{BE504A60-EBFA-9085-953E-C6F64E3BBA29}"/>
              </a:ext>
            </a:extLst>
          </p:cNvPr>
          <p:cNvSpPr/>
          <p:nvPr/>
        </p:nvSpPr>
        <p:spPr>
          <a:xfrm>
            <a:off x="2280848" y="5562331"/>
            <a:ext cx="8492469" cy="856188"/>
          </a:xfrm>
          <a:custGeom>
            <a:avLst/>
            <a:gdLst>
              <a:gd name="connsiteX0" fmla="*/ 7553325 w 7553325"/>
              <a:gd name="connsiteY0" fmla="*/ 0 h 976368"/>
              <a:gd name="connsiteX1" fmla="*/ 6324600 w 7553325"/>
              <a:gd name="connsiteY1" fmla="*/ 857250 h 976368"/>
              <a:gd name="connsiteX2" fmla="*/ 2895600 w 7553325"/>
              <a:gd name="connsiteY2" fmla="*/ 895350 h 976368"/>
              <a:gd name="connsiteX3" fmla="*/ 0 w 7553325"/>
              <a:gd name="connsiteY3" fmla="*/ 161925 h 976368"/>
            </a:gdLst>
            <a:ahLst/>
            <a:cxnLst>
              <a:cxn ang="0">
                <a:pos x="connsiteX0" y="connsiteY0"/>
              </a:cxn>
              <a:cxn ang="0">
                <a:pos x="connsiteX1" y="connsiteY1"/>
              </a:cxn>
              <a:cxn ang="0">
                <a:pos x="connsiteX2" y="connsiteY2"/>
              </a:cxn>
              <a:cxn ang="0">
                <a:pos x="connsiteX3" y="connsiteY3"/>
              </a:cxn>
            </a:cxnLst>
            <a:rect l="l" t="t" r="r" b="b"/>
            <a:pathLst>
              <a:path w="7553325" h="976368">
                <a:moveTo>
                  <a:pt x="7553325" y="0"/>
                </a:moveTo>
                <a:cubicBezTo>
                  <a:pt x="7327106" y="354012"/>
                  <a:pt x="7100887" y="708025"/>
                  <a:pt x="6324600" y="857250"/>
                </a:cubicBezTo>
                <a:cubicBezTo>
                  <a:pt x="5548313" y="1006475"/>
                  <a:pt x="3949700" y="1011238"/>
                  <a:pt x="2895600" y="895350"/>
                </a:cubicBezTo>
                <a:cubicBezTo>
                  <a:pt x="1841500" y="779462"/>
                  <a:pt x="920750" y="470693"/>
                  <a:pt x="0" y="161925"/>
                </a:cubicBezTo>
              </a:path>
            </a:pathLst>
          </a:custGeom>
          <a:noFill/>
          <a:ln w="63500">
            <a:solidFill>
              <a:schemeClr val="tx2">
                <a:lumMod val="75000"/>
                <a:lumOff val="2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TextBox 1054">
            <a:extLst>
              <a:ext uri="{FF2B5EF4-FFF2-40B4-BE49-F238E27FC236}">
                <a16:creationId xmlns:a16="http://schemas.microsoft.com/office/drawing/2014/main" id="{4D5F1350-AE2E-C9C3-5D24-CEDB18D016FF}"/>
              </a:ext>
            </a:extLst>
          </p:cNvPr>
          <p:cNvSpPr txBox="1"/>
          <p:nvPr/>
        </p:nvSpPr>
        <p:spPr>
          <a:xfrm>
            <a:off x="10650036" y="5479987"/>
            <a:ext cx="1338764" cy="646331"/>
          </a:xfrm>
          <a:prstGeom prst="rect">
            <a:avLst/>
          </a:prstGeom>
          <a:noFill/>
        </p:spPr>
        <p:txBody>
          <a:bodyPr wrap="none" rtlCol="0">
            <a:spAutoFit/>
          </a:bodyPr>
          <a:lstStyle/>
          <a:p>
            <a:pPr algn="ctr"/>
            <a:r>
              <a:rPr lang="en-US" sz="1200" b="1"/>
              <a:t>Generate</a:t>
            </a:r>
            <a:br>
              <a:rPr lang="en-US" sz="1200" b="1"/>
            </a:br>
            <a:r>
              <a:rPr lang="en-US" sz="1200" b="1"/>
              <a:t>response, check</a:t>
            </a:r>
            <a:br>
              <a:rPr lang="en-US" sz="1200" b="1"/>
            </a:br>
            <a:r>
              <a:rPr lang="en-US" sz="1200" b="1"/>
              <a:t>for toxicity</a:t>
            </a:r>
          </a:p>
        </p:txBody>
      </p:sp>
      <p:pic>
        <p:nvPicPr>
          <p:cNvPr id="1056" name="Picture 4" descr="Security Guard Icon Png - Security Guard Silhouette Clipart ...">
            <a:extLst>
              <a:ext uri="{FF2B5EF4-FFF2-40B4-BE49-F238E27FC236}">
                <a16:creationId xmlns:a16="http://schemas.microsoft.com/office/drawing/2014/main" id="{1C738B1E-9EA9-6DD7-1857-7D4E1CAED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6387" y="4783735"/>
            <a:ext cx="482995" cy="54535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7AF29AF4-E0EB-B081-8E1C-86262075DE54}"/>
              </a:ext>
            </a:extLst>
          </p:cNvPr>
          <p:cNvSpPr/>
          <p:nvPr/>
        </p:nvSpPr>
        <p:spPr>
          <a:xfrm>
            <a:off x="10368837" y="5021998"/>
            <a:ext cx="307818" cy="1785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F7C91A4B-EDAB-ABAD-5BF5-1CF4E15170B7}"/>
              </a:ext>
            </a:extLst>
          </p:cNvPr>
          <p:cNvSpPr/>
          <p:nvPr/>
        </p:nvSpPr>
        <p:spPr>
          <a:xfrm rot="1414069">
            <a:off x="7928383" y="4843732"/>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B3BAD1B-86B2-EDF3-A35C-841D86B460C4}"/>
              </a:ext>
            </a:extLst>
          </p:cNvPr>
          <p:cNvSpPr/>
          <p:nvPr/>
        </p:nvSpPr>
        <p:spPr>
          <a:xfrm rot="20275318">
            <a:off x="7928890" y="5316929"/>
            <a:ext cx="307818" cy="172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Folded Corner 10">
            <a:extLst>
              <a:ext uri="{FF2B5EF4-FFF2-40B4-BE49-F238E27FC236}">
                <a16:creationId xmlns:a16="http://schemas.microsoft.com/office/drawing/2014/main" id="{3117E02B-A483-BA51-0799-495897235725}"/>
              </a:ext>
            </a:extLst>
          </p:cNvPr>
          <p:cNvSpPr/>
          <p:nvPr/>
        </p:nvSpPr>
        <p:spPr>
          <a:xfrm>
            <a:off x="8354776" y="4952172"/>
            <a:ext cx="654088" cy="377475"/>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a:t>Aggregate</a:t>
            </a:r>
          </a:p>
        </p:txBody>
      </p:sp>
      <p:sp>
        <p:nvSpPr>
          <p:cNvPr id="12" name="TextBox 11">
            <a:extLst>
              <a:ext uri="{FF2B5EF4-FFF2-40B4-BE49-F238E27FC236}">
                <a16:creationId xmlns:a16="http://schemas.microsoft.com/office/drawing/2014/main" id="{A163CD30-D26C-0EF0-554F-53063A6E5798}"/>
              </a:ext>
            </a:extLst>
          </p:cNvPr>
          <p:cNvSpPr txBox="1"/>
          <p:nvPr/>
        </p:nvSpPr>
        <p:spPr>
          <a:xfrm>
            <a:off x="8431517" y="5402936"/>
            <a:ext cx="1580762" cy="646331"/>
          </a:xfrm>
          <a:prstGeom prst="rect">
            <a:avLst/>
          </a:prstGeom>
          <a:noFill/>
        </p:spPr>
        <p:txBody>
          <a:bodyPr wrap="square" rtlCol="0">
            <a:spAutoFit/>
          </a:bodyPr>
          <a:lstStyle/>
          <a:p>
            <a:pPr algn="ctr"/>
            <a:r>
              <a:rPr lang="en-US" sz="1200" b="1"/>
              <a:t>Select most relevant chunks, form LLM prompt</a:t>
            </a:r>
          </a:p>
        </p:txBody>
      </p:sp>
      <p:sp>
        <p:nvSpPr>
          <p:cNvPr id="13" name="Title 12">
            <a:extLst>
              <a:ext uri="{FF2B5EF4-FFF2-40B4-BE49-F238E27FC236}">
                <a16:creationId xmlns:a16="http://schemas.microsoft.com/office/drawing/2014/main" id="{21AE8E04-D2FE-7173-9AE5-1AE53741378E}"/>
              </a:ext>
            </a:extLst>
          </p:cNvPr>
          <p:cNvSpPr>
            <a:spLocks noGrp="1"/>
          </p:cNvSpPr>
          <p:nvPr>
            <p:ph type="title"/>
          </p:nvPr>
        </p:nvSpPr>
        <p:spPr>
          <a:xfrm>
            <a:off x="922528" y="23996"/>
            <a:ext cx="11167872" cy="1499616"/>
          </a:xfrm>
        </p:spPr>
        <p:txBody>
          <a:bodyPr>
            <a:normAutofit/>
          </a:bodyPr>
          <a:lstStyle/>
          <a:p>
            <a:r>
              <a:rPr lang="en-US" dirty="0"/>
              <a:t>Top: </a:t>
            </a:r>
            <a:r>
              <a:rPr lang="en-US" dirty="0" err="1"/>
              <a:t>IVFF</a:t>
            </a:r>
            <a:r>
              <a:rPr lang="en-US" sz="3600" dirty="0" err="1"/>
              <a:t>LAT</a:t>
            </a:r>
            <a:r>
              <a:rPr lang="en-US" dirty="0"/>
              <a:t> Doc. Upload, bottom: Query</a:t>
            </a:r>
          </a:p>
        </p:txBody>
      </p:sp>
      <p:sp>
        <p:nvSpPr>
          <p:cNvPr id="14" name="Freeform: Shape 13">
            <a:extLst>
              <a:ext uri="{FF2B5EF4-FFF2-40B4-BE49-F238E27FC236}">
                <a16:creationId xmlns:a16="http://schemas.microsoft.com/office/drawing/2014/main" id="{A327F1E6-060E-A2F5-7E96-4190B503347D}"/>
              </a:ext>
            </a:extLst>
          </p:cNvPr>
          <p:cNvSpPr/>
          <p:nvPr/>
        </p:nvSpPr>
        <p:spPr>
          <a:xfrm>
            <a:off x="1983554" y="5659877"/>
            <a:ext cx="8789763" cy="738532"/>
          </a:xfrm>
          <a:custGeom>
            <a:avLst/>
            <a:gdLst>
              <a:gd name="connsiteX0" fmla="*/ 7553325 w 7553325"/>
              <a:gd name="connsiteY0" fmla="*/ 0 h 976368"/>
              <a:gd name="connsiteX1" fmla="*/ 6324600 w 7553325"/>
              <a:gd name="connsiteY1" fmla="*/ 857250 h 976368"/>
              <a:gd name="connsiteX2" fmla="*/ 2895600 w 7553325"/>
              <a:gd name="connsiteY2" fmla="*/ 895350 h 976368"/>
              <a:gd name="connsiteX3" fmla="*/ 0 w 7553325"/>
              <a:gd name="connsiteY3" fmla="*/ 161925 h 976368"/>
            </a:gdLst>
            <a:ahLst/>
            <a:cxnLst>
              <a:cxn ang="0">
                <a:pos x="connsiteX0" y="connsiteY0"/>
              </a:cxn>
              <a:cxn ang="0">
                <a:pos x="connsiteX1" y="connsiteY1"/>
              </a:cxn>
              <a:cxn ang="0">
                <a:pos x="connsiteX2" y="connsiteY2"/>
              </a:cxn>
              <a:cxn ang="0">
                <a:pos x="connsiteX3" y="connsiteY3"/>
              </a:cxn>
            </a:cxnLst>
            <a:rect l="l" t="t" r="r" b="b"/>
            <a:pathLst>
              <a:path w="7553325" h="976368">
                <a:moveTo>
                  <a:pt x="7553325" y="0"/>
                </a:moveTo>
                <a:cubicBezTo>
                  <a:pt x="7327106" y="354012"/>
                  <a:pt x="7100887" y="708025"/>
                  <a:pt x="6324600" y="857250"/>
                </a:cubicBezTo>
                <a:cubicBezTo>
                  <a:pt x="5548313" y="1006475"/>
                  <a:pt x="3949700" y="1011238"/>
                  <a:pt x="2895600" y="895350"/>
                </a:cubicBezTo>
                <a:cubicBezTo>
                  <a:pt x="1841500" y="779462"/>
                  <a:pt x="920750" y="470693"/>
                  <a:pt x="0" y="161925"/>
                </a:cubicBezTo>
              </a:path>
            </a:pathLst>
          </a:custGeom>
          <a:noFill/>
          <a:ln w="63500">
            <a:solidFill>
              <a:schemeClr val="tx2">
                <a:lumMod val="75000"/>
                <a:lumOff val="2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94290E5-E72A-F399-6416-8D7DC90C4E45}"/>
              </a:ext>
            </a:extLst>
          </p:cNvPr>
          <p:cNvSpPr/>
          <p:nvPr/>
        </p:nvSpPr>
        <p:spPr>
          <a:xfrm>
            <a:off x="1651931" y="5614651"/>
            <a:ext cx="9118431" cy="1019004"/>
          </a:xfrm>
          <a:custGeom>
            <a:avLst/>
            <a:gdLst>
              <a:gd name="connsiteX0" fmla="*/ 7553325 w 7553325"/>
              <a:gd name="connsiteY0" fmla="*/ 0 h 976368"/>
              <a:gd name="connsiteX1" fmla="*/ 6324600 w 7553325"/>
              <a:gd name="connsiteY1" fmla="*/ 857250 h 976368"/>
              <a:gd name="connsiteX2" fmla="*/ 2895600 w 7553325"/>
              <a:gd name="connsiteY2" fmla="*/ 895350 h 976368"/>
              <a:gd name="connsiteX3" fmla="*/ 0 w 7553325"/>
              <a:gd name="connsiteY3" fmla="*/ 161925 h 976368"/>
            </a:gdLst>
            <a:ahLst/>
            <a:cxnLst>
              <a:cxn ang="0">
                <a:pos x="connsiteX0" y="connsiteY0"/>
              </a:cxn>
              <a:cxn ang="0">
                <a:pos x="connsiteX1" y="connsiteY1"/>
              </a:cxn>
              <a:cxn ang="0">
                <a:pos x="connsiteX2" y="connsiteY2"/>
              </a:cxn>
              <a:cxn ang="0">
                <a:pos x="connsiteX3" y="connsiteY3"/>
              </a:cxn>
            </a:cxnLst>
            <a:rect l="l" t="t" r="r" b="b"/>
            <a:pathLst>
              <a:path w="7553325" h="976368">
                <a:moveTo>
                  <a:pt x="7553325" y="0"/>
                </a:moveTo>
                <a:cubicBezTo>
                  <a:pt x="7327106" y="354012"/>
                  <a:pt x="7100887" y="708025"/>
                  <a:pt x="6324600" y="857250"/>
                </a:cubicBezTo>
                <a:cubicBezTo>
                  <a:pt x="5548313" y="1006475"/>
                  <a:pt x="3949700" y="1011238"/>
                  <a:pt x="2895600" y="895350"/>
                </a:cubicBezTo>
                <a:cubicBezTo>
                  <a:pt x="1841500" y="779462"/>
                  <a:pt x="920750" y="470693"/>
                  <a:pt x="0" y="161925"/>
                </a:cubicBezTo>
              </a:path>
            </a:pathLst>
          </a:custGeom>
          <a:noFill/>
          <a:ln w="63500">
            <a:solidFill>
              <a:schemeClr val="tx2">
                <a:lumMod val="75000"/>
                <a:lumOff val="2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702855"/>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randombar(horizontal)">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randombar(horizontal)">
                                      <p:cBhvr>
                                        <p:cTn id="32" dur="500"/>
                                        <p:tgtEl>
                                          <p:spTgt spid="5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randombar(horizontal)">
                                      <p:cBhvr>
                                        <p:cTn id="35" dur="500"/>
                                        <p:tgtEl>
                                          <p:spTgt spid="5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randombar(horizontal)">
                                      <p:cBhvr>
                                        <p:cTn id="38" dur="500"/>
                                        <p:tgtEl>
                                          <p:spTgt spid="5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randombar(horizontal)">
                                      <p:cBhvr>
                                        <p:cTn id="41" dur="500"/>
                                        <p:tgtEl>
                                          <p:spTgt spid="5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randombar(horizontal)">
                                      <p:cBhvr>
                                        <p:cTn id="44" dur="500"/>
                                        <p:tgtEl>
                                          <p:spTgt spid="54"/>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randombar(horizontal)">
                                      <p:cBhvr>
                                        <p:cTn id="47" dur="500"/>
                                        <p:tgtEl>
                                          <p:spTgt spid="5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randombar(horizontal)">
                                      <p:cBhvr>
                                        <p:cTn id="50" dur="500"/>
                                        <p:tgtEl>
                                          <p:spTgt spid="5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randombar(horizontal)">
                                      <p:cBhvr>
                                        <p:cTn id="53" dur="500"/>
                                        <p:tgtEl>
                                          <p:spTgt spid="5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randombar(horizontal)">
                                      <p:cBhvr>
                                        <p:cTn id="56" dur="500"/>
                                        <p:tgtEl>
                                          <p:spTgt spid="58"/>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randombar(horizontal)">
                                      <p:cBhvr>
                                        <p:cTn id="59" dur="500"/>
                                        <p:tgtEl>
                                          <p:spTgt spid="5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randombar(horizontal)">
                                      <p:cBhvr>
                                        <p:cTn id="62" dur="500"/>
                                        <p:tgtEl>
                                          <p:spTgt spid="60"/>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randombar(horizontal)">
                                      <p:cBhvr>
                                        <p:cTn id="65" dur="500"/>
                                        <p:tgtEl>
                                          <p:spTgt spid="61"/>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randombar(horizontal)">
                                      <p:cBhvr>
                                        <p:cTn id="71" dur="500"/>
                                        <p:tgtEl>
                                          <p:spTgt spid="63"/>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randombar(horizontal)">
                                      <p:cBhvr>
                                        <p:cTn id="74" dur="500"/>
                                        <p:tgtEl>
                                          <p:spTgt spid="64"/>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randombar(horizontal)">
                                      <p:cBhvr>
                                        <p:cTn id="77" dur="500"/>
                                        <p:tgtEl>
                                          <p:spTgt spid="65"/>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randombar(horizontal)">
                                      <p:cBhvr>
                                        <p:cTn id="80" dur="500"/>
                                        <p:tgtEl>
                                          <p:spTgt spid="66"/>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randombar(horizontal)">
                                      <p:cBhvr>
                                        <p:cTn id="83" dur="500"/>
                                        <p:tgtEl>
                                          <p:spTgt spid="67"/>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randombar(horizontal)">
                                      <p:cBhvr>
                                        <p:cTn id="86" dur="500"/>
                                        <p:tgtEl>
                                          <p:spTgt spid="68"/>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69"/>
                                        </p:tgtEl>
                                        <p:attrNameLst>
                                          <p:attrName>style.visibility</p:attrName>
                                        </p:attrNameLst>
                                      </p:cBhvr>
                                      <p:to>
                                        <p:strVal val="visible"/>
                                      </p:to>
                                    </p:set>
                                    <p:animEffect transition="in" filter="randombar(horizontal)">
                                      <p:cBhvr>
                                        <p:cTn id="89" dur="500"/>
                                        <p:tgtEl>
                                          <p:spTgt spid="69"/>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randombar(horizontal)">
                                      <p:cBhvr>
                                        <p:cTn id="92" dur="500"/>
                                        <p:tgtEl>
                                          <p:spTgt spid="70"/>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randombar(horizontal)">
                                      <p:cBhvr>
                                        <p:cTn id="95" dur="500"/>
                                        <p:tgtEl>
                                          <p:spTgt spid="71"/>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randombar(horizontal)">
                                      <p:cBhvr>
                                        <p:cTn id="98" dur="500"/>
                                        <p:tgtEl>
                                          <p:spTgt spid="72"/>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randombar(horizontal)">
                                      <p:cBhvr>
                                        <p:cTn id="101" dur="500"/>
                                        <p:tgtEl>
                                          <p:spTgt spid="73"/>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randombar(horizontal)">
                                      <p:cBhvr>
                                        <p:cTn id="104" dur="500"/>
                                        <p:tgtEl>
                                          <p:spTgt spid="74"/>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animEffect transition="in" filter="randombar(horizontal)">
                                      <p:cBhvr>
                                        <p:cTn id="107" dur="500"/>
                                        <p:tgtEl>
                                          <p:spTgt spid="75"/>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79"/>
                                        </p:tgtEl>
                                        <p:attrNameLst>
                                          <p:attrName>style.visibility</p:attrName>
                                        </p:attrNameLst>
                                      </p:cBhvr>
                                      <p:to>
                                        <p:strVal val="visible"/>
                                      </p:to>
                                    </p:set>
                                    <p:animEffect transition="in" filter="randombar(horizontal)">
                                      <p:cBhvr>
                                        <p:cTn id="110" dur="500"/>
                                        <p:tgtEl>
                                          <p:spTgt spid="79"/>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randombar(horizontal)">
                                      <p:cBhvr>
                                        <p:cTn id="115" dur="500"/>
                                        <p:tgtEl>
                                          <p:spTgt spid="49"/>
                                        </p:tgtEl>
                                      </p:cBhvr>
                                    </p:animEffect>
                                  </p:childTnLst>
                                </p:cTn>
                              </p:par>
                              <p:par>
                                <p:cTn id="116" presetID="14" presetClass="entr" presetSubtype="10" fill="hold" grpId="0"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randombar(horizontal)">
                                      <p:cBhvr>
                                        <p:cTn id="118" dur="500"/>
                                        <p:tgtEl>
                                          <p:spTgt spid="76"/>
                                        </p:tgtEl>
                                      </p:cBhvr>
                                    </p:animEffect>
                                  </p:childTnLst>
                                </p:cTn>
                              </p:par>
                              <p:par>
                                <p:cTn id="119" presetID="14" presetClass="entr" presetSubtype="10" fill="hold" grpId="0" nodeType="with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randombar(horizontal)">
                                      <p:cBhvr>
                                        <p:cTn id="121" dur="500"/>
                                        <p:tgtEl>
                                          <p:spTgt spid="80"/>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88"/>
                                        </p:tgtEl>
                                        <p:attrNameLst>
                                          <p:attrName>style.visibility</p:attrName>
                                        </p:attrNameLst>
                                      </p:cBhvr>
                                      <p:to>
                                        <p:strVal val="visible"/>
                                      </p:to>
                                    </p:set>
                                    <p:animEffect transition="in" filter="randombar(horizontal)">
                                      <p:cBhvr>
                                        <p:cTn id="126" dur="500"/>
                                        <p:tgtEl>
                                          <p:spTgt spid="88"/>
                                        </p:tgtEl>
                                      </p:cBhvr>
                                    </p:animEffect>
                                  </p:childTnLst>
                                </p:cTn>
                              </p:par>
                              <p:par>
                                <p:cTn id="127" presetID="14" presetClass="entr" presetSubtype="10" fill="hold" nodeType="withEffect">
                                  <p:stCondLst>
                                    <p:cond delay="0"/>
                                  </p:stCondLst>
                                  <p:childTnLst>
                                    <p:set>
                                      <p:cBhvr>
                                        <p:cTn id="128" dur="1" fill="hold">
                                          <p:stCondLst>
                                            <p:cond delay="0"/>
                                          </p:stCondLst>
                                        </p:cTn>
                                        <p:tgtEl>
                                          <p:spTgt spid="89"/>
                                        </p:tgtEl>
                                        <p:attrNameLst>
                                          <p:attrName>style.visibility</p:attrName>
                                        </p:attrNameLst>
                                      </p:cBhvr>
                                      <p:to>
                                        <p:strVal val="visible"/>
                                      </p:to>
                                    </p:set>
                                    <p:animEffect transition="in" filter="randombar(horizontal)">
                                      <p:cBhvr>
                                        <p:cTn id="129" dur="500"/>
                                        <p:tgtEl>
                                          <p:spTgt spid="89"/>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97"/>
                                        </p:tgtEl>
                                        <p:attrNameLst>
                                          <p:attrName>style.visibility</p:attrName>
                                        </p:attrNameLst>
                                      </p:cBhvr>
                                      <p:to>
                                        <p:strVal val="visible"/>
                                      </p:to>
                                    </p:set>
                                    <p:animEffect transition="in" filter="randombar(horizontal)">
                                      <p:cBhvr>
                                        <p:cTn id="134" dur="500"/>
                                        <p:tgtEl>
                                          <p:spTgt spid="97"/>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98"/>
                                        </p:tgtEl>
                                        <p:attrNameLst>
                                          <p:attrName>style.visibility</p:attrName>
                                        </p:attrNameLst>
                                      </p:cBhvr>
                                      <p:to>
                                        <p:strVal val="visible"/>
                                      </p:to>
                                    </p:set>
                                    <p:animEffect transition="in" filter="randombar(horizontal)">
                                      <p:cBhvr>
                                        <p:cTn id="137" dur="500"/>
                                        <p:tgtEl>
                                          <p:spTgt spid="98"/>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99"/>
                                        </p:tgtEl>
                                        <p:attrNameLst>
                                          <p:attrName>style.visibility</p:attrName>
                                        </p:attrNameLst>
                                      </p:cBhvr>
                                      <p:to>
                                        <p:strVal val="visible"/>
                                      </p:to>
                                    </p:set>
                                    <p:animEffect transition="in" filter="randombar(horizontal)">
                                      <p:cBhvr>
                                        <p:cTn id="140" dur="500"/>
                                        <p:tgtEl>
                                          <p:spTgt spid="99"/>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100"/>
                                        </p:tgtEl>
                                        <p:attrNameLst>
                                          <p:attrName>style.visibility</p:attrName>
                                        </p:attrNameLst>
                                      </p:cBhvr>
                                      <p:to>
                                        <p:strVal val="visible"/>
                                      </p:to>
                                    </p:set>
                                    <p:animEffect transition="in" filter="randombar(horizontal)">
                                      <p:cBhvr>
                                        <p:cTn id="143" dur="500"/>
                                        <p:tgtEl>
                                          <p:spTgt spid="100"/>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101"/>
                                        </p:tgtEl>
                                        <p:attrNameLst>
                                          <p:attrName>style.visibility</p:attrName>
                                        </p:attrNameLst>
                                      </p:cBhvr>
                                      <p:to>
                                        <p:strVal val="visible"/>
                                      </p:to>
                                    </p:set>
                                    <p:animEffect transition="in" filter="randombar(horizontal)">
                                      <p:cBhvr>
                                        <p:cTn id="146" dur="500"/>
                                        <p:tgtEl>
                                          <p:spTgt spid="101"/>
                                        </p:tgtEl>
                                      </p:cBhvr>
                                    </p:animEffect>
                                  </p:childTnLst>
                                </p:cTn>
                              </p:par>
                              <p:par>
                                <p:cTn id="147" presetID="14" presetClass="entr" presetSubtype="10" fill="hold" grpId="0" nodeType="withEffect">
                                  <p:stCondLst>
                                    <p:cond delay="0"/>
                                  </p:stCondLst>
                                  <p:childTnLst>
                                    <p:set>
                                      <p:cBhvr>
                                        <p:cTn id="148" dur="1" fill="hold">
                                          <p:stCondLst>
                                            <p:cond delay="0"/>
                                          </p:stCondLst>
                                        </p:cTn>
                                        <p:tgtEl>
                                          <p:spTgt spid="1046"/>
                                        </p:tgtEl>
                                        <p:attrNameLst>
                                          <p:attrName>style.visibility</p:attrName>
                                        </p:attrNameLst>
                                      </p:cBhvr>
                                      <p:to>
                                        <p:strVal val="visible"/>
                                      </p:to>
                                    </p:set>
                                    <p:animEffect transition="in" filter="randombar(horizontal)">
                                      <p:cBhvr>
                                        <p:cTn id="149" dur="500"/>
                                        <p:tgtEl>
                                          <p:spTgt spid="1046"/>
                                        </p:tgtEl>
                                      </p:cBhvr>
                                    </p:animEffect>
                                  </p:childTnLst>
                                </p:cTn>
                              </p:par>
                              <p:par>
                                <p:cTn id="150" presetID="14" presetClass="entr" presetSubtype="10" fill="hold" grpId="0" nodeType="withEffect">
                                  <p:stCondLst>
                                    <p:cond delay="0"/>
                                  </p:stCondLst>
                                  <p:childTnLst>
                                    <p:set>
                                      <p:cBhvr>
                                        <p:cTn id="151" dur="1" fill="hold">
                                          <p:stCondLst>
                                            <p:cond delay="0"/>
                                          </p:stCondLst>
                                        </p:cTn>
                                        <p:tgtEl>
                                          <p:spTgt spid="119"/>
                                        </p:tgtEl>
                                        <p:attrNameLst>
                                          <p:attrName>style.visibility</p:attrName>
                                        </p:attrNameLst>
                                      </p:cBhvr>
                                      <p:to>
                                        <p:strVal val="visible"/>
                                      </p:to>
                                    </p:set>
                                    <p:animEffect transition="in" filter="randombar(horizontal)">
                                      <p:cBhvr>
                                        <p:cTn id="152" dur="500"/>
                                        <p:tgtEl>
                                          <p:spTgt spid="119"/>
                                        </p:tgtEl>
                                      </p:cBhvr>
                                    </p:animEffect>
                                  </p:childTnLst>
                                </p:cTn>
                              </p:par>
                              <p:par>
                                <p:cTn id="153" presetID="14" presetClass="entr" presetSubtype="10" fill="hold" grpId="0" nodeType="withEffect">
                                  <p:stCondLst>
                                    <p:cond delay="0"/>
                                  </p:stCondLst>
                                  <p:childTnLst>
                                    <p:set>
                                      <p:cBhvr>
                                        <p:cTn id="154" dur="1" fill="hold">
                                          <p:stCondLst>
                                            <p:cond delay="0"/>
                                          </p:stCondLst>
                                        </p:cTn>
                                        <p:tgtEl>
                                          <p:spTgt spid="91"/>
                                        </p:tgtEl>
                                        <p:attrNameLst>
                                          <p:attrName>style.visibility</p:attrName>
                                        </p:attrNameLst>
                                      </p:cBhvr>
                                      <p:to>
                                        <p:strVal val="visible"/>
                                      </p:to>
                                    </p:set>
                                    <p:animEffect transition="in" filter="randombar(horizontal)">
                                      <p:cBhvr>
                                        <p:cTn id="155" dur="500"/>
                                        <p:tgtEl>
                                          <p:spTgt spid="91"/>
                                        </p:tgtEl>
                                      </p:cBhvr>
                                    </p:animEffect>
                                  </p:childTnLst>
                                </p:cTn>
                              </p:par>
                            </p:childTnLst>
                          </p:cTn>
                        </p:par>
                      </p:childTnLst>
                    </p:cTn>
                  </p:par>
                  <p:par>
                    <p:cTn id="156" fill="hold">
                      <p:stCondLst>
                        <p:cond delay="indefinite"/>
                      </p:stCondLst>
                      <p:childTnLst>
                        <p:par>
                          <p:cTn id="157" fill="hold">
                            <p:stCondLst>
                              <p:cond delay="0"/>
                            </p:stCondLst>
                            <p:childTnLst>
                              <p:par>
                                <p:cTn id="158" presetID="14" presetClass="entr" presetSubtype="10" fill="hold" grpId="0" nodeType="clickEffect">
                                  <p:stCondLst>
                                    <p:cond delay="0"/>
                                  </p:stCondLst>
                                  <p:childTnLst>
                                    <p:set>
                                      <p:cBhvr>
                                        <p:cTn id="159" dur="1" fill="hold">
                                          <p:stCondLst>
                                            <p:cond delay="0"/>
                                          </p:stCondLst>
                                        </p:cTn>
                                        <p:tgtEl>
                                          <p:spTgt spid="122"/>
                                        </p:tgtEl>
                                        <p:attrNameLst>
                                          <p:attrName>style.visibility</p:attrName>
                                        </p:attrNameLst>
                                      </p:cBhvr>
                                      <p:to>
                                        <p:strVal val="visible"/>
                                      </p:to>
                                    </p:set>
                                    <p:animEffect transition="in" filter="randombar(horizontal)">
                                      <p:cBhvr>
                                        <p:cTn id="160" dur="500"/>
                                        <p:tgtEl>
                                          <p:spTgt spid="122"/>
                                        </p:tgtEl>
                                      </p:cBhvr>
                                    </p:animEffect>
                                  </p:childTnLst>
                                </p:cTn>
                              </p:par>
                              <p:par>
                                <p:cTn id="161" presetID="14" presetClass="entr" presetSubtype="10" fill="hold" grpId="0" nodeType="withEffect">
                                  <p:stCondLst>
                                    <p:cond delay="0"/>
                                  </p:stCondLst>
                                  <p:childTnLst>
                                    <p:set>
                                      <p:cBhvr>
                                        <p:cTn id="162" dur="1" fill="hold">
                                          <p:stCondLst>
                                            <p:cond delay="0"/>
                                          </p:stCondLst>
                                        </p:cTn>
                                        <p:tgtEl>
                                          <p:spTgt spid="123"/>
                                        </p:tgtEl>
                                        <p:attrNameLst>
                                          <p:attrName>style.visibility</p:attrName>
                                        </p:attrNameLst>
                                      </p:cBhvr>
                                      <p:to>
                                        <p:strVal val="visible"/>
                                      </p:to>
                                    </p:set>
                                    <p:animEffect transition="in" filter="randombar(horizontal)">
                                      <p:cBhvr>
                                        <p:cTn id="163" dur="500"/>
                                        <p:tgtEl>
                                          <p:spTgt spid="123"/>
                                        </p:tgtEl>
                                      </p:cBhvr>
                                    </p:animEffect>
                                  </p:childTnLst>
                                </p:cTn>
                              </p:par>
                              <p:par>
                                <p:cTn id="164" presetID="14" presetClass="entr" presetSubtype="10" fill="hold" grpId="0" nodeType="withEffect">
                                  <p:stCondLst>
                                    <p:cond delay="0"/>
                                  </p:stCondLst>
                                  <p:childTnLst>
                                    <p:set>
                                      <p:cBhvr>
                                        <p:cTn id="165" dur="1" fill="hold">
                                          <p:stCondLst>
                                            <p:cond delay="0"/>
                                          </p:stCondLst>
                                        </p:cTn>
                                        <p:tgtEl>
                                          <p:spTgt spid="125"/>
                                        </p:tgtEl>
                                        <p:attrNameLst>
                                          <p:attrName>style.visibility</p:attrName>
                                        </p:attrNameLst>
                                      </p:cBhvr>
                                      <p:to>
                                        <p:strVal val="visible"/>
                                      </p:to>
                                    </p:set>
                                    <p:animEffect transition="in" filter="randombar(horizontal)">
                                      <p:cBhvr>
                                        <p:cTn id="166" dur="500"/>
                                        <p:tgtEl>
                                          <p:spTgt spid="125"/>
                                        </p:tgtEl>
                                      </p:cBhvr>
                                    </p:animEffect>
                                  </p:childTnLst>
                                </p:cTn>
                              </p:par>
                              <p:par>
                                <p:cTn id="167" presetID="14" presetClass="entr" presetSubtype="10" fill="hold" grpId="0" nodeType="withEffect">
                                  <p:stCondLst>
                                    <p:cond delay="0"/>
                                  </p:stCondLst>
                                  <p:childTnLst>
                                    <p:set>
                                      <p:cBhvr>
                                        <p:cTn id="168" dur="1" fill="hold">
                                          <p:stCondLst>
                                            <p:cond delay="0"/>
                                          </p:stCondLst>
                                        </p:cTn>
                                        <p:tgtEl>
                                          <p:spTgt spid="1029"/>
                                        </p:tgtEl>
                                        <p:attrNameLst>
                                          <p:attrName>style.visibility</p:attrName>
                                        </p:attrNameLst>
                                      </p:cBhvr>
                                      <p:to>
                                        <p:strVal val="visible"/>
                                      </p:to>
                                    </p:set>
                                    <p:animEffect transition="in" filter="randombar(horizontal)">
                                      <p:cBhvr>
                                        <p:cTn id="169" dur="500"/>
                                        <p:tgtEl>
                                          <p:spTgt spid="1029"/>
                                        </p:tgtEl>
                                      </p:cBhvr>
                                    </p:animEffect>
                                  </p:childTnLst>
                                </p:cTn>
                              </p:par>
                              <p:par>
                                <p:cTn id="170" presetID="14" presetClass="entr" presetSubtype="10" fill="hold" grpId="0" nodeType="withEffect">
                                  <p:stCondLst>
                                    <p:cond delay="0"/>
                                  </p:stCondLst>
                                  <p:childTnLst>
                                    <p:set>
                                      <p:cBhvr>
                                        <p:cTn id="171" dur="1" fill="hold">
                                          <p:stCondLst>
                                            <p:cond delay="0"/>
                                          </p:stCondLst>
                                        </p:cTn>
                                        <p:tgtEl>
                                          <p:spTgt spid="1035"/>
                                        </p:tgtEl>
                                        <p:attrNameLst>
                                          <p:attrName>style.visibility</p:attrName>
                                        </p:attrNameLst>
                                      </p:cBhvr>
                                      <p:to>
                                        <p:strVal val="visible"/>
                                      </p:to>
                                    </p:set>
                                    <p:animEffect transition="in" filter="randombar(horizontal)">
                                      <p:cBhvr>
                                        <p:cTn id="172" dur="500"/>
                                        <p:tgtEl>
                                          <p:spTgt spid="1035"/>
                                        </p:tgtEl>
                                      </p:cBhvr>
                                    </p:animEffect>
                                  </p:childTnLst>
                                </p:cTn>
                              </p:par>
                              <p:par>
                                <p:cTn id="173" presetID="14" presetClass="entr" presetSubtype="10" fill="hold" grpId="0" nodeType="withEffect">
                                  <p:stCondLst>
                                    <p:cond delay="0"/>
                                  </p:stCondLst>
                                  <p:childTnLst>
                                    <p:set>
                                      <p:cBhvr>
                                        <p:cTn id="174" dur="1" fill="hold">
                                          <p:stCondLst>
                                            <p:cond delay="0"/>
                                          </p:stCondLst>
                                        </p:cTn>
                                        <p:tgtEl>
                                          <p:spTgt spid="1036"/>
                                        </p:tgtEl>
                                        <p:attrNameLst>
                                          <p:attrName>style.visibility</p:attrName>
                                        </p:attrNameLst>
                                      </p:cBhvr>
                                      <p:to>
                                        <p:strVal val="visible"/>
                                      </p:to>
                                    </p:set>
                                    <p:animEffect transition="in" filter="randombar(horizontal)">
                                      <p:cBhvr>
                                        <p:cTn id="175" dur="500"/>
                                        <p:tgtEl>
                                          <p:spTgt spid="1036"/>
                                        </p:tgtEl>
                                      </p:cBhvr>
                                    </p:animEffect>
                                  </p:childTnLst>
                                </p:cTn>
                              </p:par>
                              <p:par>
                                <p:cTn id="176" presetID="14" presetClass="entr" presetSubtype="10" fill="hold" grpId="0" nodeType="withEffect">
                                  <p:stCondLst>
                                    <p:cond delay="0"/>
                                  </p:stCondLst>
                                  <p:childTnLst>
                                    <p:set>
                                      <p:cBhvr>
                                        <p:cTn id="177" dur="1" fill="hold">
                                          <p:stCondLst>
                                            <p:cond delay="0"/>
                                          </p:stCondLst>
                                        </p:cTn>
                                        <p:tgtEl>
                                          <p:spTgt spid="1037"/>
                                        </p:tgtEl>
                                        <p:attrNameLst>
                                          <p:attrName>style.visibility</p:attrName>
                                        </p:attrNameLst>
                                      </p:cBhvr>
                                      <p:to>
                                        <p:strVal val="visible"/>
                                      </p:to>
                                    </p:set>
                                    <p:animEffect transition="in" filter="randombar(horizontal)">
                                      <p:cBhvr>
                                        <p:cTn id="178" dur="500"/>
                                        <p:tgtEl>
                                          <p:spTgt spid="1037"/>
                                        </p:tgtEl>
                                      </p:cBhvr>
                                    </p:animEffect>
                                  </p:childTnLst>
                                </p:cTn>
                              </p:par>
                              <p:par>
                                <p:cTn id="179" presetID="14" presetClass="entr" presetSubtype="10" fill="hold" grpId="0" nodeType="withEffect">
                                  <p:stCondLst>
                                    <p:cond delay="0"/>
                                  </p:stCondLst>
                                  <p:childTnLst>
                                    <p:set>
                                      <p:cBhvr>
                                        <p:cTn id="180" dur="1" fill="hold">
                                          <p:stCondLst>
                                            <p:cond delay="0"/>
                                          </p:stCondLst>
                                        </p:cTn>
                                        <p:tgtEl>
                                          <p:spTgt spid="1038"/>
                                        </p:tgtEl>
                                        <p:attrNameLst>
                                          <p:attrName>style.visibility</p:attrName>
                                        </p:attrNameLst>
                                      </p:cBhvr>
                                      <p:to>
                                        <p:strVal val="visible"/>
                                      </p:to>
                                    </p:set>
                                    <p:animEffect transition="in" filter="randombar(horizontal)">
                                      <p:cBhvr>
                                        <p:cTn id="181" dur="500"/>
                                        <p:tgtEl>
                                          <p:spTgt spid="1038"/>
                                        </p:tgtEl>
                                      </p:cBhvr>
                                    </p:animEffect>
                                  </p:childTnLst>
                                </p:cTn>
                              </p:par>
                              <p:par>
                                <p:cTn id="182" presetID="14" presetClass="entr" presetSubtype="10" fill="hold" grpId="0" nodeType="withEffect">
                                  <p:stCondLst>
                                    <p:cond delay="0"/>
                                  </p:stCondLst>
                                  <p:childTnLst>
                                    <p:set>
                                      <p:cBhvr>
                                        <p:cTn id="183" dur="1" fill="hold">
                                          <p:stCondLst>
                                            <p:cond delay="0"/>
                                          </p:stCondLst>
                                        </p:cTn>
                                        <p:tgtEl>
                                          <p:spTgt spid="1039"/>
                                        </p:tgtEl>
                                        <p:attrNameLst>
                                          <p:attrName>style.visibility</p:attrName>
                                        </p:attrNameLst>
                                      </p:cBhvr>
                                      <p:to>
                                        <p:strVal val="visible"/>
                                      </p:to>
                                    </p:set>
                                    <p:animEffect transition="in" filter="randombar(horizontal)">
                                      <p:cBhvr>
                                        <p:cTn id="184" dur="500"/>
                                        <p:tgtEl>
                                          <p:spTgt spid="1039"/>
                                        </p:tgtEl>
                                      </p:cBhvr>
                                    </p:animEffect>
                                  </p:childTnLst>
                                </p:cTn>
                              </p:par>
                              <p:par>
                                <p:cTn id="185" presetID="14" presetClass="entr" presetSubtype="10" fill="hold" grpId="0" nodeType="withEffect">
                                  <p:stCondLst>
                                    <p:cond delay="0"/>
                                  </p:stCondLst>
                                  <p:childTnLst>
                                    <p:set>
                                      <p:cBhvr>
                                        <p:cTn id="186" dur="1" fill="hold">
                                          <p:stCondLst>
                                            <p:cond delay="0"/>
                                          </p:stCondLst>
                                        </p:cTn>
                                        <p:tgtEl>
                                          <p:spTgt spid="1040"/>
                                        </p:tgtEl>
                                        <p:attrNameLst>
                                          <p:attrName>style.visibility</p:attrName>
                                        </p:attrNameLst>
                                      </p:cBhvr>
                                      <p:to>
                                        <p:strVal val="visible"/>
                                      </p:to>
                                    </p:set>
                                    <p:animEffect transition="in" filter="randombar(horizontal)">
                                      <p:cBhvr>
                                        <p:cTn id="187" dur="500"/>
                                        <p:tgtEl>
                                          <p:spTgt spid="1040"/>
                                        </p:tgtEl>
                                      </p:cBhvr>
                                    </p:animEffect>
                                  </p:childTnLst>
                                </p:cTn>
                              </p:par>
                              <p:par>
                                <p:cTn id="188" presetID="14" presetClass="entr" presetSubtype="10" fill="hold" grpId="0" nodeType="withEffect">
                                  <p:stCondLst>
                                    <p:cond delay="0"/>
                                  </p:stCondLst>
                                  <p:childTnLst>
                                    <p:set>
                                      <p:cBhvr>
                                        <p:cTn id="189" dur="1" fill="hold">
                                          <p:stCondLst>
                                            <p:cond delay="0"/>
                                          </p:stCondLst>
                                        </p:cTn>
                                        <p:tgtEl>
                                          <p:spTgt spid="1041"/>
                                        </p:tgtEl>
                                        <p:attrNameLst>
                                          <p:attrName>style.visibility</p:attrName>
                                        </p:attrNameLst>
                                      </p:cBhvr>
                                      <p:to>
                                        <p:strVal val="visible"/>
                                      </p:to>
                                    </p:set>
                                    <p:animEffect transition="in" filter="randombar(horizontal)">
                                      <p:cBhvr>
                                        <p:cTn id="190" dur="500"/>
                                        <p:tgtEl>
                                          <p:spTgt spid="1041"/>
                                        </p:tgtEl>
                                      </p:cBhvr>
                                    </p:animEffect>
                                  </p:childTnLst>
                                </p:cTn>
                              </p:par>
                              <p:par>
                                <p:cTn id="191" presetID="14" presetClass="entr" presetSubtype="10" fill="hold" grpId="0" nodeType="withEffect">
                                  <p:stCondLst>
                                    <p:cond delay="0"/>
                                  </p:stCondLst>
                                  <p:childTnLst>
                                    <p:set>
                                      <p:cBhvr>
                                        <p:cTn id="192" dur="1" fill="hold">
                                          <p:stCondLst>
                                            <p:cond delay="0"/>
                                          </p:stCondLst>
                                        </p:cTn>
                                        <p:tgtEl>
                                          <p:spTgt spid="1045"/>
                                        </p:tgtEl>
                                        <p:attrNameLst>
                                          <p:attrName>style.visibility</p:attrName>
                                        </p:attrNameLst>
                                      </p:cBhvr>
                                      <p:to>
                                        <p:strVal val="visible"/>
                                      </p:to>
                                    </p:set>
                                    <p:animEffect transition="in" filter="randombar(horizontal)">
                                      <p:cBhvr>
                                        <p:cTn id="193" dur="500"/>
                                        <p:tgtEl>
                                          <p:spTgt spid="1045"/>
                                        </p:tgtEl>
                                      </p:cBhvr>
                                    </p:animEffect>
                                  </p:childTnLst>
                                </p:cTn>
                              </p:par>
                              <p:par>
                                <p:cTn id="194" presetID="14" presetClass="entr" presetSubtype="10" fill="hold" grpId="0" nodeType="withEffect">
                                  <p:stCondLst>
                                    <p:cond delay="0"/>
                                  </p:stCondLst>
                                  <p:childTnLst>
                                    <p:set>
                                      <p:cBhvr>
                                        <p:cTn id="195" dur="1" fill="hold">
                                          <p:stCondLst>
                                            <p:cond delay="0"/>
                                          </p:stCondLst>
                                        </p:cTn>
                                        <p:tgtEl>
                                          <p:spTgt spid="1042"/>
                                        </p:tgtEl>
                                        <p:attrNameLst>
                                          <p:attrName>style.visibility</p:attrName>
                                        </p:attrNameLst>
                                      </p:cBhvr>
                                      <p:to>
                                        <p:strVal val="visible"/>
                                      </p:to>
                                    </p:set>
                                    <p:animEffect transition="in" filter="randombar(horizontal)">
                                      <p:cBhvr>
                                        <p:cTn id="196" dur="500"/>
                                        <p:tgtEl>
                                          <p:spTgt spid="1042"/>
                                        </p:tgtEl>
                                      </p:cBhvr>
                                    </p:animEffect>
                                  </p:childTnLst>
                                </p:cTn>
                              </p:par>
                              <p:par>
                                <p:cTn id="197" presetID="14" presetClass="entr" presetSubtype="10" fill="hold" grpId="0" nodeType="withEffect">
                                  <p:stCondLst>
                                    <p:cond delay="0"/>
                                  </p:stCondLst>
                                  <p:childTnLst>
                                    <p:set>
                                      <p:cBhvr>
                                        <p:cTn id="198" dur="1" fill="hold">
                                          <p:stCondLst>
                                            <p:cond delay="0"/>
                                          </p:stCondLst>
                                        </p:cTn>
                                        <p:tgtEl>
                                          <p:spTgt spid="1043"/>
                                        </p:tgtEl>
                                        <p:attrNameLst>
                                          <p:attrName>style.visibility</p:attrName>
                                        </p:attrNameLst>
                                      </p:cBhvr>
                                      <p:to>
                                        <p:strVal val="visible"/>
                                      </p:to>
                                    </p:set>
                                    <p:animEffect transition="in" filter="randombar(horizontal)">
                                      <p:cBhvr>
                                        <p:cTn id="199" dur="500"/>
                                        <p:tgtEl>
                                          <p:spTgt spid="1043"/>
                                        </p:tgtEl>
                                      </p:cBhvr>
                                    </p:animEffect>
                                  </p:childTnLst>
                                </p:cTn>
                              </p:par>
                              <p:par>
                                <p:cTn id="200" presetID="14" presetClass="entr" presetSubtype="10" fill="hold" grpId="0" nodeType="withEffect">
                                  <p:stCondLst>
                                    <p:cond delay="0"/>
                                  </p:stCondLst>
                                  <p:childTnLst>
                                    <p:set>
                                      <p:cBhvr>
                                        <p:cTn id="201" dur="1" fill="hold">
                                          <p:stCondLst>
                                            <p:cond delay="0"/>
                                          </p:stCondLst>
                                        </p:cTn>
                                        <p:tgtEl>
                                          <p:spTgt spid="1047"/>
                                        </p:tgtEl>
                                        <p:attrNameLst>
                                          <p:attrName>style.visibility</p:attrName>
                                        </p:attrNameLst>
                                      </p:cBhvr>
                                      <p:to>
                                        <p:strVal val="visible"/>
                                      </p:to>
                                    </p:set>
                                    <p:animEffect transition="in" filter="randombar(horizontal)">
                                      <p:cBhvr>
                                        <p:cTn id="202" dur="500"/>
                                        <p:tgtEl>
                                          <p:spTgt spid="1047"/>
                                        </p:tgtEl>
                                      </p:cBhvr>
                                    </p:animEffect>
                                  </p:childTnLst>
                                </p:cTn>
                              </p:par>
                              <p:par>
                                <p:cTn id="203" presetID="14" presetClass="entr" presetSubtype="10" fill="hold" grpId="0" nodeType="withEffect">
                                  <p:stCondLst>
                                    <p:cond delay="0"/>
                                  </p:stCondLst>
                                  <p:childTnLst>
                                    <p:set>
                                      <p:cBhvr>
                                        <p:cTn id="204" dur="1" fill="hold">
                                          <p:stCondLst>
                                            <p:cond delay="0"/>
                                          </p:stCondLst>
                                        </p:cTn>
                                        <p:tgtEl>
                                          <p:spTgt spid="118"/>
                                        </p:tgtEl>
                                        <p:attrNameLst>
                                          <p:attrName>style.visibility</p:attrName>
                                        </p:attrNameLst>
                                      </p:cBhvr>
                                      <p:to>
                                        <p:strVal val="visible"/>
                                      </p:to>
                                    </p:set>
                                    <p:animEffect transition="in" filter="randombar(horizontal)">
                                      <p:cBhvr>
                                        <p:cTn id="205" dur="500"/>
                                        <p:tgtEl>
                                          <p:spTgt spid="118"/>
                                        </p:tgtEl>
                                      </p:cBhvr>
                                    </p:animEffect>
                                  </p:childTnLst>
                                </p:cTn>
                              </p:par>
                            </p:childTnLst>
                          </p:cTn>
                        </p:par>
                      </p:childTnLst>
                    </p:cTn>
                  </p:par>
                  <p:par>
                    <p:cTn id="206" fill="hold">
                      <p:stCondLst>
                        <p:cond delay="indefinite"/>
                      </p:stCondLst>
                      <p:childTnLst>
                        <p:par>
                          <p:cTn id="207" fill="hold">
                            <p:stCondLst>
                              <p:cond delay="0"/>
                            </p:stCondLst>
                            <p:childTnLst>
                              <p:par>
                                <p:cTn id="208" presetID="14" presetClass="entr" presetSubtype="10" fill="hold" grpId="0" nodeType="clickEffect">
                                  <p:stCondLst>
                                    <p:cond delay="0"/>
                                  </p:stCondLst>
                                  <p:childTnLst>
                                    <p:set>
                                      <p:cBhvr>
                                        <p:cTn id="209" dur="1" fill="hold">
                                          <p:stCondLst>
                                            <p:cond delay="0"/>
                                          </p:stCondLst>
                                        </p:cTn>
                                        <p:tgtEl>
                                          <p:spTgt spid="3"/>
                                        </p:tgtEl>
                                        <p:attrNameLst>
                                          <p:attrName>style.visibility</p:attrName>
                                        </p:attrNameLst>
                                      </p:cBhvr>
                                      <p:to>
                                        <p:strVal val="visible"/>
                                      </p:to>
                                    </p:set>
                                    <p:animEffect transition="in" filter="randombar(horizontal)">
                                      <p:cBhvr>
                                        <p:cTn id="210" dur="500"/>
                                        <p:tgtEl>
                                          <p:spTgt spid="3"/>
                                        </p:tgtEl>
                                      </p:cBhvr>
                                    </p:animEffect>
                                  </p:childTnLst>
                                </p:cTn>
                              </p:par>
                              <p:par>
                                <p:cTn id="211" presetID="14" presetClass="entr" presetSubtype="10" fill="hold" grpId="0" nodeType="withEffect">
                                  <p:stCondLst>
                                    <p:cond delay="0"/>
                                  </p:stCondLst>
                                  <p:childTnLst>
                                    <p:set>
                                      <p:cBhvr>
                                        <p:cTn id="212" dur="1" fill="hold">
                                          <p:stCondLst>
                                            <p:cond delay="0"/>
                                          </p:stCondLst>
                                        </p:cTn>
                                        <p:tgtEl>
                                          <p:spTgt spid="1044"/>
                                        </p:tgtEl>
                                        <p:attrNameLst>
                                          <p:attrName>style.visibility</p:attrName>
                                        </p:attrNameLst>
                                      </p:cBhvr>
                                      <p:to>
                                        <p:strVal val="visible"/>
                                      </p:to>
                                    </p:set>
                                    <p:animEffect transition="in" filter="randombar(horizontal)">
                                      <p:cBhvr>
                                        <p:cTn id="213" dur="500"/>
                                        <p:tgtEl>
                                          <p:spTgt spid="1044"/>
                                        </p:tgtEl>
                                      </p:cBhvr>
                                    </p:animEffect>
                                  </p:childTnLst>
                                </p:cTn>
                              </p:par>
                              <p:par>
                                <p:cTn id="214" presetID="14" presetClass="entr" presetSubtype="10" fill="hold" grpId="0" nodeType="withEffect">
                                  <p:stCondLst>
                                    <p:cond delay="0"/>
                                  </p:stCondLst>
                                  <p:childTnLst>
                                    <p:set>
                                      <p:cBhvr>
                                        <p:cTn id="215" dur="1" fill="hold">
                                          <p:stCondLst>
                                            <p:cond delay="0"/>
                                          </p:stCondLst>
                                        </p:cTn>
                                        <p:tgtEl>
                                          <p:spTgt spid="10"/>
                                        </p:tgtEl>
                                        <p:attrNameLst>
                                          <p:attrName>style.visibility</p:attrName>
                                        </p:attrNameLst>
                                      </p:cBhvr>
                                      <p:to>
                                        <p:strVal val="visible"/>
                                      </p:to>
                                    </p:set>
                                    <p:animEffect transition="in" filter="randombar(horizontal)">
                                      <p:cBhvr>
                                        <p:cTn id="216" dur="500"/>
                                        <p:tgtEl>
                                          <p:spTgt spid="10"/>
                                        </p:tgtEl>
                                      </p:cBhvr>
                                    </p:animEffect>
                                  </p:childTnLst>
                                </p:cTn>
                              </p:par>
                              <p:par>
                                <p:cTn id="217" presetID="14" presetClass="entr" presetSubtype="10" fill="hold" grpId="0" nodeType="withEffect">
                                  <p:stCondLst>
                                    <p:cond delay="0"/>
                                  </p:stCondLst>
                                  <p:childTnLst>
                                    <p:set>
                                      <p:cBhvr>
                                        <p:cTn id="218" dur="1" fill="hold">
                                          <p:stCondLst>
                                            <p:cond delay="0"/>
                                          </p:stCondLst>
                                        </p:cTn>
                                        <p:tgtEl>
                                          <p:spTgt spid="11"/>
                                        </p:tgtEl>
                                        <p:attrNameLst>
                                          <p:attrName>style.visibility</p:attrName>
                                        </p:attrNameLst>
                                      </p:cBhvr>
                                      <p:to>
                                        <p:strVal val="visible"/>
                                      </p:to>
                                    </p:set>
                                    <p:animEffect transition="in" filter="randombar(horizontal)">
                                      <p:cBhvr>
                                        <p:cTn id="219" dur="500"/>
                                        <p:tgtEl>
                                          <p:spTgt spid="11"/>
                                        </p:tgtEl>
                                      </p:cBhvr>
                                    </p:animEffect>
                                  </p:childTnLst>
                                </p:cTn>
                              </p:par>
                            </p:childTnLst>
                          </p:cTn>
                        </p:par>
                      </p:childTnLst>
                    </p:cTn>
                  </p:par>
                  <p:par>
                    <p:cTn id="220" fill="hold">
                      <p:stCondLst>
                        <p:cond delay="indefinite"/>
                      </p:stCondLst>
                      <p:childTnLst>
                        <p:par>
                          <p:cTn id="221" fill="hold">
                            <p:stCondLst>
                              <p:cond delay="0"/>
                            </p:stCondLst>
                            <p:childTnLst>
                              <p:par>
                                <p:cTn id="222" presetID="14" presetClass="entr" presetSubtype="10" fill="hold" grpId="0" nodeType="clickEffect">
                                  <p:stCondLst>
                                    <p:cond delay="0"/>
                                  </p:stCondLst>
                                  <p:childTnLst>
                                    <p:set>
                                      <p:cBhvr>
                                        <p:cTn id="223" dur="1" fill="hold">
                                          <p:stCondLst>
                                            <p:cond delay="0"/>
                                          </p:stCondLst>
                                        </p:cTn>
                                        <p:tgtEl>
                                          <p:spTgt spid="1050"/>
                                        </p:tgtEl>
                                        <p:attrNameLst>
                                          <p:attrName>style.visibility</p:attrName>
                                        </p:attrNameLst>
                                      </p:cBhvr>
                                      <p:to>
                                        <p:strVal val="visible"/>
                                      </p:to>
                                    </p:set>
                                    <p:animEffect transition="in" filter="randombar(horizontal)">
                                      <p:cBhvr>
                                        <p:cTn id="224" dur="500"/>
                                        <p:tgtEl>
                                          <p:spTgt spid="1050"/>
                                        </p:tgtEl>
                                      </p:cBhvr>
                                    </p:animEffect>
                                  </p:childTnLst>
                                </p:cTn>
                              </p:par>
                              <p:par>
                                <p:cTn id="225" presetID="14" presetClass="entr" presetSubtype="10" fill="hold" grpId="0" nodeType="withEffect">
                                  <p:stCondLst>
                                    <p:cond delay="0"/>
                                  </p:stCondLst>
                                  <p:childTnLst>
                                    <p:set>
                                      <p:cBhvr>
                                        <p:cTn id="226" dur="1" fill="hold">
                                          <p:stCondLst>
                                            <p:cond delay="0"/>
                                          </p:stCondLst>
                                        </p:cTn>
                                        <p:tgtEl>
                                          <p:spTgt spid="1049"/>
                                        </p:tgtEl>
                                        <p:attrNameLst>
                                          <p:attrName>style.visibility</p:attrName>
                                        </p:attrNameLst>
                                      </p:cBhvr>
                                      <p:to>
                                        <p:strVal val="visible"/>
                                      </p:to>
                                    </p:set>
                                    <p:animEffect transition="in" filter="randombar(horizontal)">
                                      <p:cBhvr>
                                        <p:cTn id="227" dur="500"/>
                                        <p:tgtEl>
                                          <p:spTgt spid="1049"/>
                                        </p:tgtEl>
                                      </p:cBhvr>
                                    </p:animEffect>
                                  </p:childTnLst>
                                </p:cTn>
                              </p:par>
                              <p:par>
                                <p:cTn id="228" presetID="14" presetClass="entr" presetSubtype="10" fill="hold" grpId="0" nodeType="withEffect">
                                  <p:stCondLst>
                                    <p:cond delay="0"/>
                                  </p:stCondLst>
                                  <p:childTnLst>
                                    <p:set>
                                      <p:cBhvr>
                                        <p:cTn id="229" dur="1" fill="hold">
                                          <p:stCondLst>
                                            <p:cond delay="0"/>
                                          </p:stCondLst>
                                        </p:cTn>
                                        <p:tgtEl>
                                          <p:spTgt spid="12"/>
                                        </p:tgtEl>
                                        <p:attrNameLst>
                                          <p:attrName>style.visibility</p:attrName>
                                        </p:attrNameLst>
                                      </p:cBhvr>
                                      <p:to>
                                        <p:strVal val="visible"/>
                                      </p:to>
                                    </p:set>
                                    <p:animEffect transition="in" filter="randombar(horizontal)">
                                      <p:cBhvr>
                                        <p:cTn id="230" dur="500"/>
                                        <p:tgtEl>
                                          <p:spTgt spid="12"/>
                                        </p:tgtEl>
                                      </p:cBhvr>
                                    </p:animEffect>
                                  </p:childTnLst>
                                </p:cTn>
                              </p:par>
                            </p:childTnLst>
                          </p:cTn>
                        </p:par>
                      </p:childTnLst>
                    </p:cTn>
                  </p:par>
                  <p:par>
                    <p:cTn id="231" fill="hold">
                      <p:stCondLst>
                        <p:cond delay="indefinite"/>
                      </p:stCondLst>
                      <p:childTnLst>
                        <p:par>
                          <p:cTn id="232" fill="hold">
                            <p:stCondLst>
                              <p:cond delay="0"/>
                            </p:stCondLst>
                            <p:childTnLst>
                              <p:par>
                                <p:cTn id="233" presetID="14" presetClass="entr" presetSubtype="10" fill="hold" grpId="0" nodeType="clickEffect">
                                  <p:stCondLst>
                                    <p:cond delay="0"/>
                                  </p:stCondLst>
                                  <p:childTnLst>
                                    <p:set>
                                      <p:cBhvr>
                                        <p:cTn id="234" dur="1" fill="hold">
                                          <p:stCondLst>
                                            <p:cond delay="0"/>
                                          </p:stCondLst>
                                        </p:cTn>
                                        <p:tgtEl>
                                          <p:spTgt spid="2"/>
                                        </p:tgtEl>
                                        <p:attrNameLst>
                                          <p:attrName>style.visibility</p:attrName>
                                        </p:attrNameLst>
                                      </p:cBhvr>
                                      <p:to>
                                        <p:strVal val="visible"/>
                                      </p:to>
                                    </p:set>
                                    <p:animEffect transition="in" filter="randombar(horizontal)">
                                      <p:cBhvr>
                                        <p:cTn id="235" dur="500"/>
                                        <p:tgtEl>
                                          <p:spTgt spid="2"/>
                                        </p:tgtEl>
                                      </p:cBhvr>
                                    </p:animEffect>
                                  </p:childTnLst>
                                </p:cTn>
                              </p:par>
                              <p:par>
                                <p:cTn id="236" presetID="14" presetClass="entr" presetSubtype="10" fill="hold" nodeType="withEffect">
                                  <p:stCondLst>
                                    <p:cond delay="0"/>
                                  </p:stCondLst>
                                  <p:childTnLst>
                                    <p:set>
                                      <p:cBhvr>
                                        <p:cTn id="237" dur="1" fill="hold">
                                          <p:stCondLst>
                                            <p:cond delay="0"/>
                                          </p:stCondLst>
                                        </p:cTn>
                                        <p:tgtEl>
                                          <p:spTgt spid="1051"/>
                                        </p:tgtEl>
                                        <p:attrNameLst>
                                          <p:attrName>style.visibility</p:attrName>
                                        </p:attrNameLst>
                                      </p:cBhvr>
                                      <p:to>
                                        <p:strVal val="visible"/>
                                      </p:to>
                                    </p:set>
                                    <p:animEffect transition="in" filter="randombar(horizontal)">
                                      <p:cBhvr>
                                        <p:cTn id="238" dur="500"/>
                                        <p:tgtEl>
                                          <p:spTgt spid="1051"/>
                                        </p:tgtEl>
                                      </p:cBhvr>
                                    </p:animEffect>
                                  </p:childTnLst>
                                </p:cTn>
                              </p:par>
                              <p:par>
                                <p:cTn id="239" presetID="14" presetClass="entr" presetSubtype="10" fill="hold" nodeType="withEffect">
                                  <p:stCondLst>
                                    <p:cond delay="0"/>
                                  </p:stCondLst>
                                  <p:childTnLst>
                                    <p:set>
                                      <p:cBhvr>
                                        <p:cTn id="240" dur="1" fill="hold">
                                          <p:stCondLst>
                                            <p:cond delay="0"/>
                                          </p:stCondLst>
                                        </p:cTn>
                                        <p:tgtEl>
                                          <p:spTgt spid="1056"/>
                                        </p:tgtEl>
                                        <p:attrNameLst>
                                          <p:attrName>style.visibility</p:attrName>
                                        </p:attrNameLst>
                                      </p:cBhvr>
                                      <p:to>
                                        <p:strVal val="visible"/>
                                      </p:to>
                                    </p:set>
                                    <p:animEffect transition="in" filter="randombar(horizontal)">
                                      <p:cBhvr>
                                        <p:cTn id="241" dur="500"/>
                                        <p:tgtEl>
                                          <p:spTgt spid="1056"/>
                                        </p:tgtEl>
                                      </p:cBhvr>
                                    </p:animEffect>
                                  </p:childTnLst>
                                </p:cTn>
                              </p:par>
                              <p:par>
                                <p:cTn id="242" presetID="14" presetClass="entr" presetSubtype="10" fill="hold" grpId="0" nodeType="withEffect">
                                  <p:stCondLst>
                                    <p:cond delay="0"/>
                                  </p:stCondLst>
                                  <p:childTnLst>
                                    <p:set>
                                      <p:cBhvr>
                                        <p:cTn id="243" dur="1" fill="hold">
                                          <p:stCondLst>
                                            <p:cond delay="0"/>
                                          </p:stCondLst>
                                        </p:cTn>
                                        <p:tgtEl>
                                          <p:spTgt spid="1055"/>
                                        </p:tgtEl>
                                        <p:attrNameLst>
                                          <p:attrName>style.visibility</p:attrName>
                                        </p:attrNameLst>
                                      </p:cBhvr>
                                      <p:to>
                                        <p:strVal val="visible"/>
                                      </p:to>
                                    </p:set>
                                    <p:animEffect transition="in" filter="randombar(horizontal)">
                                      <p:cBhvr>
                                        <p:cTn id="244" dur="500"/>
                                        <p:tgtEl>
                                          <p:spTgt spid="1055"/>
                                        </p:tgtEl>
                                      </p:cBhvr>
                                    </p:animEffect>
                                  </p:childTnLst>
                                </p:cTn>
                              </p:par>
                              <p:par>
                                <p:cTn id="245" presetID="14" presetClass="entr" presetSubtype="10" fill="hold" grpId="0" nodeType="withEffect">
                                  <p:stCondLst>
                                    <p:cond delay="0"/>
                                  </p:stCondLst>
                                  <p:childTnLst>
                                    <p:set>
                                      <p:cBhvr>
                                        <p:cTn id="246" dur="1" fill="hold">
                                          <p:stCondLst>
                                            <p:cond delay="0"/>
                                          </p:stCondLst>
                                        </p:cTn>
                                        <p:tgtEl>
                                          <p:spTgt spid="1054"/>
                                        </p:tgtEl>
                                        <p:attrNameLst>
                                          <p:attrName>style.visibility</p:attrName>
                                        </p:attrNameLst>
                                      </p:cBhvr>
                                      <p:to>
                                        <p:strVal val="visible"/>
                                      </p:to>
                                    </p:set>
                                    <p:animEffect transition="in" filter="randombar(horizontal)">
                                      <p:cBhvr>
                                        <p:cTn id="247" dur="500"/>
                                        <p:tgtEl>
                                          <p:spTgt spid="1054"/>
                                        </p:tgtEl>
                                      </p:cBhvr>
                                    </p:animEffect>
                                  </p:childTnLst>
                                </p:cTn>
                              </p:par>
                              <p:par>
                                <p:cTn id="248" presetID="14" presetClass="entr" presetSubtype="10" fill="hold" grpId="0" nodeType="withEffect">
                                  <p:stCondLst>
                                    <p:cond delay="0"/>
                                  </p:stCondLst>
                                  <p:childTnLst>
                                    <p:set>
                                      <p:cBhvr>
                                        <p:cTn id="249" dur="1" fill="hold">
                                          <p:stCondLst>
                                            <p:cond delay="0"/>
                                          </p:stCondLst>
                                        </p:cTn>
                                        <p:tgtEl>
                                          <p:spTgt spid="14"/>
                                        </p:tgtEl>
                                        <p:attrNameLst>
                                          <p:attrName>style.visibility</p:attrName>
                                        </p:attrNameLst>
                                      </p:cBhvr>
                                      <p:to>
                                        <p:strVal val="visible"/>
                                      </p:to>
                                    </p:set>
                                    <p:animEffect transition="in" filter="randombar(horizontal)">
                                      <p:cBhvr>
                                        <p:cTn id="250" dur="500"/>
                                        <p:tgtEl>
                                          <p:spTgt spid="14"/>
                                        </p:tgtEl>
                                      </p:cBhvr>
                                    </p:animEffect>
                                  </p:childTnLst>
                                </p:cTn>
                              </p:par>
                              <p:par>
                                <p:cTn id="251" presetID="14" presetClass="entr" presetSubtype="10" fill="hold" grpId="0" nodeType="withEffect">
                                  <p:stCondLst>
                                    <p:cond delay="0"/>
                                  </p:stCondLst>
                                  <p:childTnLst>
                                    <p:set>
                                      <p:cBhvr>
                                        <p:cTn id="252" dur="1" fill="hold">
                                          <p:stCondLst>
                                            <p:cond delay="0"/>
                                          </p:stCondLst>
                                        </p:cTn>
                                        <p:tgtEl>
                                          <p:spTgt spid="15"/>
                                        </p:tgtEl>
                                        <p:attrNameLst>
                                          <p:attrName>style.visibility</p:attrName>
                                        </p:attrNameLst>
                                      </p:cBhvr>
                                      <p:to>
                                        <p:strVal val="visible"/>
                                      </p:to>
                                    </p:set>
                                    <p:animEffect transition="in" filter="randombar(horizontal)">
                                      <p:cBhvr>
                                        <p:cTn id="2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3"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8" grpId="0"/>
      <p:bldP spid="79" grpId="0"/>
      <p:bldP spid="80" grpId="0"/>
      <p:bldP spid="88" grpId="0" animBg="1"/>
      <p:bldP spid="91" grpId="0" animBg="1"/>
      <p:bldP spid="97" grpId="0" animBg="1"/>
      <p:bldP spid="98" grpId="0" animBg="1"/>
      <p:bldP spid="99" grpId="0" animBg="1"/>
      <p:bldP spid="100" grpId="0" animBg="1"/>
      <p:bldP spid="101" grpId="0" animBg="1"/>
      <p:bldP spid="118" grpId="0" animBg="1"/>
      <p:bldP spid="119" grpId="0"/>
      <p:bldP spid="122" grpId="0" animBg="1"/>
      <p:bldP spid="123" grpId="0" animBg="1"/>
      <p:bldP spid="125" grpId="0" animBg="1"/>
      <p:bldP spid="1029"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p:bldP spid="1046" grpId="0" animBg="1"/>
      <p:bldP spid="1047" grpId="0" animBg="1"/>
      <p:bldP spid="1049" grpId="0" animBg="1"/>
      <p:bldP spid="1050" grpId="0" animBg="1"/>
      <p:bldP spid="1054" grpId="0" animBg="1"/>
      <p:bldP spid="1055" grpId="0"/>
      <p:bldP spid="2" grpId="0" animBg="1"/>
      <p:bldP spid="3" grpId="0" animBg="1"/>
      <p:bldP spid="10" grpId="0" animBg="1"/>
      <p:bldP spid="11" grpId="0" animBg="1"/>
      <p:bldP spid="12" grpId="0"/>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3D8922-BC92-E7A0-4C12-9E9030606F9D}"/>
              </a:ext>
            </a:extLst>
          </p:cNvPr>
          <p:cNvSpPr>
            <a:spLocks noGrp="1"/>
          </p:cNvSpPr>
          <p:nvPr>
            <p:ph type="title"/>
          </p:nvPr>
        </p:nvSpPr>
        <p:spPr/>
        <p:txBody>
          <a:bodyPr>
            <a:normAutofit fontScale="90000"/>
          </a:bodyPr>
          <a:lstStyle/>
          <a:p>
            <a:r>
              <a:rPr lang="en-US" dirty="0"/>
              <a:t>… Yet there are commonalities that point to features which could benefit many AI</a:t>
            </a:r>
            <a:r>
              <a:rPr lang="en-US" sz="4000" dirty="0"/>
              <a:t>s</a:t>
            </a:r>
            <a:r>
              <a:rPr lang="en-US" dirty="0"/>
              <a:t>!</a:t>
            </a:r>
          </a:p>
        </p:txBody>
      </p:sp>
      <p:sp>
        <p:nvSpPr>
          <p:cNvPr id="6" name="Content Placeholder 5">
            <a:extLst>
              <a:ext uri="{FF2B5EF4-FFF2-40B4-BE49-F238E27FC236}">
                <a16:creationId xmlns:a16="http://schemas.microsoft.com/office/drawing/2014/main" id="{A95CCFF7-DAB0-C839-82C8-291FF3A3C9C4}"/>
              </a:ext>
            </a:extLst>
          </p:cNvPr>
          <p:cNvSpPr>
            <a:spLocks noGrp="1"/>
          </p:cNvSpPr>
          <p:nvPr>
            <p:ph idx="1"/>
          </p:nvPr>
        </p:nvSpPr>
        <p:spPr>
          <a:xfrm>
            <a:off x="1024128" y="2286000"/>
            <a:ext cx="10935500" cy="4023360"/>
          </a:xfrm>
        </p:spPr>
        <p:txBody>
          <a:bodyPr>
            <a:normAutofit fontScale="92500"/>
          </a:bodyPr>
          <a:lstStyle/>
          <a:p>
            <a:r>
              <a:rPr lang="en-US"/>
              <a:t>They both employ key-value storage of transient or persistent data.</a:t>
            </a:r>
          </a:p>
          <a:p>
            <a:pPr>
              <a:buFont typeface="Wingdings" panose="05000000000000000000" pitchFamily="2" charset="2"/>
              <a:buChar char="Ø"/>
            </a:pPr>
            <a:r>
              <a:rPr lang="en-US"/>
              <a:t>  Frequent KV </a:t>
            </a:r>
            <a:r>
              <a:rPr lang="en-US" b="1"/>
              <a:t>get </a:t>
            </a:r>
            <a:r>
              <a:rPr lang="en-US"/>
              <a:t>operations.  Some do KV updates (</a:t>
            </a:r>
            <a:r>
              <a:rPr lang="en-US" b="1"/>
              <a:t>put</a:t>
            </a:r>
            <a:r>
              <a:rPr lang="en-US"/>
              <a:t> operations)</a:t>
            </a:r>
          </a:p>
          <a:p>
            <a:pPr>
              <a:buFont typeface="Wingdings" panose="05000000000000000000" pitchFamily="2" charset="2"/>
              <a:buChar char="Ø"/>
            </a:pPr>
            <a:r>
              <a:rPr lang="en-US"/>
              <a:t>  The modules run on a path from query to generative LLM, but </a:t>
            </a:r>
            <a:br>
              <a:rPr lang="en-US"/>
            </a:br>
            <a:r>
              <a:rPr lang="en-US"/>
              <a:t>    different stages might be coded in different languages and stages </a:t>
            </a:r>
            <a:br>
              <a:rPr lang="en-US"/>
            </a:br>
            <a:r>
              <a:rPr lang="en-US"/>
              <a:t>    could have parallelism: a “data flow” computing graph</a:t>
            </a:r>
          </a:p>
          <a:p>
            <a:pPr>
              <a:buFont typeface="Wingdings" panose="05000000000000000000" pitchFamily="2" charset="2"/>
              <a:buChar char="Ø"/>
            </a:pPr>
            <a:r>
              <a:rPr lang="en-US"/>
              <a:t>  Depend on GPU acceleration, RDMA networking, etc.    Many use</a:t>
            </a:r>
            <a:br>
              <a:rPr lang="en-US"/>
            </a:br>
            <a:r>
              <a:rPr lang="en-US"/>
              <a:t>    huge models or vector databases.  This differentiates our problem</a:t>
            </a:r>
            <a:br>
              <a:rPr lang="en-US"/>
            </a:br>
            <a:r>
              <a:rPr lang="en-US"/>
              <a:t>    from cloud-style elastic microservices, which are very lightweight.</a:t>
            </a:r>
          </a:p>
        </p:txBody>
      </p:sp>
      <p:sp>
        <p:nvSpPr>
          <p:cNvPr id="3" name="Footer Placeholder 2">
            <a:extLst>
              <a:ext uri="{FF2B5EF4-FFF2-40B4-BE49-F238E27FC236}">
                <a16:creationId xmlns:a16="http://schemas.microsoft.com/office/drawing/2014/main" id="{4F418C3B-FD42-7733-41C5-A5F0C1B770E8}"/>
              </a:ext>
            </a:extLst>
          </p:cNvPr>
          <p:cNvSpPr>
            <a:spLocks noGrp="1"/>
          </p:cNvSpPr>
          <p:nvPr>
            <p:ph type="ftr" sz="quarter" idx="11"/>
          </p:nvPr>
        </p:nvSpPr>
        <p:spPr/>
        <p:txBody>
          <a:bodyPr/>
          <a:lstStyle/>
          <a:p>
            <a:r>
              <a:rPr lang="en-US"/>
              <a:t>Ken Birman (ken@cs.cornell.edu).</a:t>
            </a:r>
          </a:p>
        </p:txBody>
      </p:sp>
      <p:sp>
        <p:nvSpPr>
          <p:cNvPr id="4" name="Slide Number Placeholder 3">
            <a:extLst>
              <a:ext uri="{FF2B5EF4-FFF2-40B4-BE49-F238E27FC236}">
                <a16:creationId xmlns:a16="http://schemas.microsoft.com/office/drawing/2014/main" id="{FAFF151D-1435-5452-D21A-1F49C62A9D6B}"/>
              </a:ext>
            </a:extLst>
          </p:cNvPr>
          <p:cNvSpPr>
            <a:spLocks noGrp="1"/>
          </p:cNvSpPr>
          <p:nvPr>
            <p:ph type="sldNum" sz="quarter" idx="12"/>
          </p:nvPr>
        </p:nvSpPr>
        <p:spPr/>
        <p:txBody>
          <a:bodyPr/>
          <a:lstStyle/>
          <a:p>
            <a:fld id="{26165642-2DC6-4995-8FB3-76453B93C11F}" type="slidenum">
              <a:rPr lang="en-US" smtClean="0"/>
              <a:pPr/>
              <a:t>27</a:t>
            </a:fld>
            <a:endParaRPr lang="en-US"/>
          </a:p>
        </p:txBody>
      </p:sp>
    </p:spTree>
    <p:extLst>
      <p:ext uri="{BB962C8B-B14F-4D97-AF65-F5344CB8AC3E}">
        <p14:creationId xmlns:p14="http://schemas.microsoft.com/office/powerpoint/2010/main" val="3287504449"/>
      </p:ext>
    </p:extLst>
  </p:cSld>
  <p:clrMapOvr>
    <a:masterClrMapping/>
  </p:clrMapOvr>
  <p:transition advTm="600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1205A-141A-6A5C-E63E-DC44DEC572CA}"/>
            </a:ext>
          </a:extLst>
        </p:cNvPr>
        <p:cNvGrpSpPr/>
        <p:nvPr/>
      </p:nvGrpSpPr>
      <p:grpSpPr>
        <a:xfrm>
          <a:off x="0" y="0"/>
          <a:ext cx="0" cy="0"/>
          <a:chOff x="0" y="0"/>
          <a:chExt cx="0" cy="0"/>
        </a:xfrm>
      </p:grpSpPr>
      <p:pic>
        <p:nvPicPr>
          <p:cNvPr id="1026" name="Picture 2" descr="https://shootingwanderlust.com/wp-content/uploads/2019/05/Cascade-in-Green.jpg">
            <a:extLst>
              <a:ext uri="{FF2B5EF4-FFF2-40B4-BE49-F238E27FC236}">
                <a16:creationId xmlns:a16="http://schemas.microsoft.com/office/drawing/2014/main" id="{616F0209-6E8B-E41E-AB14-B2BD972D10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901" b="27552"/>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124D91F-69C5-52E9-1A8C-59457A91306B}"/>
              </a:ext>
            </a:extLst>
          </p:cNvPr>
          <p:cNvSpPr>
            <a:spLocks noGrp="1"/>
          </p:cNvSpPr>
          <p:nvPr>
            <p:ph type="title"/>
          </p:nvPr>
        </p:nvSpPr>
        <p:spPr>
          <a:xfrm>
            <a:off x="4309349" y="3429000"/>
            <a:ext cx="7501651" cy="1487032"/>
          </a:xfrm>
          <a:solidFill>
            <a:schemeClr val="tx1"/>
          </a:solidFill>
        </p:spPr>
        <p:txBody>
          <a:bodyPr vert="horz" lIns="91440" tIns="45720" rIns="91440" bIns="45720" rtlCol="0" anchor="b">
            <a:noAutofit/>
          </a:bodyPr>
          <a:lstStyle/>
          <a:p>
            <a:pPr algn="ctr"/>
            <a:br>
              <a:rPr lang="en-US" sz="3600" spc="200" dirty="0">
                <a:solidFill>
                  <a:srgbClr val="FFFFFF"/>
                </a:solidFill>
              </a:rPr>
            </a:br>
            <a:br>
              <a:rPr lang="en-US" sz="3600" spc="200" dirty="0">
                <a:solidFill>
                  <a:srgbClr val="FFFFFF"/>
                </a:solidFill>
              </a:rPr>
            </a:br>
            <a:br>
              <a:rPr lang="en-US" sz="3600" spc="200" dirty="0">
                <a:solidFill>
                  <a:srgbClr val="FFFFFF"/>
                </a:solidFill>
              </a:rPr>
            </a:br>
            <a:br>
              <a:rPr lang="en-US" sz="3600" spc="200" dirty="0">
                <a:solidFill>
                  <a:srgbClr val="FFFFFF"/>
                </a:solidFill>
              </a:rPr>
            </a:br>
            <a:br>
              <a:rPr lang="en-US" sz="3600" spc="200" dirty="0">
                <a:solidFill>
                  <a:srgbClr val="FFFFFF"/>
                </a:solidFill>
              </a:rPr>
            </a:br>
            <a:br>
              <a:rPr lang="en-US" sz="3600" spc="200" dirty="0">
                <a:solidFill>
                  <a:srgbClr val="FFFFFF"/>
                </a:solidFill>
              </a:rPr>
            </a:br>
            <a:br>
              <a:rPr lang="en-US" sz="3600" spc="200" dirty="0">
                <a:solidFill>
                  <a:srgbClr val="FFFFFF"/>
                </a:solidFill>
              </a:rPr>
            </a:br>
            <a:r>
              <a:rPr lang="en-US" sz="3600" spc="200" dirty="0">
                <a:solidFill>
                  <a:srgbClr val="FFFFFF"/>
                </a:solidFill>
              </a:rPr>
              <a:t>More details about Vortex</a:t>
            </a:r>
            <a:br>
              <a:rPr lang="en-US" sz="2400" spc="200" dirty="0">
                <a:solidFill>
                  <a:srgbClr val="FFFFFF"/>
                </a:solidFill>
              </a:rPr>
            </a:br>
            <a:endParaRPr lang="en-US" sz="3600" kern="1200" cap="all" spc="200" baseline="0" dirty="0">
              <a:solidFill>
                <a:srgbClr val="FFFFFF"/>
              </a:solidFill>
              <a:latin typeface="+mj-lt"/>
              <a:ea typeface="+mj-ea"/>
              <a:cs typeface="+mj-cs"/>
            </a:endParaRPr>
          </a:p>
        </p:txBody>
      </p:sp>
      <p:sp>
        <p:nvSpPr>
          <p:cNvPr id="3" name="Footer Placeholder 2">
            <a:extLst>
              <a:ext uri="{FF2B5EF4-FFF2-40B4-BE49-F238E27FC236}">
                <a16:creationId xmlns:a16="http://schemas.microsoft.com/office/drawing/2014/main" id="{B156E5A6-1C62-F2E4-04B3-120AFCA1E731}"/>
              </a:ext>
            </a:extLst>
          </p:cNvPr>
          <p:cNvSpPr>
            <a:spLocks noGrp="1"/>
          </p:cNvSpPr>
          <p:nvPr>
            <p:ph type="ftr" sz="quarter" idx="11"/>
          </p:nvPr>
        </p:nvSpPr>
        <p:spPr>
          <a:xfrm>
            <a:off x="4842932" y="6470704"/>
            <a:ext cx="5901459"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all" spc="0" normalizeH="0" baseline="0" noProof="0">
                <a:ln>
                  <a:noFill/>
                </a:ln>
                <a:solidFill>
                  <a:srgbClr val="FFFFFF"/>
                </a:solidFill>
                <a:effectLst/>
                <a:uLnTx/>
                <a:uFillTx/>
                <a:latin typeface="+mj-lt"/>
                <a:ea typeface="+mn-ea"/>
                <a:cs typeface="+mn-cs"/>
              </a:rPr>
              <a:t>Ken Birman (ken@cs.cornell.edu).</a:t>
            </a:r>
          </a:p>
        </p:txBody>
      </p:sp>
      <p:sp>
        <p:nvSpPr>
          <p:cNvPr id="4" name="Slide Number Placeholder 3">
            <a:extLst>
              <a:ext uri="{FF2B5EF4-FFF2-40B4-BE49-F238E27FC236}">
                <a16:creationId xmlns:a16="http://schemas.microsoft.com/office/drawing/2014/main" id="{F8FC5263-B98D-BF01-1255-682D5D82239E}"/>
              </a:ext>
            </a:extLst>
          </p:cNvPr>
          <p:cNvSpPr>
            <a:spLocks noGrp="1"/>
          </p:cNvSpPr>
          <p:nvPr>
            <p:ph type="sldNum" sz="quarter" idx="12"/>
          </p:nvPr>
        </p:nvSpPr>
        <p:spPr>
          <a:xfrm>
            <a:off x="10837333" y="6470704"/>
            <a:ext cx="973667"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6165642-2DC6-4995-8FB3-76453B93C11F}"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28</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8855480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2FEE-D871-25E9-A8D7-B8B198F086B8}"/>
              </a:ext>
            </a:extLst>
          </p:cNvPr>
          <p:cNvSpPr>
            <a:spLocks noGrp="1"/>
          </p:cNvSpPr>
          <p:nvPr>
            <p:ph type="title"/>
          </p:nvPr>
        </p:nvSpPr>
        <p:spPr/>
        <p:txBody>
          <a:bodyPr/>
          <a:lstStyle/>
          <a:p>
            <a:r>
              <a:rPr lang="en-US" dirty="0"/>
              <a:t>The Vortex layer is…</a:t>
            </a:r>
          </a:p>
        </p:txBody>
      </p:sp>
      <p:sp>
        <p:nvSpPr>
          <p:cNvPr id="5" name="Content Placeholder 4">
            <a:extLst>
              <a:ext uri="{FF2B5EF4-FFF2-40B4-BE49-F238E27FC236}">
                <a16:creationId xmlns:a16="http://schemas.microsoft.com/office/drawing/2014/main" id="{A427B40E-6B93-D34D-3C10-651678E8E6BF}"/>
              </a:ext>
            </a:extLst>
          </p:cNvPr>
          <p:cNvSpPr>
            <a:spLocks noGrp="1"/>
          </p:cNvSpPr>
          <p:nvPr>
            <p:ph idx="1"/>
          </p:nvPr>
        </p:nvSpPr>
        <p:spPr/>
        <p:txBody>
          <a:bodyPr>
            <a:normAutofit fontScale="92500" lnSpcReduction="10000"/>
          </a:bodyPr>
          <a:lstStyle/>
          <a:p>
            <a:r>
              <a:rPr lang="en-US" i="1"/>
              <a:t>A universal runtime </a:t>
            </a:r>
            <a:r>
              <a:rPr lang="en-US"/>
              <a:t>compatible with Linux, but offering optimized AI pipeline support coupled to KV data management.  Compatible with many vector database concepts and RAG LLM approaches.</a:t>
            </a:r>
          </a:p>
          <a:p>
            <a:endParaRPr lang="en-US"/>
          </a:p>
          <a:p>
            <a:r>
              <a:rPr lang="en-US"/>
              <a:t>Designed to be back-compatible: Porting an AI into Vortex is easy</a:t>
            </a:r>
          </a:p>
          <a:p>
            <a:endParaRPr lang="en-US"/>
          </a:p>
          <a:p>
            <a:r>
              <a:rPr lang="en-US"/>
              <a:t>Insanely low latencies, high throughput, supports dynamic database updates with strong consistency guarantees.</a:t>
            </a:r>
          </a:p>
        </p:txBody>
      </p:sp>
      <p:sp>
        <p:nvSpPr>
          <p:cNvPr id="3" name="Footer Placeholder 2">
            <a:extLst>
              <a:ext uri="{FF2B5EF4-FFF2-40B4-BE49-F238E27FC236}">
                <a16:creationId xmlns:a16="http://schemas.microsoft.com/office/drawing/2014/main" id="{FDD69E7E-03DB-1DB5-2F55-0A3E5B9A442E}"/>
              </a:ext>
            </a:extLst>
          </p:cNvPr>
          <p:cNvSpPr>
            <a:spLocks noGrp="1"/>
          </p:cNvSpPr>
          <p:nvPr>
            <p:ph type="ftr" sz="quarter" idx="11"/>
          </p:nvPr>
        </p:nvSpPr>
        <p:spPr/>
        <p:txBody>
          <a:bodyPr/>
          <a:lstStyle/>
          <a:p>
            <a:r>
              <a:rPr lang="en-US"/>
              <a:t>Ken Birman (ken@cs.cornell.edu).</a:t>
            </a:r>
          </a:p>
        </p:txBody>
      </p:sp>
      <p:sp>
        <p:nvSpPr>
          <p:cNvPr id="4" name="Slide Number Placeholder 3">
            <a:extLst>
              <a:ext uri="{FF2B5EF4-FFF2-40B4-BE49-F238E27FC236}">
                <a16:creationId xmlns:a16="http://schemas.microsoft.com/office/drawing/2014/main" id="{892B0D33-1604-534E-3802-A46FB0AA11BB}"/>
              </a:ext>
            </a:extLst>
          </p:cNvPr>
          <p:cNvSpPr>
            <a:spLocks noGrp="1"/>
          </p:cNvSpPr>
          <p:nvPr>
            <p:ph type="sldNum" sz="quarter" idx="12"/>
          </p:nvPr>
        </p:nvSpPr>
        <p:spPr/>
        <p:txBody>
          <a:bodyPr/>
          <a:lstStyle/>
          <a:p>
            <a:fld id="{26165642-2DC6-4995-8FB3-76453B93C11F}" type="slidenum">
              <a:rPr lang="en-US" smtClean="0"/>
              <a:pPr/>
              <a:t>29</a:t>
            </a:fld>
            <a:endParaRPr lang="en-US"/>
          </a:p>
        </p:txBody>
      </p:sp>
      <p:pic>
        <p:nvPicPr>
          <p:cNvPr id="8" name="Picture 7">
            <a:extLst>
              <a:ext uri="{FF2B5EF4-FFF2-40B4-BE49-F238E27FC236}">
                <a16:creationId xmlns:a16="http://schemas.microsoft.com/office/drawing/2014/main" id="{D96B5E7E-79AE-DC84-0301-633785EE85C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911727" y="112976"/>
            <a:ext cx="2066723" cy="1511939"/>
          </a:xfrm>
          <a:prstGeom prst="rect">
            <a:avLst/>
          </a:prstGeom>
        </p:spPr>
      </p:pic>
    </p:spTree>
    <p:extLst>
      <p:ext uri="{BB962C8B-B14F-4D97-AF65-F5344CB8AC3E}">
        <p14:creationId xmlns:p14="http://schemas.microsoft.com/office/powerpoint/2010/main" val="1643868240"/>
      </p:ext>
    </p:extLst>
  </p:cSld>
  <p:clrMapOvr>
    <a:masterClrMapping/>
  </p:clrMapOvr>
  <p:transition advTm="60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0A8FE-E52F-4E22-BEAD-1A693F6A4DA6}"/>
              </a:ext>
            </a:extLst>
          </p:cNvPr>
          <p:cNvSpPr>
            <a:spLocks noGrp="1"/>
          </p:cNvSpPr>
          <p:nvPr>
            <p:ph type="title"/>
          </p:nvPr>
        </p:nvSpPr>
        <p:spPr/>
        <p:txBody>
          <a:bodyPr>
            <a:normAutofit/>
          </a:bodyPr>
          <a:lstStyle/>
          <a:p>
            <a:r>
              <a:rPr lang="en-US" dirty="0"/>
              <a:t>What will Real-world AI look like?</a:t>
            </a:r>
          </a:p>
        </p:txBody>
      </p:sp>
      <p:sp>
        <p:nvSpPr>
          <p:cNvPr id="4" name="Footer Placeholder 3">
            <a:extLst>
              <a:ext uri="{FF2B5EF4-FFF2-40B4-BE49-F238E27FC236}">
                <a16:creationId xmlns:a16="http://schemas.microsoft.com/office/drawing/2014/main" id="{328937C9-24BF-48E9-A58E-583A7E12F1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a:ea typeface="+mn-ea"/>
                <a:cs typeface="+mn-cs"/>
              </a:rPr>
              <a:t>Ken Birman (ken@cs.cornell.edu).</a:t>
            </a:r>
          </a:p>
        </p:txBody>
      </p:sp>
      <p:sp>
        <p:nvSpPr>
          <p:cNvPr id="5" name="Slide Number Placeholder 4">
            <a:extLst>
              <a:ext uri="{FF2B5EF4-FFF2-40B4-BE49-F238E27FC236}">
                <a16:creationId xmlns:a16="http://schemas.microsoft.com/office/drawing/2014/main" id="{7264BED2-B7F3-4933-8EE0-17A81E5F7B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pic>
        <p:nvPicPr>
          <p:cNvPr id="23" name="Picture 22">
            <a:extLst>
              <a:ext uri="{FF2B5EF4-FFF2-40B4-BE49-F238E27FC236}">
                <a16:creationId xmlns:a16="http://schemas.microsoft.com/office/drawing/2014/main" id="{4523EE63-2DFB-4B81-96CA-23052B8201A8}"/>
              </a:ext>
            </a:extLst>
          </p:cNvPr>
          <p:cNvPicPr>
            <a:picLocks noChangeAspect="1"/>
          </p:cNvPicPr>
          <p:nvPr/>
        </p:nvPicPr>
        <p:blipFill>
          <a:blip r:embed="rId2"/>
          <a:stretch>
            <a:fillRect/>
          </a:stretch>
        </p:blipFill>
        <p:spPr>
          <a:xfrm>
            <a:off x="5800087" y="3379176"/>
            <a:ext cx="3830960" cy="2154915"/>
          </a:xfrm>
          <a:prstGeom prst="rect">
            <a:avLst/>
          </a:prstGeom>
        </p:spPr>
      </p:pic>
      <p:sp>
        <p:nvSpPr>
          <p:cNvPr id="24" name="Content Placeholder 2">
            <a:extLst>
              <a:ext uri="{FF2B5EF4-FFF2-40B4-BE49-F238E27FC236}">
                <a16:creationId xmlns:a16="http://schemas.microsoft.com/office/drawing/2014/main" id="{EC424971-2D20-4206-A492-AEC9291D900A}"/>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3200" b="0" i="0" u="none" strike="noStrike" kern="1200" cap="none" spc="0" normalizeH="0" baseline="0" noProof="0">
                <a:ln>
                  <a:noFill/>
                </a:ln>
                <a:solidFill>
                  <a:prstClr val="black"/>
                </a:solidFill>
                <a:effectLst/>
                <a:uLnTx/>
                <a:uFillTx/>
                <a:latin typeface="Tw Cen MT"/>
                <a:ea typeface="+mn-ea"/>
                <a:cs typeface="+mn-cs"/>
              </a:rPr>
              <a:t>Data sources                          Cooperative ML              Smart </a:t>
            </a:r>
            <a:br>
              <a:rPr kumimoji="0" lang="en-US" sz="3200" b="0" i="0" u="none" strike="noStrike" kern="1200" cap="none" spc="0" normalizeH="0" baseline="0" noProof="0">
                <a:ln>
                  <a:noFill/>
                </a:ln>
                <a:solidFill>
                  <a:prstClr val="black"/>
                </a:solidFill>
                <a:effectLst/>
                <a:uLnTx/>
                <a:uFillTx/>
                <a:latin typeface="Tw Cen MT"/>
                <a:ea typeface="+mn-ea"/>
                <a:cs typeface="+mn-cs"/>
              </a:rPr>
            </a:br>
            <a:r>
              <a:rPr kumimoji="0" lang="en-US" sz="3200" b="0" i="0" u="none" strike="noStrike" kern="1200" cap="none" spc="0" normalizeH="0" baseline="0" noProof="0">
                <a:ln>
                  <a:noFill/>
                </a:ln>
                <a:solidFill>
                  <a:prstClr val="black"/>
                </a:solidFill>
                <a:effectLst/>
                <a:uLnTx/>
                <a:uFillTx/>
                <a:latin typeface="Tw Cen MT"/>
                <a:ea typeface="+mn-ea"/>
                <a:cs typeface="+mn-cs"/>
              </a:rPr>
              <a:t>                                             Distributed AI                Queries</a:t>
            </a:r>
          </a:p>
        </p:txBody>
      </p:sp>
      <p:pic>
        <p:nvPicPr>
          <p:cNvPr id="25" name="Picture 24">
            <a:extLst>
              <a:ext uri="{FF2B5EF4-FFF2-40B4-BE49-F238E27FC236}">
                <a16:creationId xmlns:a16="http://schemas.microsoft.com/office/drawing/2014/main" id="{2095E10B-C560-48A7-BB55-8A68EEF8A5A3}"/>
              </a:ext>
            </a:extLst>
          </p:cNvPr>
          <p:cNvPicPr>
            <a:picLocks noChangeAspect="1"/>
          </p:cNvPicPr>
          <p:nvPr/>
        </p:nvPicPr>
        <p:blipFill>
          <a:blip r:embed="rId3"/>
          <a:stretch>
            <a:fillRect/>
          </a:stretch>
        </p:blipFill>
        <p:spPr>
          <a:xfrm>
            <a:off x="1458103" y="2792935"/>
            <a:ext cx="3531593" cy="1855466"/>
          </a:xfrm>
          <a:prstGeom prst="rect">
            <a:avLst/>
          </a:prstGeom>
        </p:spPr>
      </p:pic>
      <p:pic>
        <p:nvPicPr>
          <p:cNvPr id="26" name="Picture 25">
            <a:extLst>
              <a:ext uri="{FF2B5EF4-FFF2-40B4-BE49-F238E27FC236}">
                <a16:creationId xmlns:a16="http://schemas.microsoft.com/office/drawing/2014/main" id="{55758198-2807-417B-A287-EE04B7B11FD2}"/>
              </a:ext>
            </a:extLst>
          </p:cNvPr>
          <p:cNvPicPr>
            <a:picLocks noChangeAspect="1"/>
          </p:cNvPicPr>
          <p:nvPr/>
        </p:nvPicPr>
        <p:blipFill>
          <a:blip r:embed="rId4"/>
          <a:stretch>
            <a:fillRect/>
          </a:stretch>
        </p:blipFill>
        <p:spPr>
          <a:xfrm>
            <a:off x="245619" y="4306834"/>
            <a:ext cx="3171724" cy="1524868"/>
          </a:xfrm>
          <a:prstGeom prst="rect">
            <a:avLst/>
          </a:prstGeom>
        </p:spPr>
      </p:pic>
      <p:sp>
        <p:nvSpPr>
          <p:cNvPr id="27" name="Arrow: Right 7">
            <a:extLst>
              <a:ext uri="{FF2B5EF4-FFF2-40B4-BE49-F238E27FC236}">
                <a16:creationId xmlns:a16="http://schemas.microsoft.com/office/drawing/2014/main" id="{5E4C841A-87D4-4039-981C-3465836396E8}"/>
              </a:ext>
            </a:extLst>
          </p:cNvPr>
          <p:cNvSpPr/>
          <p:nvPr/>
        </p:nvSpPr>
        <p:spPr>
          <a:xfrm>
            <a:off x="5439154" y="41890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8" name="Arrow: Right 9">
            <a:extLst>
              <a:ext uri="{FF2B5EF4-FFF2-40B4-BE49-F238E27FC236}">
                <a16:creationId xmlns:a16="http://schemas.microsoft.com/office/drawing/2014/main" id="{DA8A5B75-2837-4718-9BFE-BBDFB2E81C80}"/>
              </a:ext>
            </a:extLst>
          </p:cNvPr>
          <p:cNvSpPr/>
          <p:nvPr/>
        </p:nvSpPr>
        <p:spPr>
          <a:xfrm>
            <a:off x="9030422" y="41637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15" name="Picture 14">
            <a:extLst>
              <a:ext uri="{FF2B5EF4-FFF2-40B4-BE49-F238E27FC236}">
                <a16:creationId xmlns:a16="http://schemas.microsoft.com/office/drawing/2014/main" id="{2095E10B-C560-48A7-BB55-8A68EEF8A5A3}"/>
              </a:ext>
            </a:extLst>
          </p:cNvPr>
          <p:cNvPicPr>
            <a:picLocks noChangeAspect="1"/>
          </p:cNvPicPr>
          <p:nvPr/>
        </p:nvPicPr>
        <p:blipFill rotWithShape="1">
          <a:blip r:embed="rId3"/>
          <a:srcRect l="54985" t="92148" r="21900" b="234"/>
          <a:stretch/>
        </p:blipFill>
        <p:spPr>
          <a:xfrm>
            <a:off x="4047684" y="4385974"/>
            <a:ext cx="856211" cy="141317"/>
          </a:xfrm>
          <a:prstGeom prst="rect">
            <a:avLst/>
          </a:prstGeom>
        </p:spPr>
      </p:pic>
      <p:pic>
        <p:nvPicPr>
          <p:cNvPr id="31" name="Picture 30"/>
          <p:cNvPicPr>
            <a:picLocks noChangeAspect="1"/>
          </p:cNvPicPr>
          <p:nvPr/>
        </p:nvPicPr>
        <p:blipFill rotWithShape="1">
          <a:blip r:embed="rId5"/>
          <a:srcRect t="27552"/>
          <a:stretch/>
        </p:blipFill>
        <p:spPr>
          <a:xfrm>
            <a:off x="2264169" y="4465874"/>
            <a:ext cx="3116739" cy="1782644"/>
          </a:xfrm>
          <a:prstGeom prst="rect">
            <a:avLst/>
          </a:prstGeom>
        </p:spPr>
      </p:pic>
      <p:sp>
        <p:nvSpPr>
          <p:cNvPr id="3" name="TextBox 29">
            <a:extLst>
              <a:ext uri="{FF2B5EF4-FFF2-40B4-BE49-F238E27FC236}">
                <a16:creationId xmlns:a16="http://schemas.microsoft.com/office/drawing/2014/main" id="{F0870E9F-181B-4968-A611-F3A3E404537E}"/>
              </a:ext>
            </a:extLst>
          </p:cNvPr>
          <p:cNvSpPr txBox="1"/>
          <p:nvPr/>
        </p:nvSpPr>
        <p:spPr>
          <a:xfrm>
            <a:off x="9654946" y="4986787"/>
            <a:ext cx="253705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w Cen MT"/>
                <a:ea typeface="+mn-ea"/>
                <a:cs typeface="+mn-cs"/>
              </a:rPr>
              <a:t>How much should I budget for raw milk purchases in March for my cheese factory?”</a:t>
            </a:r>
          </a:p>
        </p:txBody>
      </p:sp>
      <p:pic>
        <p:nvPicPr>
          <p:cNvPr id="6" name="Picture 5" descr="Quebec cheese processor embarks on an expansion plan - Food In ...">
            <a:extLst>
              <a:ext uri="{FF2B5EF4-FFF2-40B4-BE49-F238E27FC236}">
                <a16:creationId xmlns:a16="http://schemas.microsoft.com/office/drawing/2014/main" id="{64A8D766-203D-2E84-821B-6B74AA2F2C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4614" y="3503958"/>
            <a:ext cx="2083793" cy="137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6431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3D79-2E0A-9475-5B8A-1D3671B522EC}"/>
              </a:ext>
            </a:extLst>
          </p:cNvPr>
          <p:cNvSpPr>
            <a:spLocks noGrp="1"/>
          </p:cNvSpPr>
          <p:nvPr>
            <p:ph type="title"/>
          </p:nvPr>
        </p:nvSpPr>
        <p:spPr/>
        <p:txBody>
          <a:bodyPr/>
          <a:lstStyle/>
          <a:p>
            <a:r>
              <a:rPr lang="en-US"/>
              <a:t>User Defined AI logic: UDL</a:t>
            </a:r>
            <a:r>
              <a:rPr lang="en-US" sz="4000"/>
              <a:t>s</a:t>
            </a:r>
            <a:endParaRPr lang="en-US"/>
          </a:p>
        </p:txBody>
      </p:sp>
      <p:sp>
        <p:nvSpPr>
          <p:cNvPr id="3" name="Content Placeholder 2">
            <a:extLst>
              <a:ext uri="{FF2B5EF4-FFF2-40B4-BE49-F238E27FC236}">
                <a16:creationId xmlns:a16="http://schemas.microsoft.com/office/drawing/2014/main" id="{2FDC738F-B213-8692-F26C-ADDE16D6F8EB}"/>
              </a:ext>
            </a:extLst>
          </p:cNvPr>
          <p:cNvSpPr>
            <a:spLocks noGrp="1"/>
          </p:cNvSpPr>
          <p:nvPr>
            <p:ph idx="1"/>
          </p:nvPr>
        </p:nvSpPr>
        <p:spPr/>
        <p:txBody>
          <a:bodyPr>
            <a:normAutofit fontScale="92500" lnSpcReduction="10000"/>
          </a:bodyPr>
          <a:lstStyle/>
          <a:p>
            <a:r>
              <a:rPr lang="en-US"/>
              <a:t>Could be a program running in a docker container or a dynamically loaded plug-in, like a device driver.</a:t>
            </a:r>
          </a:p>
          <a:p>
            <a:endParaRPr lang="en-US"/>
          </a:p>
          <a:p>
            <a:r>
              <a:rPr lang="en-US"/>
              <a:t>In either case, they would use the identical programming API to talk to our platform layer</a:t>
            </a:r>
          </a:p>
          <a:p>
            <a:endParaRPr lang="en-US"/>
          </a:p>
          <a:p>
            <a:r>
              <a:rPr lang="en-US"/>
              <a:t>Each UDL configuration turns Vortex into a different “bespoke” AI supporting a distinct functionality on the LLM pipeline</a:t>
            </a:r>
          </a:p>
        </p:txBody>
      </p:sp>
      <p:sp>
        <p:nvSpPr>
          <p:cNvPr id="4" name="Footer Placeholder 3">
            <a:extLst>
              <a:ext uri="{FF2B5EF4-FFF2-40B4-BE49-F238E27FC236}">
                <a16:creationId xmlns:a16="http://schemas.microsoft.com/office/drawing/2014/main" id="{F445D27A-0BB9-A30A-4998-00EF66C98818}"/>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2378587A-B285-AAAE-ED23-8F0455C9D59F}"/>
              </a:ext>
            </a:extLst>
          </p:cNvPr>
          <p:cNvSpPr>
            <a:spLocks noGrp="1"/>
          </p:cNvSpPr>
          <p:nvPr>
            <p:ph type="sldNum" sz="quarter" idx="12"/>
          </p:nvPr>
        </p:nvSpPr>
        <p:spPr/>
        <p:txBody>
          <a:bodyPr/>
          <a:lstStyle/>
          <a:p>
            <a:fld id="{26165642-2DC6-4995-8FB3-76453B93C11F}" type="slidenum">
              <a:rPr lang="en-US" smtClean="0"/>
              <a:pPr/>
              <a:t>30</a:t>
            </a:fld>
            <a:endParaRPr lang="en-US"/>
          </a:p>
        </p:txBody>
      </p:sp>
    </p:spTree>
    <p:extLst>
      <p:ext uri="{BB962C8B-B14F-4D97-AF65-F5344CB8AC3E}">
        <p14:creationId xmlns:p14="http://schemas.microsoft.com/office/powerpoint/2010/main" val="2587762734"/>
      </p:ext>
    </p:extLst>
  </p:cSld>
  <p:clrMapOvr>
    <a:masterClrMapping/>
  </p:clrMapOvr>
  <p:transition advTm="60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346207-18D3-E6B8-96F1-E0CC92B03260}"/>
              </a:ext>
            </a:extLst>
          </p:cNvPr>
          <p:cNvSpPr>
            <a:spLocks noGrp="1"/>
          </p:cNvSpPr>
          <p:nvPr>
            <p:ph type="title"/>
          </p:nvPr>
        </p:nvSpPr>
        <p:spPr/>
        <p:txBody>
          <a:bodyPr/>
          <a:lstStyle/>
          <a:p>
            <a:r>
              <a:rPr lang="en-US"/>
              <a:t>The quest for ultimate performance</a:t>
            </a:r>
          </a:p>
        </p:txBody>
      </p:sp>
      <p:sp>
        <p:nvSpPr>
          <p:cNvPr id="6" name="Content Placeholder 5">
            <a:extLst>
              <a:ext uri="{FF2B5EF4-FFF2-40B4-BE49-F238E27FC236}">
                <a16:creationId xmlns:a16="http://schemas.microsoft.com/office/drawing/2014/main" id="{7ECFD9E9-FC1A-3263-72DD-D340BD05513B}"/>
              </a:ext>
            </a:extLst>
          </p:cNvPr>
          <p:cNvSpPr>
            <a:spLocks noGrp="1"/>
          </p:cNvSpPr>
          <p:nvPr>
            <p:ph idx="1"/>
          </p:nvPr>
        </p:nvSpPr>
        <p:spPr/>
        <p:txBody>
          <a:bodyPr>
            <a:normAutofit lnSpcReduction="10000"/>
          </a:bodyPr>
          <a:lstStyle/>
          <a:p>
            <a:r>
              <a:rPr lang="en-US"/>
              <a:t>Why these goals?  Speed translates to user satisfaction, just like for web sites</a:t>
            </a:r>
          </a:p>
          <a:p>
            <a:endParaRPr lang="en-US"/>
          </a:p>
          <a:p>
            <a:r>
              <a:rPr lang="en-US"/>
              <a:t>Speed also determines how many RAG LLM queries the AI can issue (and the “modes” of those queries: text, image, graphs, </a:t>
            </a:r>
            <a:r>
              <a:rPr lang="en-US" err="1"/>
              <a:t>etc</a:t>
            </a:r>
            <a:r>
              <a:rPr lang="en-US"/>
              <a:t>)</a:t>
            </a:r>
          </a:p>
          <a:p>
            <a:endParaRPr lang="en-US"/>
          </a:p>
          <a:p>
            <a:r>
              <a:rPr lang="en-US"/>
              <a:t>And speed shapes the power profile and throughput, determining the bottom line cost per query for the system owner</a:t>
            </a:r>
          </a:p>
        </p:txBody>
      </p:sp>
      <p:sp>
        <p:nvSpPr>
          <p:cNvPr id="3" name="Footer Placeholder 2">
            <a:extLst>
              <a:ext uri="{FF2B5EF4-FFF2-40B4-BE49-F238E27FC236}">
                <a16:creationId xmlns:a16="http://schemas.microsoft.com/office/drawing/2014/main" id="{2011753B-B6CD-33AC-BE32-84B89AA36D53}"/>
              </a:ext>
            </a:extLst>
          </p:cNvPr>
          <p:cNvSpPr>
            <a:spLocks noGrp="1"/>
          </p:cNvSpPr>
          <p:nvPr>
            <p:ph type="ftr" sz="quarter" idx="11"/>
          </p:nvPr>
        </p:nvSpPr>
        <p:spPr/>
        <p:txBody>
          <a:bodyPr/>
          <a:lstStyle/>
          <a:p>
            <a:r>
              <a:rPr lang="en-US"/>
              <a:t>Ken Birman (ken@cs.cornell.edu).</a:t>
            </a:r>
          </a:p>
        </p:txBody>
      </p:sp>
      <p:sp>
        <p:nvSpPr>
          <p:cNvPr id="4" name="Slide Number Placeholder 3">
            <a:extLst>
              <a:ext uri="{FF2B5EF4-FFF2-40B4-BE49-F238E27FC236}">
                <a16:creationId xmlns:a16="http://schemas.microsoft.com/office/drawing/2014/main" id="{EF4EE6FF-7A21-897C-70C2-C01C634F37EF}"/>
              </a:ext>
            </a:extLst>
          </p:cNvPr>
          <p:cNvSpPr>
            <a:spLocks noGrp="1"/>
          </p:cNvSpPr>
          <p:nvPr>
            <p:ph type="sldNum" sz="quarter" idx="12"/>
          </p:nvPr>
        </p:nvSpPr>
        <p:spPr/>
        <p:txBody>
          <a:bodyPr/>
          <a:lstStyle/>
          <a:p>
            <a:fld id="{26165642-2DC6-4995-8FB3-76453B93C11F}" type="slidenum">
              <a:rPr lang="en-US" smtClean="0"/>
              <a:pPr/>
              <a:t>31</a:t>
            </a:fld>
            <a:endParaRPr lang="en-US"/>
          </a:p>
        </p:txBody>
      </p:sp>
    </p:spTree>
    <p:extLst>
      <p:ext uri="{BB962C8B-B14F-4D97-AF65-F5344CB8AC3E}">
        <p14:creationId xmlns:p14="http://schemas.microsoft.com/office/powerpoint/2010/main" val="40069793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D8A3-59BC-D0AE-A70F-F794E62DE568}"/>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9959741F-7112-D804-BA79-ADFE2C8E7823}"/>
              </a:ext>
            </a:extLst>
          </p:cNvPr>
          <p:cNvSpPr/>
          <p:nvPr/>
        </p:nvSpPr>
        <p:spPr>
          <a:xfrm>
            <a:off x="2966428" y="2815016"/>
            <a:ext cx="1269836" cy="2845743"/>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gnetic Disk 7">
            <a:extLst>
              <a:ext uri="{FF2B5EF4-FFF2-40B4-BE49-F238E27FC236}">
                <a16:creationId xmlns:a16="http://schemas.microsoft.com/office/drawing/2014/main" id="{4C4C0799-E437-1A23-AB1A-456051A74071}"/>
              </a:ext>
            </a:extLst>
          </p:cNvPr>
          <p:cNvSpPr/>
          <p:nvPr/>
        </p:nvSpPr>
        <p:spPr>
          <a:xfrm>
            <a:off x="5931277" y="3606862"/>
            <a:ext cx="1243847" cy="7745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8E9CF-5EBA-7F84-C7B3-CE3EC56412F1}"/>
              </a:ext>
            </a:extLst>
          </p:cNvPr>
          <p:cNvSpPr>
            <a:spLocks noGrp="1"/>
          </p:cNvSpPr>
          <p:nvPr>
            <p:ph type="title"/>
          </p:nvPr>
        </p:nvSpPr>
        <p:spPr>
          <a:xfrm>
            <a:off x="1129097" y="596209"/>
            <a:ext cx="11167872" cy="1499616"/>
          </a:xfrm>
        </p:spPr>
        <p:txBody>
          <a:bodyPr/>
          <a:lstStyle/>
          <a:p>
            <a:r>
              <a:rPr lang="en-US"/>
              <a:t>Traditional Approach</a:t>
            </a:r>
          </a:p>
        </p:txBody>
      </p:sp>
      <p:sp>
        <p:nvSpPr>
          <p:cNvPr id="4" name="Footer Placeholder 3">
            <a:extLst>
              <a:ext uri="{FF2B5EF4-FFF2-40B4-BE49-F238E27FC236}">
                <a16:creationId xmlns:a16="http://schemas.microsoft.com/office/drawing/2014/main" id="{6AB8FBFA-24D1-0716-3549-1833E0389AD0}"/>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80F91ECC-19BC-7EF3-EB7E-10E74763448F}"/>
              </a:ext>
            </a:extLst>
          </p:cNvPr>
          <p:cNvSpPr>
            <a:spLocks noGrp="1"/>
          </p:cNvSpPr>
          <p:nvPr>
            <p:ph type="sldNum" sz="quarter" idx="12"/>
          </p:nvPr>
        </p:nvSpPr>
        <p:spPr/>
        <p:txBody>
          <a:bodyPr/>
          <a:lstStyle/>
          <a:p>
            <a:fld id="{26165642-2DC6-4995-8FB3-76453B93C11F}" type="slidenum">
              <a:rPr lang="en-US" smtClean="0"/>
              <a:pPr/>
              <a:t>32</a:t>
            </a:fld>
            <a:endParaRPr lang="en-US"/>
          </a:p>
        </p:txBody>
      </p:sp>
      <p:sp>
        <p:nvSpPr>
          <p:cNvPr id="70" name="TextBox 69">
            <a:extLst>
              <a:ext uri="{FF2B5EF4-FFF2-40B4-BE49-F238E27FC236}">
                <a16:creationId xmlns:a16="http://schemas.microsoft.com/office/drawing/2014/main" id="{E30DFF66-67E9-54E0-3F3F-382AB0C969EE}"/>
              </a:ext>
            </a:extLst>
          </p:cNvPr>
          <p:cNvSpPr txBox="1"/>
          <p:nvPr/>
        </p:nvSpPr>
        <p:spPr>
          <a:xfrm>
            <a:off x="7251324" y="3682376"/>
            <a:ext cx="2542638" cy="646331"/>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File system or </a:t>
            </a:r>
            <a:br>
              <a:rPr lang="en-US" b="1">
                <a:solidFill>
                  <a:srgbClr val="C00000"/>
                </a:solidFill>
              </a:rPr>
            </a:br>
            <a:r>
              <a:rPr lang="en-US" b="1">
                <a:solidFill>
                  <a:srgbClr val="C00000"/>
                </a:solidFill>
              </a:rPr>
              <a:t>Key-Value Store</a:t>
            </a:r>
          </a:p>
        </p:txBody>
      </p:sp>
      <p:sp>
        <p:nvSpPr>
          <p:cNvPr id="23" name="TextBox 22">
            <a:extLst>
              <a:ext uri="{FF2B5EF4-FFF2-40B4-BE49-F238E27FC236}">
                <a16:creationId xmlns:a16="http://schemas.microsoft.com/office/drawing/2014/main" id="{904A14A9-E9F7-02FF-C49F-B6154A57860D}"/>
              </a:ext>
            </a:extLst>
          </p:cNvPr>
          <p:cNvSpPr txBox="1"/>
          <p:nvPr/>
        </p:nvSpPr>
        <p:spPr>
          <a:xfrm>
            <a:off x="3014272" y="4896319"/>
            <a:ext cx="611517" cy="369332"/>
          </a:xfrm>
          <a:prstGeom prst="rect">
            <a:avLst/>
          </a:prstGeom>
          <a:solidFill>
            <a:schemeClr val="bg1"/>
          </a:solidFill>
          <a:ln>
            <a:solidFill>
              <a:srgbClr val="FA5D06"/>
            </a:solidFill>
          </a:ln>
        </p:spPr>
        <p:txBody>
          <a:bodyPr wrap="square" rtlCol="0">
            <a:spAutoFit/>
          </a:bodyPr>
          <a:lstStyle/>
          <a:p>
            <a:pPr algn="ctr"/>
            <a:r>
              <a:rPr lang="en-US" b="1"/>
              <a:t>GPU</a:t>
            </a:r>
          </a:p>
        </p:txBody>
      </p:sp>
      <p:sp>
        <p:nvSpPr>
          <p:cNvPr id="24" name="TextBox 23">
            <a:extLst>
              <a:ext uri="{FF2B5EF4-FFF2-40B4-BE49-F238E27FC236}">
                <a16:creationId xmlns:a16="http://schemas.microsoft.com/office/drawing/2014/main" id="{65544398-8602-016C-C968-3CB7B47EF235}"/>
              </a:ext>
            </a:extLst>
          </p:cNvPr>
          <p:cNvSpPr txBox="1"/>
          <p:nvPr/>
        </p:nvSpPr>
        <p:spPr>
          <a:xfrm>
            <a:off x="1016269" y="3117054"/>
            <a:ext cx="1729491" cy="369332"/>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Your logic</a:t>
            </a:r>
          </a:p>
        </p:txBody>
      </p:sp>
      <p:sp>
        <p:nvSpPr>
          <p:cNvPr id="26" name="TextBox 25">
            <a:extLst>
              <a:ext uri="{FF2B5EF4-FFF2-40B4-BE49-F238E27FC236}">
                <a16:creationId xmlns:a16="http://schemas.microsoft.com/office/drawing/2014/main" id="{42C9075D-ADF2-2B9A-ACE9-3C9E13D4A719}"/>
              </a:ext>
            </a:extLst>
          </p:cNvPr>
          <p:cNvSpPr txBox="1"/>
          <p:nvPr/>
        </p:nvSpPr>
        <p:spPr>
          <a:xfrm>
            <a:off x="535523" y="4531393"/>
            <a:ext cx="2542638" cy="369332"/>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Accelerator Layer</a:t>
            </a:r>
          </a:p>
        </p:txBody>
      </p:sp>
      <p:pic>
        <p:nvPicPr>
          <p:cNvPr id="27" name="Picture 26">
            <a:extLst>
              <a:ext uri="{FF2B5EF4-FFF2-40B4-BE49-F238E27FC236}">
                <a16:creationId xmlns:a16="http://schemas.microsoft.com/office/drawing/2014/main" id="{C17AF1FA-250E-33C0-4B2B-934503056BB0}"/>
              </a:ext>
            </a:extLst>
          </p:cNvPr>
          <p:cNvPicPr>
            <a:picLocks noChangeAspect="1"/>
          </p:cNvPicPr>
          <p:nvPr/>
        </p:nvPicPr>
        <p:blipFill>
          <a:blip r:embed="rId2"/>
          <a:stretch>
            <a:fillRect/>
          </a:stretch>
        </p:blipFill>
        <p:spPr>
          <a:xfrm>
            <a:off x="3010425" y="3130432"/>
            <a:ext cx="713960" cy="839953"/>
          </a:xfrm>
          <a:prstGeom prst="rect">
            <a:avLst/>
          </a:prstGeom>
        </p:spPr>
      </p:pic>
      <p:sp>
        <p:nvSpPr>
          <p:cNvPr id="28" name="TextBox 27">
            <a:extLst>
              <a:ext uri="{FF2B5EF4-FFF2-40B4-BE49-F238E27FC236}">
                <a16:creationId xmlns:a16="http://schemas.microsoft.com/office/drawing/2014/main" id="{0955ADAF-77D0-F1CB-7E49-2F80DC031F76}"/>
              </a:ext>
            </a:extLst>
          </p:cNvPr>
          <p:cNvSpPr txBox="1"/>
          <p:nvPr/>
        </p:nvSpPr>
        <p:spPr>
          <a:xfrm>
            <a:off x="1627596" y="5941677"/>
            <a:ext cx="3987862" cy="646331"/>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The AI code probably runs on a different computer</a:t>
            </a:r>
          </a:p>
        </p:txBody>
      </p:sp>
      <p:sp>
        <p:nvSpPr>
          <p:cNvPr id="29" name="Oval 28">
            <a:extLst>
              <a:ext uri="{FF2B5EF4-FFF2-40B4-BE49-F238E27FC236}">
                <a16:creationId xmlns:a16="http://schemas.microsoft.com/office/drawing/2014/main" id="{DBEA375C-A35B-4E1A-369E-2DB4F8E16934}"/>
              </a:ext>
            </a:extLst>
          </p:cNvPr>
          <p:cNvSpPr/>
          <p:nvPr/>
        </p:nvSpPr>
        <p:spPr>
          <a:xfrm>
            <a:off x="3545327" y="3245340"/>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381F535-A690-16B5-C81C-D755B7F11902}"/>
              </a:ext>
            </a:extLst>
          </p:cNvPr>
          <p:cNvPicPr>
            <a:picLocks noChangeAspect="1"/>
          </p:cNvPicPr>
          <p:nvPr/>
        </p:nvPicPr>
        <p:blipFill rotWithShape="1">
          <a:blip r:embed="rId3"/>
          <a:srcRect l="50729" t="19795" r="4395" b="3636"/>
          <a:stretch/>
        </p:blipFill>
        <p:spPr>
          <a:xfrm>
            <a:off x="3673632" y="4807607"/>
            <a:ext cx="399160" cy="510794"/>
          </a:xfrm>
          <a:prstGeom prst="rect">
            <a:avLst/>
          </a:prstGeom>
        </p:spPr>
      </p:pic>
      <p:sp>
        <p:nvSpPr>
          <p:cNvPr id="3" name="Freeform: Shape 2">
            <a:extLst>
              <a:ext uri="{FF2B5EF4-FFF2-40B4-BE49-F238E27FC236}">
                <a16:creationId xmlns:a16="http://schemas.microsoft.com/office/drawing/2014/main" id="{165B9C92-FD2D-83A1-C94F-1C4FBCE65C9D}"/>
              </a:ext>
            </a:extLst>
          </p:cNvPr>
          <p:cNvSpPr/>
          <p:nvPr/>
        </p:nvSpPr>
        <p:spPr>
          <a:xfrm>
            <a:off x="4261607" y="3550408"/>
            <a:ext cx="2215393" cy="893588"/>
          </a:xfrm>
          <a:custGeom>
            <a:avLst/>
            <a:gdLst>
              <a:gd name="connsiteX0" fmla="*/ 0 w 1653775"/>
              <a:gd name="connsiteY0" fmla="*/ 6524 h 893588"/>
              <a:gd name="connsiteX1" fmla="*/ 1006679 w 1653775"/>
              <a:gd name="connsiteY1" fmla="*/ 65247 h 893588"/>
              <a:gd name="connsiteX2" fmla="*/ 1652632 w 1653775"/>
              <a:gd name="connsiteY2" fmla="*/ 476308 h 893588"/>
              <a:gd name="connsiteX3" fmla="*/ 855677 w 1653775"/>
              <a:gd name="connsiteY3" fmla="*/ 837034 h 893588"/>
              <a:gd name="connsiteX4" fmla="*/ 58723 w 1653775"/>
              <a:gd name="connsiteY4" fmla="*/ 887368 h 89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775" h="893588">
                <a:moveTo>
                  <a:pt x="0" y="6524"/>
                </a:moveTo>
                <a:cubicBezTo>
                  <a:pt x="365620" y="-3263"/>
                  <a:pt x="731240" y="-13050"/>
                  <a:pt x="1006679" y="65247"/>
                </a:cubicBezTo>
                <a:cubicBezTo>
                  <a:pt x="1282118" y="143544"/>
                  <a:pt x="1677799" y="347677"/>
                  <a:pt x="1652632" y="476308"/>
                </a:cubicBezTo>
                <a:cubicBezTo>
                  <a:pt x="1627465" y="604939"/>
                  <a:pt x="1121328" y="768524"/>
                  <a:pt x="855677" y="837034"/>
                </a:cubicBezTo>
                <a:cubicBezTo>
                  <a:pt x="590026" y="905544"/>
                  <a:pt x="324374" y="896456"/>
                  <a:pt x="58723" y="887368"/>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7F38D97-E322-F249-A1BC-F6F55FF09303}"/>
              </a:ext>
            </a:extLst>
          </p:cNvPr>
          <p:cNvSpPr txBox="1"/>
          <p:nvPr/>
        </p:nvSpPr>
        <p:spPr>
          <a:xfrm>
            <a:off x="4273780" y="2816169"/>
            <a:ext cx="1729491" cy="646331"/>
          </a:xfrm>
          <a:prstGeom prst="rect">
            <a:avLst/>
          </a:prstGeom>
          <a:solidFill>
            <a:srgbClr val="CCFF99"/>
          </a:solidFill>
          <a:ln w="28575">
            <a:solidFill>
              <a:srgbClr val="C00000"/>
            </a:solidFill>
          </a:ln>
        </p:spPr>
        <p:txBody>
          <a:bodyPr wrap="square" rtlCol="0">
            <a:spAutoFit/>
          </a:bodyPr>
          <a:lstStyle/>
          <a:p>
            <a:pPr algn="ctr"/>
            <a:r>
              <a:rPr lang="en-US" b="1">
                <a:solidFill>
                  <a:srgbClr val="C00000"/>
                </a:solidFill>
              </a:rPr>
              <a:t>Request objects one by one</a:t>
            </a:r>
          </a:p>
        </p:txBody>
      </p:sp>
      <p:sp>
        <p:nvSpPr>
          <p:cNvPr id="35" name="TextBox 34">
            <a:extLst>
              <a:ext uri="{FF2B5EF4-FFF2-40B4-BE49-F238E27FC236}">
                <a16:creationId xmlns:a16="http://schemas.microsoft.com/office/drawing/2014/main" id="{96B33C66-1E70-8EDC-1502-E0253E14B174}"/>
              </a:ext>
            </a:extLst>
          </p:cNvPr>
          <p:cNvSpPr txBox="1"/>
          <p:nvPr/>
        </p:nvSpPr>
        <p:spPr>
          <a:xfrm>
            <a:off x="4266361" y="4614875"/>
            <a:ext cx="1729491" cy="923330"/>
          </a:xfrm>
          <a:prstGeom prst="rect">
            <a:avLst/>
          </a:prstGeom>
          <a:solidFill>
            <a:srgbClr val="CCFF99"/>
          </a:solidFill>
          <a:ln w="28575">
            <a:solidFill>
              <a:srgbClr val="C00000"/>
            </a:solidFill>
          </a:ln>
        </p:spPr>
        <p:txBody>
          <a:bodyPr wrap="square" rtlCol="0">
            <a:spAutoFit/>
          </a:bodyPr>
          <a:lstStyle/>
          <a:p>
            <a:pPr algn="ctr"/>
            <a:r>
              <a:rPr lang="en-US" b="1">
                <a:solidFill>
                  <a:srgbClr val="C00000"/>
                </a:solidFill>
              </a:rPr>
              <a:t>Objects copied over datacenter TCP network</a:t>
            </a:r>
          </a:p>
        </p:txBody>
      </p:sp>
      <p:sp>
        <p:nvSpPr>
          <p:cNvPr id="9" name="Arrow: Down 8">
            <a:extLst>
              <a:ext uri="{FF2B5EF4-FFF2-40B4-BE49-F238E27FC236}">
                <a16:creationId xmlns:a16="http://schemas.microsoft.com/office/drawing/2014/main" id="{0DA01A0C-59AF-C069-3618-518283879617}"/>
              </a:ext>
            </a:extLst>
          </p:cNvPr>
          <p:cNvSpPr/>
          <p:nvPr/>
        </p:nvSpPr>
        <p:spPr>
          <a:xfrm rot="3787753">
            <a:off x="3849884" y="4305362"/>
            <a:ext cx="249347" cy="5495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peech Bubble: Rectangle 40">
            <a:extLst>
              <a:ext uri="{FF2B5EF4-FFF2-40B4-BE49-F238E27FC236}">
                <a16:creationId xmlns:a16="http://schemas.microsoft.com/office/drawing/2014/main" id="{231E8F01-543A-46E3-BD13-FE2449843576}"/>
              </a:ext>
            </a:extLst>
          </p:cNvPr>
          <p:cNvSpPr/>
          <p:nvPr/>
        </p:nvSpPr>
        <p:spPr>
          <a:xfrm>
            <a:off x="134792" y="3824329"/>
            <a:ext cx="4307479" cy="395438"/>
          </a:xfrm>
          <a:prstGeom prst="wedgeRectCallout">
            <a:avLst>
              <a:gd name="adj1" fmla="val 38658"/>
              <a:gd name="adj2" fmla="val 9991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Runtime copies data into GPU</a:t>
            </a:r>
          </a:p>
        </p:txBody>
      </p:sp>
      <p:pic>
        <p:nvPicPr>
          <p:cNvPr id="7" name="Picture 4" descr="See the source image">
            <a:extLst>
              <a:ext uri="{FF2B5EF4-FFF2-40B4-BE49-F238E27FC236}">
                <a16:creationId xmlns:a16="http://schemas.microsoft.com/office/drawing/2014/main" id="{49A20690-2291-0899-D1EF-5327642458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23" y="1975846"/>
            <a:ext cx="1888035" cy="833756"/>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4D450525-4A8A-7B2E-C06F-2FFF5D55E623}"/>
              </a:ext>
            </a:extLst>
          </p:cNvPr>
          <p:cNvSpPr/>
          <p:nvPr/>
        </p:nvSpPr>
        <p:spPr>
          <a:xfrm>
            <a:off x="2523392" y="2381831"/>
            <a:ext cx="3897728" cy="1214809"/>
          </a:xfrm>
          <a:custGeom>
            <a:avLst/>
            <a:gdLst>
              <a:gd name="connsiteX0" fmla="*/ 0 w 3454400"/>
              <a:gd name="connsiteY0" fmla="*/ 111505 h 1188465"/>
              <a:gd name="connsiteX1" fmla="*/ 2346960 w 3454400"/>
              <a:gd name="connsiteY1" fmla="*/ 101345 h 1188465"/>
              <a:gd name="connsiteX2" fmla="*/ 3454400 w 3454400"/>
              <a:gd name="connsiteY2" fmla="*/ 1188465 h 1188465"/>
            </a:gdLst>
            <a:ahLst/>
            <a:cxnLst>
              <a:cxn ang="0">
                <a:pos x="connsiteX0" y="connsiteY0"/>
              </a:cxn>
              <a:cxn ang="0">
                <a:pos x="connsiteX1" y="connsiteY1"/>
              </a:cxn>
              <a:cxn ang="0">
                <a:pos x="connsiteX2" y="connsiteY2"/>
              </a:cxn>
            </a:cxnLst>
            <a:rect l="l" t="t" r="r" b="b"/>
            <a:pathLst>
              <a:path w="3454400" h="1188465">
                <a:moveTo>
                  <a:pt x="0" y="111505"/>
                </a:moveTo>
                <a:cubicBezTo>
                  <a:pt x="885613" y="16678"/>
                  <a:pt x="1771227" y="-78148"/>
                  <a:pt x="2346960" y="101345"/>
                </a:cubicBezTo>
                <a:cubicBezTo>
                  <a:pt x="2922693" y="280838"/>
                  <a:pt x="3188546" y="734651"/>
                  <a:pt x="3454400" y="1188465"/>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97D600E-025E-68EF-6A62-5B8AB9D4EE2A}"/>
              </a:ext>
            </a:extLst>
          </p:cNvPr>
          <p:cNvPicPr>
            <a:picLocks noChangeAspect="1"/>
          </p:cNvPicPr>
          <p:nvPr/>
        </p:nvPicPr>
        <p:blipFill>
          <a:blip r:embed="rId5"/>
          <a:stretch>
            <a:fillRect/>
          </a:stretch>
        </p:blipFill>
        <p:spPr>
          <a:xfrm>
            <a:off x="9001787" y="152791"/>
            <a:ext cx="3097036" cy="2962913"/>
          </a:xfrm>
          <a:prstGeom prst="rect">
            <a:avLst/>
          </a:prstGeom>
        </p:spPr>
      </p:pic>
      <p:sp>
        <p:nvSpPr>
          <p:cNvPr id="11" name="TextBox 10">
            <a:extLst>
              <a:ext uri="{FF2B5EF4-FFF2-40B4-BE49-F238E27FC236}">
                <a16:creationId xmlns:a16="http://schemas.microsoft.com/office/drawing/2014/main" id="{B9E386FB-646F-C145-83DF-E57BF0A5E687}"/>
              </a:ext>
            </a:extLst>
          </p:cNvPr>
          <p:cNvSpPr txBox="1"/>
          <p:nvPr/>
        </p:nvSpPr>
        <p:spPr>
          <a:xfrm>
            <a:off x="2429292" y="1679046"/>
            <a:ext cx="6045886" cy="646331"/>
          </a:xfrm>
          <a:prstGeom prst="rect">
            <a:avLst/>
          </a:prstGeom>
          <a:noFill/>
        </p:spPr>
        <p:txBody>
          <a:bodyPr wrap="none" rtlCol="0">
            <a:spAutoFit/>
          </a:bodyPr>
          <a:lstStyle/>
          <a:p>
            <a:pPr algn="ctr"/>
            <a:r>
              <a:rPr lang="en-US" b="1" i="1" dirty="0">
                <a:solidFill>
                  <a:srgbClr val="C00000"/>
                </a:solidFill>
              </a:rPr>
              <a:t>Computer, visualize nerve pathways on this patient’s right</a:t>
            </a:r>
            <a:br>
              <a:rPr lang="en-US" b="1" i="1" dirty="0">
                <a:solidFill>
                  <a:srgbClr val="C00000"/>
                </a:solidFill>
              </a:rPr>
            </a:br>
            <a:r>
              <a:rPr lang="en-US" b="1" i="1" dirty="0">
                <a:solidFill>
                  <a:srgbClr val="C00000"/>
                </a:solidFill>
              </a:rPr>
              <a:t>shoulder, using red to highlight possible nerve compression points?</a:t>
            </a:r>
          </a:p>
        </p:txBody>
      </p:sp>
    </p:spTree>
    <p:extLst>
      <p:ext uri="{BB962C8B-B14F-4D97-AF65-F5344CB8AC3E}">
        <p14:creationId xmlns:p14="http://schemas.microsoft.com/office/powerpoint/2010/main" val="3826352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randombar(horizontal)">
                                      <p:cBhvr>
                                        <p:cTn id="23" dur="500"/>
                                        <p:tgtEl>
                                          <p:spTgt spid="4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5" grpId="0" animBg="1"/>
      <p:bldP spid="9" grpId="0" animBg="1"/>
      <p:bldP spid="41"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E33F-C2DA-AE0D-69EE-B0C5364F6302}"/>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19F0887C-B739-03D3-78DB-E4FD376F74FD}"/>
              </a:ext>
            </a:extLst>
          </p:cNvPr>
          <p:cNvSpPr/>
          <p:nvPr/>
        </p:nvSpPr>
        <p:spPr>
          <a:xfrm>
            <a:off x="2966428" y="2815016"/>
            <a:ext cx="1269836" cy="2845743"/>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gnetic Disk 7">
            <a:extLst>
              <a:ext uri="{FF2B5EF4-FFF2-40B4-BE49-F238E27FC236}">
                <a16:creationId xmlns:a16="http://schemas.microsoft.com/office/drawing/2014/main" id="{84254C5B-B3F1-B415-3747-965C36C40F55}"/>
              </a:ext>
            </a:extLst>
          </p:cNvPr>
          <p:cNvSpPr/>
          <p:nvPr/>
        </p:nvSpPr>
        <p:spPr>
          <a:xfrm>
            <a:off x="5931277" y="3606862"/>
            <a:ext cx="1243847" cy="77452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6741C-A0FA-2ACC-6709-A2A3D2A35D36}"/>
              </a:ext>
            </a:extLst>
          </p:cNvPr>
          <p:cNvSpPr>
            <a:spLocks noGrp="1"/>
          </p:cNvSpPr>
          <p:nvPr>
            <p:ph type="title"/>
          </p:nvPr>
        </p:nvSpPr>
        <p:spPr>
          <a:xfrm>
            <a:off x="1129097" y="596209"/>
            <a:ext cx="11167872" cy="1499616"/>
          </a:xfrm>
        </p:spPr>
        <p:txBody>
          <a:bodyPr/>
          <a:lstStyle/>
          <a:p>
            <a:r>
              <a:rPr lang="en-US"/>
              <a:t>Traditional Approach</a:t>
            </a:r>
          </a:p>
        </p:txBody>
      </p:sp>
      <p:sp>
        <p:nvSpPr>
          <p:cNvPr id="4" name="Footer Placeholder 3">
            <a:extLst>
              <a:ext uri="{FF2B5EF4-FFF2-40B4-BE49-F238E27FC236}">
                <a16:creationId xmlns:a16="http://schemas.microsoft.com/office/drawing/2014/main" id="{5868F7F3-4FCE-647C-DFA5-233BB512CFD3}"/>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3B2E7847-50FA-2137-93F3-BB056BC46093}"/>
              </a:ext>
            </a:extLst>
          </p:cNvPr>
          <p:cNvSpPr>
            <a:spLocks noGrp="1"/>
          </p:cNvSpPr>
          <p:nvPr>
            <p:ph type="sldNum" sz="quarter" idx="12"/>
          </p:nvPr>
        </p:nvSpPr>
        <p:spPr/>
        <p:txBody>
          <a:bodyPr/>
          <a:lstStyle/>
          <a:p>
            <a:fld id="{26165642-2DC6-4995-8FB3-76453B93C11F}" type="slidenum">
              <a:rPr lang="en-US" smtClean="0"/>
              <a:pPr/>
              <a:t>33</a:t>
            </a:fld>
            <a:endParaRPr lang="en-US"/>
          </a:p>
        </p:txBody>
      </p:sp>
      <p:sp>
        <p:nvSpPr>
          <p:cNvPr id="70" name="TextBox 69">
            <a:extLst>
              <a:ext uri="{FF2B5EF4-FFF2-40B4-BE49-F238E27FC236}">
                <a16:creationId xmlns:a16="http://schemas.microsoft.com/office/drawing/2014/main" id="{8455F5F9-23C0-5A18-C850-1AA1A5CF6871}"/>
              </a:ext>
            </a:extLst>
          </p:cNvPr>
          <p:cNvSpPr txBox="1"/>
          <p:nvPr/>
        </p:nvSpPr>
        <p:spPr>
          <a:xfrm>
            <a:off x="7251324" y="3682376"/>
            <a:ext cx="2542638" cy="646331"/>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File system or </a:t>
            </a:r>
            <a:br>
              <a:rPr lang="en-US" b="1">
                <a:solidFill>
                  <a:srgbClr val="C00000"/>
                </a:solidFill>
              </a:rPr>
            </a:br>
            <a:r>
              <a:rPr lang="en-US" b="1">
                <a:solidFill>
                  <a:srgbClr val="C00000"/>
                </a:solidFill>
              </a:rPr>
              <a:t>Key-Value Store</a:t>
            </a:r>
          </a:p>
        </p:txBody>
      </p:sp>
      <p:sp>
        <p:nvSpPr>
          <p:cNvPr id="23" name="TextBox 22">
            <a:extLst>
              <a:ext uri="{FF2B5EF4-FFF2-40B4-BE49-F238E27FC236}">
                <a16:creationId xmlns:a16="http://schemas.microsoft.com/office/drawing/2014/main" id="{A1172EDA-4365-A16B-F098-E554E636017A}"/>
              </a:ext>
            </a:extLst>
          </p:cNvPr>
          <p:cNvSpPr txBox="1"/>
          <p:nvPr/>
        </p:nvSpPr>
        <p:spPr>
          <a:xfrm>
            <a:off x="3014272" y="4896319"/>
            <a:ext cx="611517" cy="369332"/>
          </a:xfrm>
          <a:prstGeom prst="rect">
            <a:avLst/>
          </a:prstGeom>
          <a:solidFill>
            <a:schemeClr val="bg1"/>
          </a:solidFill>
          <a:ln>
            <a:solidFill>
              <a:srgbClr val="FA5D06"/>
            </a:solidFill>
          </a:ln>
        </p:spPr>
        <p:txBody>
          <a:bodyPr wrap="square" rtlCol="0">
            <a:spAutoFit/>
          </a:bodyPr>
          <a:lstStyle/>
          <a:p>
            <a:pPr algn="ctr"/>
            <a:r>
              <a:rPr lang="en-US" b="1"/>
              <a:t>GPU</a:t>
            </a:r>
          </a:p>
        </p:txBody>
      </p:sp>
      <p:sp>
        <p:nvSpPr>
          <p:cNvPr id="24" name="TextBox 23">
            <a:extLst>
              <a:ext uri="{FF2B5EF4-FFF2-40B4-BE49-F238E27FC236}">
                <a16:creationId xmlns:a16="http://schemas.microsoft.com/office/drawing/2014/main" id="{8C488531-1575-6C67-6819-FA4C7027BDAE}"/>
              </a:ext>
            </a:extLst>
          </p:cNvPr>
          <p:cNvSpPr txBox="1"/>
          <p:nvPr/>
        </p:nvSpPr>
        <p:spPr>
          <a:xfrm>
            <a:off x="1016269" y="3117054"/>
            <a:ext cx="1729491" cy="369332"/>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Your logic</a:t>
            </a:r>
          </a:p>
        </p:txBody>
      </p:sp>
      <p:sp>
        <p:nvSpPr>
          <p:cNvPr id="26" name="TextBox 25">
            <a:extLst>
              <a:ext uri="{FF2B5EF4-FFF2-40B4-BE49-F238E27FC236}">
                <a16:creationId xmlns:a16="http://schemas.microsoft.com/office/drawing/2014/main" id="{C3D4D9D6-0E3C-5482-12C4-3848D50980D8}"/>
              </a:ext>
            </a:extLst>
          </p:cNvPr>
          <p:cNvSpPr txBox="1"/>
          <p:nvPr/>
        </p:nvSpPr>
        <p:spPr>
          <a:xfrm>
            <a:off x="535523" y="4531393"/>
            <a:ext cx="2542638" cy="369332"/>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Accelerator Layer</a:t>
            </a:r>
          </a:p>
        </p:txBody>
      </p:sp>
      <p:pic>
        <p:nvPicPr>
          <p:cNvPr id="27" name="Picture 26">
            <a:extLst>
              <a:ext uri="{FF2B5EF4-FFF2-40B4-BE49-F238E27FC236}">
                <a16:creationId xmlns:a16="http://schemas.microsoft.com/office/drawing/2014/main" id="{9F4FB5B7-E4A1-9234-41AB-80D5661D56DC}"/>
              </a:ext>
            </a:extLst>
          </p:cNvPr>
          <p:cNvPicPr>
            <a:picLocks noChangeAspect="1"/>
          </p:cNvPicPr>
          <p:nvPr/>
        </p:nvPicPr>
        <p:blipFill>
          <a:blip r:embed="rId2"/>
          <a:stretch>
            <a:fillRect/>
          </a:stretch>
        </p:blipFill>
        <p:spPr>
          <a:xfrm>
            <a:off x="3010425" y="3130432"/>
            <a:ext cx="713960" cy="839953"/>
          </a:xfrm>
          <a:prstGeom prst="rect">
            <a:avLst/>
          </a:prstGeom>
        </p:spPr>
      </p:pic>
      <p:sp>
        <p:nvSpPr>
          <p:cNvPr id="28" name="TextBox 27">
            <a:extLst>
              <a:ext uri="{FF2B5EF4-FFF2-40B4-BE49-F238E27FC236}">
                <a16:creationId xmlns:a16="http://schemas.microsoft.com/office/drawing/2014/main" id="{9657BE4F-BE3A-8D88-9ECB-9AA9CFDCEE87}"/>
              </a:ext>
            </a:extLst>
          </p:cNvPr>
          <p:cNvSpPr txBox="1"/>
          <p:nvPr/>
        </p:nvSpPr>
        <p:spPr>
          <a:xfrm>
            <a:off x="1627596" y="5941677"/>
            <a:ext cx="3987862" cy="646331"/>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The AI code probably runs on a different computer</a:t>
            </a:r>
          </a:p>
        </p:txBody>
      </p:sp>
      <p:sp>
        <p:nvSpPr>
          <p:cNvPr id="29" name="Oval 28">
            <a:extLst>
              <a:ext uri="{FF2B5EF4-FFF2-40B4-BE49-F238E27FC236}">
                <a16:creationId xmlns:a16="http://schemas.microsoft.com/office/drawing/2014/main" id="{49CB570D-CDA6-6A04-FD3A-59C2FDF3CAF9}"/>
              </a:ext>
            </a:extLst>
          </p:cNvPr>
          <p:cNvSpPr/>
          <p:nvPr/>
        </p:nvSpPr>
        <p:spPr>
          <a:xfrm>
            <a:off x="3545327" y="3245340"/>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3217709-68A8-0BE1-F36F-B9A57CF0BC65}"/>
              </a:ext>
            </a:extLst>
          </p:cNvPr>
          <p:cNvPicPr>
            <a:picLocks noChangeAspect="1"/>
          </p:cNvPicPr>
          <p:nvPr/>
        </p:nvPicPr>
        <p:blipFill rotWithShape="1">
          <a:blip r:embed="rId3"/>
          <a:srcRect l="50729" t="19795" r="4395" b="3636"/>
          <a:stretch/>
        </p:blipFill>
        <p:spPr>
          <a:xfrm>
            <a:off x="3673632" y="4807607"/>
            <a:ext cx="399160" cy="510794"/>
          </a:xfrm>
          <a:prstGeom prst="rect">
            <a:avLst/>
          </a:prstGeom>
        </p:spPr>
      </p:pic>
      <p:sp>
        <p:nvSpPr>
          <p:cNvPr id="3" name="Freeform: Shape 2">
            <a:extLst>
              <a:ext uri="{FF2B5EF4-FFF2-40B4-BE49-F238E27FC236}">
                <a16:creationId xmlns:a16="http://schemas.microsoft.com/office/drawing/2014/main" id="{5E985E8A-5AA8-6E1F-B555-B64C2FCB412B}"/>
              </a:ext>
            </a:extLst>
          </p:cNvPr>
          <p:cNvSpPr/>
          <p:nvPr/>
        </p:nvSpPr>
        <p:spPr>
          <a:xfrm>
            <a:off x="4261607" y="3550408"/>
            <a:ext cx="2215393" cy="893588"/>
          </a:xfrm>
          <a:custGeom>
            <a:avLst/>
            <a:gdLst>
              <a:gd name="connsiteX0" fmla="*/ 0 w 1653775"/>
              <a:gd name="connsiteY0" fmla="*/ 6524 h 893588"/>
              <a:gd name="connsiteX1" fmla="*/ 1006679 w 1653775"/>
              <a:gd name="connsiteY1" fmla="*/ 65247 h 893588"/>
              <a:gd name="connsiteX2" fmla="*/ 1652632 w 1653775"/>
              <a:gd name="connsiteY2" fmla="*/ 476308 h 893588"/>
              <a:gd name="connsiteX3" fmla="*/ 855677 w 1653775"/>
              <a:gd name="connsiteY3" fmla="*/ 837034 h 893588"/>
              <a:gd name="connsiteX4" fmla="*/ 58723 w 1653775"/>
              <a:gd name="connsiteY4" fmla="*/ 887368 h 89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775" h="893588">
                <a:moveTo>
                  <a:pt x="0" y="6524"/>
                </a:moveTo>
                <a:cubicBezTo>
                  <a:pt x="365620" y="-3263"/>
                  <a:pt x="731240" y="-13050"/>
                  <a:pt x="1006679" y="65247"/>
                </a:cubicBezTo>
                <a:cubicBezTo>
                  <a:pt x="1282118" y="143544"/>
                  <a:pt x="1677799" y="347677"/>
                  <a:pt x="1652632" y="476308"/>
                </a:cubicBezTo>
                <a:cubicBezTo>
                  <a:pt x="1627465" y="604939"/>
                  <a:pt x="1121328" y="768524"/>
                  <a:pt x="855677" y="837034"/>
                </a:cubicBezTo>
                <a:cubicBezTo>
                  <a:pt x="590026" y="905544"/>
                  <a:pt x="324374" y="896456"/>
                  <a:pt x="58723" y="887368"/>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F527FD6-D2A1-D0E2-7A00-3968AD36260E}"/>
              </a:ext>
            </a:extLst>
          </p:cNvPr>
          <p:cNvSpPr txBox="1"/>
          <p:nvPr/>
        </p:nvSpPr>
        <p:spPr>
          <a:xfrm>
            <a:off x="4273780" y="2816169"/>
            <a:ext cx="1729491" cy="646331"/>
          </a:xfrm>
          <a:prstGeom prst="rect">
            <a:avLst/>
          </a:prstGeom>
          <a:solidFill>
            <a:srgbClr val="CCFF99"/>
          </a:solidFill>
          <a:ln w="28575">
            <a:solidFill>
              <a:srgbClr val="C00000"/>
            </a:solidFill>
          </a:ln>
        </p:spPr>
        <p:txBody>
          <a:bodyPr wrap="square" rtlCol="0">
            <a:spAutoFit/>
          </a:bodyPr>
          <a:lstStyle/>
          <a:p>
            <a:pPr algn="ctr"/>
            <a:r>
              <a:rPr lang="en-US" b="1">
                <a:solidFill>
                  <a:srgbClr val="C00000"/>
                </a:solidFill>
              </a:rPr>
              <a:t>Request objects one by one</a:t>
            </a:r>
          </a:p>
        </p:txBody>
      </p:sp>
      <p:sp>
        <p:nvSpPr>
          <p:cNvPr id="35" name="TextBox 34">
            <a:extLst>
              <a:ext uri="{FF2B5EF4-FFF2-40B4-BE49-F238E27FC236}">
                <a16:creationId xmlns:a16="http://schemas.microsoft.com/office/drawing/2014/main" id="{81F80207-C1A6-435F-E10D-16E8920DADD5}"/>
              </a:ext>
            </a:extLst>
          </p:cNvPr>
          <p:cNvSpPr txBox="1"/>
          <p:nvPr/>
        </p:nvSpPr>
        <p:spPr>
          <a:xfrm>
            <a:off x="4266361" y="4614875"/>
            <a:ext cx="1729491" cy="923330"/>
          </a:xfrm>
          <a:prstGeom prst="rect">
            <a:avLst/>
          </a:prstGeom>
          <a:solidFill>
            <a:srgbClr val="CCFF99"/>
          </a:solidFill>
          <a:ln w="28575">
            <a:solidFill>
              <a:srgbClr val="C00000"/>
            </a:solidFill>
          </a:ln>
        </p:spPr>
        <p:txBody>
          <a:bodyPr wrap="square" rtlCol="0">
            <a:spAutoFit/>
          </a:bodyPr>
          <a:lstStyle/>
          <a:p>
            <a:pPr algn="ctr"/>
            <a:r>
              <a:rPr lang="en-US" b="1">
                <a:solidFill>
                  <a:srgbClr val="C00000"/>
                </a:solidFill>
              </a:rPr>
              <a:t>Objects copied over datacenter TCP network</a:t>
            </a:r>
          </a:p>
        </p:txBody>
      </p:sp>
      <p:sp>
        <p:nvSpPr>
          <p:cNvPr id="9" name="Arrow: Down 8">
            <a:extLst>
              <a:ext uri="{FF2B5EF4-FFF2-40B4-BE49-F238E27FC236}">
                <a16:creationId xmlns:a16="http://schemas.microsoft.com/office/drawing/2014/main" id="{E7F10DEE-3592-F5BD-1BD1-7338DF203E27}"/>
              </a:ext>
            </a:extLst>
          </p:cNvPr>
          <p:cNvSpPr/>
          <p:nvPr/>
        </p:nvSpPr>
        <p:spPr>
          <a:xfrm rot="3787753">
            <a:off x="3849884" y="4305362"/>
            <a:ext cx="249347" cy="5495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peech Bubble: Rectangle 40">
            <a:extLst>
              <a:ext uri="{FF2B5EF4-FFF2-40B4-BE49-F238E27FC236}">
                <a16:creationId xmlns:a16="http://schemas.microsoft.com/office/drawing/2014/main" id="{1DA47543-5A4B-9A06-8135-EA5F61FD3083}"/>
              </a:ext>
            </a:extLst>
          </p:cNvPr>
          <p:cNvSpPr/>
          <p:nvPr/>
        </p:nvSpPr>
        <p:spPr>
          <a:xfrm>
            <a:off x="134792" y="3824329"/>
            <a:ext cx="4307479" cy="395438"/>
          </a:xfrm>
          <a:prstGeom prst="wedgeRectCallout">
            <a:avLst>
              <a:gd name="adj1" fmla="val 38658"/>
              <a:gd name="adj2" fmla="val 9991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Runtime copies data into GPU</a:t>
            </a:r>
          </a:p>
        </p:txBody>
      </p:sp>
      <p:pic>
        <p:nvPicPr>
          <p:cNvPr id="7" name="Picture 4" descr="See the source image">
            <a:extLst>
              <a:ext uri="{FF2B5EF4-FFF2-40B4-BE49-F238E27FC236}">
                <a16:creationId xmlns:a16="http://schemas.microsoft.com/office/drawing/2014/main" id="{FF4ED886-D1C0-8A43-A93C-913DEDE6AD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23" y="1975846"/>
            <a:ext cx="1888035" cy="833756"/>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F208CC75-86DB-D4F7-52D8-44541FD805AC}"/>
              </a:ext>
            </a:extLst>
          </p:cNvPr>
          <p:cNvSpPr/>
          <p:nvPr/>
        </p:nvSpPr>
        <p:spPr>
          <a:xfrm>
            <a:off x="2523392" y="2381831"/>
            <a:ext cx="3897728" cy="1214809"/>
          </a:xfrm>
          <a:custGeom>
            <a:avLst/>
            <a:gdLst>
              <a:gd name="connsiteX0" fmla="*/ 0 w 3454400"/>
              <a:gd name="connsiteY0" fmla="*/ 111505 h 1188465"/>
              <a:gd name="connsiteX1" fmla="*/ 2346960 w 3454400"/>
              <a:gd name="connsiteY1" fmla="*/ 101345 h 1188465"/>
              <a:gd name="connsiteX2" fmla="*/ 3454400 w 3454400"/>
              <a:gd name="connsiteY2" fmla="*/ 1188465 h 1188465"/>
            </a:gdLst>
            <a:ahLst/>
            <a:cxnLst>
              <a:cxn ang="0">
                <a:pos x="connsiteX0" y="connsiteY0"/>
              </a:cxn>
              <a:cxn ang="0">
                <a:pos x="connsiteX1" y="connsiteY1"/>
              </a:cxn>
              <a:cxn ang="0">
                <a:pos x="connsiteX2" y="connsiteY2"/>
              </a:cxn>
            </a:cxnLst>
            <a:rect l="l" t="t" r="r" b="b"/>
            <a:pathLst>
              <a:path w="3454400" h="1188465">
                <a:moveTo>
                  <a:pt x="0" y="111505"/>
                </a:moveTo>
                <a:cubicBezTo>
                  <a:pt x="885613" y="16678"/>
                  <a:pt x="1771227" y="-78148"/>
                  <a:pt x="2346960" y="101345"/>
                </a:cubicBezTo>
                <a:cubicBezTo>
                  <a:pt x="2922693" y="280838"/>
                  <a:pt x="3188546" y="734651"/>
                  <a:pt x="3454400" y="1188465"/>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06ACC5-1F19-8D16-85AC-B2C6844F69F4}"/>
              </a:ext>
            </a:extLst>
          </p:cNvPr>
          <p:cNvPicPr>
            <a:picLocks noChangeAspect="1"/>
          </p:cNvPicPr>
          <p:nvPr/>
        </p:nvPicPr>
        <p:blipFill>
          <a:blip r:embed="rId5"/>
          <a:stretch>
            <a:fillRect/>
          </a:stretch>
        </p:blipFill>
        <p:spPr>
          <a:xfrm>
            <a:off x="9001787" y="152791"/>
            <a:ext cx="3097036" cy="2962913"/>
          </a:xfrm>
          <a:prstGeom prst="rect">
            <a:avLst/>
          </a:prstGeom>
        </p:spPr>
      </p:pic>
      <p:sp>
        <p:nvSpPr>
          <p:cNvPr id="11" name="TextBox 10">
            <a:extLst>
              <a:ext uri="{FF2B5EF4-FFF2-40B4-BE49-F238E27FC236}">
                <a16:creationId xmlns:a16="http://schemas.microsoft.com/office/drawing/2014/main" id="{DAE53AAE-F08F-B1E2-280A-B7F20D36F4F4}"/>
              </a:ext>
            </a:extLst>
          </p:cNvPr>
          <p:cNvSpPr txBox="1"/>
          <p:nvPr/>
        </p:nvSpPr>
        <p:spPr>
          <a:xfrm>
            <a:off x="2429292" y="1679046"/>
            <a:ext cx="6045886" cy="646331"/>
          </a:xfrm>
          <a:prstGeom prst="rect">
            <a:avLst/>
          </a:prstGeom>
          <a:noFill/>
        </p:spPr>
        <p:txBody>
          <a:bodyPr wrap="none" rtlCol="0">
            <a:spAutoFit/>
          </a:bodyPr>
          <a:lstStyle/>
          <a:p>
            <a:pPr algn="ctr"/>
            <a:r>
              <a:rPr lang="en-US" b="1" i="1" dirty="0">
                <a:solidFill>
                  <a:srgbClr val="C00000"/>
                </a:solidFill>
              </a:rPr>
              <a:t>Computer, visualize nerve pathways on this patient’s right</a:t>
            </a:r>
            <a:br>
              <a:rPr lang="en-US" b="1" i="1" dirty="0">
                <a:solidFill>
                  <a:srgbClr val="C00000"/>
                </a:solidFill>
              </a:rPr>
            </a:br>
            <a:r>
              <a:rPr lang="en-US" b="1" i="1" dirty="0">
                <a:solidFill>
                  <a:srgbClr val="C00000"/>
                </a:solidFill>
              </a:rPr>
              <a:t>shoulder, using red to highlight possible nerve compression points?</a:t>
            </a:r>
          </a:p>
        </p:txBody>
      </p:sp>
      <p:sp>
        <p:nvSpPr>
          <p:cNvPr id="12" name="Rectangle 11">
            <a:extLst>
              <a:ext uri="{FF2B5EF4-FFF2-40B4-BE49-F238E27FC236}">
                <a16:creationId xmlns:a16="http://schemas.microsoft.com/office/drawing/2014/main" id="{7F22F559-CBCB-FF5E-F28C-11BECD234B48}"/>
              </a:ext>
            </a:extLst>
          </p:cNvPr>
          <p:cNvSpPr/>
          <p:nvPr/>
        </p:nvSpPr>
        <p:spPr>
          <a:xfrm>
            <a:off x="134793" y="1679047"/>
            <a:ext cx="11964032" cy="5065978"/>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7613B1-34AB-2E3A-A2E3-CDA0669BEA3F}"/>
              </a:ext>
            </a:extLst>
          </p:cNvPr>
          <p:cNvSpPr txBox="1"/>
          <p:nvPr/>
        </p:nvSpPr>
        <p:spPr>
          <a:xfrm>
            <a:off x="882890" y="2754230"/>
            <a:ext cx="10928110" cy="3046988"/>
          </a:xfrm>
          <a:prstGeom prst="rect">
            <a:avLst/>
          </a:prstGeom>
          <a:solidFill>
            <a:srgbClr val="FFFF00"/>
          </a:solidFill>
          <a:ln w="38100">
            <a:solidFill>
              <a:srgbClr val="C00000"/>
            </a:solidFill>
          </a:ln>
        </p:spPr>
        <p:txBody>
          <a:bodyPr wrap="square" rtlCol="0">
            <a:spAutoFit/>
          </a:bodyPr>
          <a:lstStyle/>
          <a:p>
            <a:r>
              <a:rPr lang="en-US" sz="3200" dirty="0"/>
              <a:t>Reminder: with today’s standard platforms:</a:t>
            </a:r>
          </a:p>
          <a:p>
            <a:pPr marL="285750" indent="-285750">
              <a:buFont typeface="Wingdings" panose="05000000000000000000" pitchFamily="2" charset="2"/>
              <a:buChar char="Ø"/>
            </a:pPr>
            <a:r>
              <a:rPr lang="en-US" sz="3200" dirty="0"/>
              <a:t>  Data paths are optimized for batch processing, not real-time</a:t>
            </a:r>
          </a:p>
          <a:p>
            <a:pPr marL="285750" indent="-285750">
              <a:buFont typeface="Wingdings" panose="05000000000000000000" pitchFamily="2" charset="2"/>
              <a:buChar char="Ø"/>
            </a:pPr>
            <a:r>
              <a:rPr lang="en-US" sz="3200" dirty="0"/>
              <a:t>  Noisy, inconsistent data visible to the doctor</a:t>
            </a:r>
          </a:p>
          <a:p>
            <a:pPr marL="285750" indent="-285750">
              <a:buFont typeface="Wingdings" panose="05000000000000000000" pitchFamily="2" charset="2"/>
              <a:buChar char="Ø"/>
            </a:pPr>
            <a:r>
              <a:rPr lang="en-US" sz="3200" dirty="0"/>
              <a:t>  Hard to support AIs that mix components from different AI programming environments… most developers use Kafka, but its stage-to-stage handoffs are particularly slow, as we will see…</a:t>
            </a:r>
          </a:p>
        </p:txBody>
      </p:sp>
    </p:spTree>
    <p:extLst>
      <p:ext uri="{BB962C8B-B14F-4D97-AF65-F5344CB8AC3E}">
        <p14:creationId xmlns:p14="http://schemas.microsoft.com/office/powerpoint/2010/main" val="138677243"/>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Oval 2061">
            <a:extLst>
              <a:ext uri="{FF2B5EF4-FFF2-40B4-BE49-F238E27FC236}">
                <a16:creationId xmlns:a16="http://schemas.microsoft.com/office/drawing/2014/main" id="{8A116210-C756-FB5B-4614-B8A57F712F46}"/>
              </a:ext>
            </a:extLst>
          </p:cNvPr>
          <p:cNvSpPr/>
          <p:nvPr/>
        </p:nvSpPr>
        <p:spPr>
          <a:xfrm>
            <a:off x="2966428" y="2815016"/>
            <a:ext cx="1269836" cy="2845743"/>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Our approach</a:t>
            </a:r>
          </a:p>
        </p:txBody>
      </p:sp>
      <p:sp>
        <p:nvSpPr>
          <p:cNvPr id="4" name="Footer Placeholder 3"/>
          <p:cNvSpPr>
            <a:spLocks noGrp="1"/>
          </p:cNvSpPr>
          <p:nvPr>
            <p:ph type="ftr" sz="quarter" idx="11"/>
          </p:nvPr>
        </p:nvSpPr>
        <p:spPr/>
        <p:txBody>
          <a:bodyPr/>
          <a:lstStyle/>
          <a:p>
            <a:r>
              <a:rPr lang="en-US"/>
              <a:t>Ken Birman (ken@cs.cornell.edu).</a:t>
            </a:r>
          </a:p>
        </p:txBody>
      </p:sp>
      <p:sp>
        <p:nvSpPr>
          <p:cNvPr id="5" name="Slide Number Placeholder 4"/>
          <p:cNvSpPr>
            <a:spLocks noGrp="1"/>
          </p:cNvSpPr>
          <p:nvPr>
            <p:ph type="sldNum" sz="quarter" idx="12"/>
          </p:nvPr>
        </p:nvSpPr>
        <p:spPr/>
        <p:txBody>
          <a:bodyPr/>
          <a:lstStyle/>
          <a:p>
            <a:fld id="{26165642-2DC6-4995-8FB3-76453B93C11F}" type="slidenum">
              <a:rPr lang="en-US" smtClean="0"/>
              <a:pPr/>
              <a:t>34</a:t>
            </a:fld>
            <a:endParaRPr lang="en-US"/>
          </a:p>
        </p:txBody>
      </p:sp>
      <p:pic>
        <p:nvPicPr>
          <p:cNvPr id="56" name="Picture 4" descr="See the source image">
            <a:extLst>
              <a:ext uri="{FF2B5EF4-FFF2-40B4-BE49-F238E27FC236}">
                <a16:creationId xmlns:a16="http://schemas.microsoft.com/office/drawing/2014/main" id="{6A36F4BD-F672-3DAC-B22F-A0FC88C2AF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123" y="1961118"/>
            <a:ext cx="1888035" cy="833756"/>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F5ECC8D6-286A-4B9E-73DA-0FB6B2C445E2}"/>
              </a:ext>
            </a:extLst>
          </p:cNvPr>
          <p:cNvSpPr txBox="1"/>
          <p:nvPr/>
        </p:nvSpPr>
        <p:spPr>
          <a:xfrm>
            <a:off x="3014272" y="4881591"/>
            <a:ext cx="611517" cy="369332"/>
          </a:xfrm>
          <a:prstGeom prst="rect">
            <a:avLst/>
          </a:prstGeom>
          <a:solidFill>
            <a:schemeClr val="bg1"/>
          </a:solidFill>
          <a:ln>
            <a:solidFill>
              <a:srgbClr val="FA5D06"/>
            </a:solidFill>
          </a:ln>
        </p:spPr>
        <p:txBody>
          <a:bodyPr wrap="square" rtlCol="0">
            <a:spAutoFit/>
          </a:bodyPr>
          <a:lstStyle/>
          <a:p>
            <a:pPr algn="ctr"/>
            <a:r>
              <a:rPr lang="en-US" b="1"/>
              <a:t>GPU</a:t>
            </a:r>
          </a:p>
        </p:txBody>
      </p:sp>
      <p:sp>
        <p:nvSpPr>
          <p:cNvPr id="63" name="TextBox 62">
            <a:extLst>
              <a:ext uri="{FF2B5EF4-FFF2-40B4-BE49-F238E27FC236}">
                <a16:creationId xmlns:a16="http://schemas.microsoft.com/office/drawing/2014/main" id="{0FB3376C-66B4-6D47-9CF4-09F72E21B725}"/>
              </a:ext>
            </a:extLst>
          </p:cNvPr>
          <p:cNvSpPr txBox="1"/>
          <p:nvPr/>
        </p:nvSpPr>
        <p:spPr>
          <a:xfrm>
            <a:off x="374658" y="3102326"/>
            <a:ext cx="2520941" cy="923330"/>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User logic, unmodified; runs in a standard docker container</a:t>
            </a:r>
          </a:p>
        </p:txBody>
      </p:sp>
      <p:sp>
        <p:nvSpPr>
          <p:cNvPr id="64" name="TextBox 63">
            <a:extLst>
              <a:ext uri="{FF2B5EF4-FFF2-40B4-BE49-F238E27FC236}">
                <a16:creationId xmlns:a16="http://schemas.microsoft.com/office/drawing/2014/main" id="{1C0B4C08-880C-730A-D0AD-583429AD62FD}"/>
              </a:ext>
            </a:extLst>
          </p:cNvPr>
          <p:cNvSpPr txBox="1"/>
          <p:nvPr/>
        </p:nvSpPr>
        <p:spPr>
          <a:xfrm>
            <a:off x="535523" y="4516665"/>
            <a:ext cx="2542638" cy="369332"/>
          </a:xfrm>
          <a:prstGeom prst="rect">
            <a:avLst/>
          </a:prstGeom>
          <a:solidFill>
            <a:srgbClr val="FFFF00"/>
          </a:solidFill>
          <a:ln w="28575">
            <a:solidFill>
              <a:srgbClr val="C00000"/>
            </a:solidFill>
          </a:ln>
        </p:spPr>
        <p:txBody>
          <a:bodyPr wrap="square" rtlCol="0">
            <a:spAutoFit/>
          </a:bodyPr>
          <a:lstStyle/>
          <a:p>
            <a:pPr algn="ctr"/>
            <a:r>
              <a:rPr lang="en-US" b="1">
                <a:solidFill>
                  <a:srgbClr val="C00000"/>
                </a:solidFill>
              </a:rPr>
              <a:t>Accelerator Layer</a:t>
            </a:r>
          </a:p>
        </p:txBody>
      </p:sp>
      <p:pic>
        <p:nvPicPr>
          <p:cNvPr id="65" name="Picture 64">
            <a:extLst>
              <a:ext uri="{FF2B5EF4-FFF2-40B4-BE49-F238E27FC236}">
                <a16:creationId xmlns:a16="http://schemas.microsoft.com/office/drawing/2014/main" id="{C6BFB2B0-5E48-36A1-5C10-56D4E2019D10}"/>
              </a:ext>
            </a:extLst>
          </p:cNvPr>
          <p:cNvPicPr>
            <a:picLocks noChangeAspect="1"/>
          </p:cNvPicPr>
          <p:nvPr/>
        </p:nvPicPr>
        <p:blipFill>
          <a:blip r:embed="rId3"/>
          <a:stretch>
            <a:fillRect/>
          </a:stretch>
        </p:blipFill>
        <p:spPr>
          <a:xfrm>
            <a:off x="3264547" y="2924970"/>
            <a:ext cx="713960" cy="839953"/>
          </a:xfrm>
          <a:prstGeom prst="rect">
            <a:avLst/>
          </a:prstGeom>
        </p:spPr>
      </p:pic>
      <p:pic>
        <p:nvPicPr>
          <p:cNvPr id="74" name="Picture 73">
            <a:extLst>
              <a:ext uri="{FF2B5EF4-FFF2-40B4-BE49-F238E27FC236}">
                <a16:creationId xmlns:a16="http://schemas.microsoft.com/office/drawing/2014/main" id="{57E7105B-F711-21DA-E40E-DDD754778B23}"/>
              </a:ext>
            </a:extLst>
          </p:cNvPr>
          <p:cNvPicPr>
            <a:picLocks noChangeAspect="1"/>
          </p:cNvPicPr>
          <p:nvPr/>
        </p:nvPicPr>
        <p:blipFill rotWithShape="1">
          <a:blip r:embed="rId4"/>
          <a:srcRect l="50729" t="19795" r="4395" b="3636"/>
          <a:stretch/>
        </p:blipFill>
        <p:spPr>
          <a:xfrm>
            <a:off x="3673632" y="4792879"/>
            <a:ext cx="399160" cy="510794"/>
          </a:xfrm>
          <a:prstGeom prst="rect">
            <a:avLst/>
          </a:prstGeom>
        </p:spPr>
      </p:pic>
      <p:sp>
        <p:nvSpPr>
          <p:cNvPr id="108" name="Oval 107">
            <a:extLst>
              <a:ext uri="{FF2B5EF4-FFF2-40B4-BE49-F238E27FC236}">
                <a16:creationId xmlns:a16="http://schemas.microsoft.com/office/drawing/2014/main" id="{43DAD7F6-48DF-2F77-D6EB-1061FE4B1739}"/>
              </a:ext>
            </a:extLst>
          </p:cNvPr>
          <p:cNvSpPr/>
          <p:nvPr/>
        </p:nvSpPr>
        <p:spPr>
          <a:xfrm>
            <a:off x="6324599" y="3797908"/>
            <a:ext cx="10668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67B2FE5-E405-314B-48EA-7448FF79E468}"/>
              </a:ext>
            </a:extLst>
          </p:cNvPr>
          <p:cNvSpPr/>
          <p:nvPr/>
        </p:nvSpPr>
        <p:spPr>
          <a:xfrm>
            <a:off x="6781799" y="3967242"/>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AF22570F-8EA0-456A-E753-FAF03C53F16F}"/>
              </a:ext>
            </a:extLst>
          </p:cNvPr>
          <p:cNvSpPr/>
          <p:nvPr/>
        </p:nvSpPr>
        <p:spPr>
          <a:xfrm>
            <a:off x="7086599" y="3967242"/>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3B0670B-FC80-B754-6EEB-EE3933E393FA}"/>
              </a:ext>
            </a:extLst>
          </p:cNvPr>
          <p:cNvSpPr/>
          <p:nvPr/>
        </p:nvSpPr>
        <p:spPr>
          <a:xfrm>
            <a:off x="7543799" y="3814842"/>
            <a:ext cx="10668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BB2BC99-6B4B-EB6B-89F5-18063E010FCD}"/>
              </a:ext>
            </a:extLst>
          </p:cNvPr>
          <p:cNvSpPr/>
          <p:nvPr/>
        </p:nvSpPr>
        <p:spPr>
          <a:xfrm>
            <a:off x="7696200" y="398417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85E6F7D3-CA3C-98F4-75BA-8C5305FDEA70}"/>
              </a:ext>
            </a:extLst>
          </p:cNvPr>
          <p:cNvSpPr/>
          <p:nvPr/>
        </p:nvSpPr>
        <p:spPr>
          <a:xfrm>
            <a:off x="8000999" y="398417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8E4484FA-EC61-744F-6668-C9C797805351}"/>
              </a:ext>
            </a:extLst>
          </p:cNvPr>
          <p:cNvSpPr/>
          <p:nvPr/>
        </p:nvSpPr>
        <p:spPr>
          <a:xfrm>
            <a:off x="8305799" y="3984176"/>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2F5CA663-C933-A0CA-F094-B4A442CC30EE}"/>
              </a:ext>
            </a:extLst>
          </p:cNvPr>
          <p:cNvSpPr/>
          <p:nvPr/>
        </p:nvSpPr>
        <p:spPr>
          <a:xfrm>
            <a:off x="6095999" y="3569308"/>
            <a:ext cx="5714999"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B8DB7794-F259-8618-ED2D-07DA2C15A594}"/>
              </a:ext>
            </a:extLst>
          </p:cNvPr>
          <p:cNvSpPr/>
          <p:nvPr/>
        </p:nvSpPr>
        <p:spPr>
          <a:xfrm>
            <a:off x="8754533" y="3836008"/>
            <a:ext cx="10668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55F7EE60-B917-0C8A-00BF-366C95AB14CA}"/>
              </a:ext>
            </a:extLst>
          </p:cNvPr>
          <p:cNvSpPr/>
          <p:nvPr/>
        </p:nvSpPr>
        <p:spPr>
          <a:xfrm>
            <a:off x="8906934" y="4005342"/>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2C79AAFA-13AB-0D17-177B-B29E51A83290}"/>
              </a:ext>
            </a:extLst>
          </p:cNvPr>
          <p:cNvSpPr/>
          <p:nvPr/>
        </p:nvSpPr>
        <p:spPr>
          <a:xfrm>
            <a:off x="9211733" y="4005342"/>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F317C4AC-4D9B-1026-0738-86B5DE895F83}"/>
              </a:ext>
            </a:extLst>
          </p:cNvPr>
          <p:cNvSpPr/>
          <p:nvPr/>
        </p:nvSpPr>
        <p:spPr>
          <a:xfrm>
            <a:off x="9516533" y="4005342"/>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858820B5-2541-E880-88AB-E903E048FA2C}"/>
              </a:ext>
            </a:extLst>
          </p:cNvPr>
          <p:cNvSpPr/>
          <p:nvPr/>
        </p:nvSpPr>
        <p:spPr>
          <a:xfrm>
            <a:off x="9982198" y="4026509"/>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61344188-B8CF-E34C-4F73-E770EF4659F7}"/>
              </a:ext>
            </a:extLst>
          </p:cNvPr>
          <p:cNvSpPr/>
          <p:nvPr/>
        </p:nvSpPr>
        <p:spPr>
          <a:xfrm>
            <a:off x="10134598" y="4026509"/>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04B66F4C-766F-D6A3-4A48-20A76BC3BE93}"/>
              </a:ext>
            </a:extLst>
          </p:cNvPr>
          <p:cNvSpPr/>
          <p:nvPr/>
        </p:nvSpPr>
        <p:spPr>
          <a:xfrm>
            <a:off x="10286998" y="4026509"/>
            <a:ext cx="76200" cy="685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4-Point Star 53">
            <a:extLst>
              <a:ext uri="{FF2B5EF4-FFF2-40B4-BE49-F238E27FC236}">
                <a16:creationId xmlns:a16="http://schemas.microsoft.com/office/drawing/2014/main" id="{BB3AA56F-0F4D-59A9-A5F5-569E44A3CA49}"/>
              </a:ext>
            </a:extLst>
          </p:cNvPr>
          <p:cNvSpPr/>
          <p:nvPr/>
        </p:nvSpPr>
        <p:spPr>
          <a:xfrm>
            <a:off x="3196404" y="4867007"/>
            <a:ext cx="324196" cy="378758"/>
          </a:xfrm>
          <a:prstGeom prst="star4">
            <a:avLst/>
          </a:prstGeom>
          <a:solidFill>
            <a:srgbClr val="FA5D06"/>
          </a:solidFill>
          <a:ln>
            <a:solidFill>
              <a:srgbClr val="E53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TextBox 2050">
            <a:extLst>
              <a:ext uri="{FF2B5EF4-FFF2-40B4-BE49-F238E27FC236}">
                <a16:creationId xmlns:a16="http://schemas.microsoft.com/office/drawing/2014/main" id="{9AF1FD66-5450-9D10-C135-2305804DE6F3}"/>
              </a:ext>
            </a:extLst>
          </p:cNvPr>
          <p:cNvSpPr txBox="1"/>
          <p:nvPr/>
        </p:nvSpPr>
        <p:spPr>
          <a:xfrm>
            <a:off x="4079471" y="5240313"/>
            <a:ext cx="6225487" cy="369332"/>
          </a:xfrm>
          <a:prstGeom prst="rect">
            <a:avLst/>
          </a:prstGeom>
          <a:solidFill>
            <a:srgbClr val="FFFF00"/>
          </a:solidFill>
          <a:ln w="19050">
            <a:solidFill>
              <a:srgbClr val="C00000"/>
            </a:solidFill>
            <a:prstDash val="dash"/>
          </a:ln>
        </p:spPr>
        <p:txBody>
          <a:bodyPr wrap="square" rtlCol="0">
            <a:spAutoFit/>
          </a:bodyPr>
          <a:lstStyle/>
          <a:p>
            <a:pPr algn="ctr"/>
            <a:r>
              <a:rPr lang="en-US" b="1" dirty="0">
                <a:solidFill>
                  <a:srgbClr val="C00000"/>
                </a:solidFill>
              </a:rPr>
              <a:t>ML model, hyperparameters, GEMM kernels preloaded into GP</a:t>
            </a:r>
          </a:p>
        </p:txBody>
      </p:sp>
      <p:sp>
        <p:nvSpPr>
          <p:cNvPr id="2054" name="Flowchart: Multidocument 2053">
            <a:extLst>
              <a:ext uri="{FF2B5EF4-FFF2-40B4-BE49-F238E27FC236}">
                <a16:creationId xmlns:a16="http://schemas.microsoft.com/office/drawing/2014/main" id="{FCF9CDFB-326A-B036-F382-8BA4C47A01D7}"/>
              </a:ext>
            </a:extLst>
          </p:cNvPr>
          <p:cNvSpPr/>
          <p:nvPr/>
        </p:nvSpPr>
        <p:spPr>
          <a:xfrm>
            <a:off x="6838590" y="4083559"/>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Flowchart: Multidocument 2054">
            <a:extLst>
              <a:ext uri="{FF2B5EF4-FFF2-40B4-BE49-F238E27FC236}">
                <a16:creationId xmlns:a16="http://schemas.microsoft.com/office/drawing/2014/main" id="{0585D73A-34F2-D315-7DFB-2FE4D6681C83}"/>
              </a:ext>
            </a:extLst>
          </p:cNvPr>
          <p:cNvSpPr/>
          <p:nvPr/>
        </p:nvSpPr>
        <p:spPr>
          <a:xfrm>
            <a:off x="7143495" y="4087095"/>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Flowchart: Multidocument 2055">
            <a:extLst>
              <a:ext uri="{FF2B5EF4-FFF2-40B4-BE49-F238E27FC236}">
                <a16:creationId xmlns:a16="http://schemas.microsoft.com/office/drawing/2014/main" id="{93012535-2908-88DD-15B8-EAD1739A41AC}"/>
              </a:ext>
            </a:extLst>
          </p:cNvPr>
          <p:cNvSpPr/>
          <p:nvPr/>
        </p:nvSpPr>
        <p:spPr>
          <a:xfrm>
            <a:off x="7784446" y="408576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lowchart: Multidocument 2056">
            <a:extLst>
              <a:ext uri="{FF2B5EF4-FFF2-40B4-BE49-F238E27FC236}">
                <a16:creationId xmlns:a16="http://schemas.microsoft.com/office/drawing/2014/main" id="{D6259256-7FFB-336F-1B88-3BC0DB88AE66}"/>
              </a:ext>
            </a:extLst>
          </p:cNvPr>
          <p:cNvSpPr/>
          <p:nvPr/>
        </p:nvSpPr>
        <p:spPr>
          <a:xfrm>
            <a:off x="8091818" y="4076156"/>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Flowchart: Multidocument 2057">
            <a:extLst>
              <a:ext uri="{FF2B5EF4-FFF2-40B4-BE49-F238E27FC236}">
                <a16:creationId xmlns:a16="http://schemas.microsoft.com/office/drawing/2014/main" id="{6C383AFB-00B3-1278-2D38-55045663F567}"/>
              </a:ext>
            </a:extLst>
          </p:cNvPr>
          <p:cNvSpPr/>
          <p:nvPr/>
        </p:nvSpPr>
        <p:spPr>
          <a:xfrm>
            <a:off x="8396723" y="407969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lowchart: Multidocument 2058">
            <a:extLst>
              <a:ext uri="{FF2B5EF4-FFF2-40B4-BE49-F238E27FC236}">
                <a16:creationId xmlns:a16="http://schemas.microsoft.com/office/drawing/2014/main" id="{E81461C1-54FC-27E4-E09A-6FEDF87CC1C8}"/>
              </a:ext>
            </a:extLst>
          </p:cNvPr>
          <p:cNvSpPr/>
          <p:nvPr/>
        </p:nvSpPr>
        <p:spPr>
          <a:xfrm>
            <a:off x="8982944" y="4103528"/>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Flowchart: Multidocument 2059">
            <a:extLst>
              <a:ext uri="{FF2B5EF4-FFF2-40B4-BE49-F238E27FC236}">
                <a16:creationId xmlns:a16="http://schemas.microsoft.com/office/drawing/2014/main" id="{597407C2-D6B1-5058-748D-FCF05B48700B}"/>
              </a:ext>
            </a:extLst>
          </p:cNvPr>
          <p:cNvSpPr/>
          <p:nvPr/>
        </p:nvSpPr>
        <p:spPr>
          <a:xfrm>
            <a:off x="9290316" y="4093916"/>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Flowchart: Multidocument 2060">
            <a:extLst>
              <a:ext uri="{FF2B5EF4-FFF2-40B4-BE49-F238E27FC236}">
                <a16:creationId xmlns:a16="http://schemas.microsoft.com/office/drawing/2014/main" id="{25F605EA-0EAF-B8EB-3B90-C8F42A10DE42}"/>
              </a:ext>
            </a:extLst>
          </p:cNvPr>
          <p:cNvSpPr/>
          <p:nvPr/>
        </p:nvSpPr>
        <p:spPr>
          <a:xfrm>
            <a:off x="9595221" y="4097452"/>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Freeform: Shape 2067">
            <a:extLst>
              <a:ext uri="{FF2B5EF4-FFF2-40B4-BE49-F238E27FC236}">
                <a16:creationId xmlns:a16="http://schemas.microsoft.com/office/drawing/2014/main" id="{070F8B54-3B0E-F356-B0F7-092E07E04445}"/>
              </a:ext>
            </a:extLst>
          </p:cNvPr>
          <p:cNvSpPr/>
          <p:nvPr/>
        </p:nvSpPr>
        <p:spPr>
          <a:xfrm>
            <a:off x="2350093" y="2409914"/>
            <a:ext cx="1486969" cy="2350093"/>
          </a:xfrm>
          <a:custGeom>
            <a:avLst/>
            <a:gdLst>
              <a:gd name="connsiteX0" fmla="*/ 0 w 1486969"/>
              <a:gd name="connsiteY0" fmla="*/ 0 h 2350093"/>
              <a:gd name="connsiteX1" fmla="*/ 598206 w 1486969"/>
              <a:gd name="connsiteY1" fmla="*/ 965675 h 2350093"/>
              <a:gd name="connsiteX2" fmla="*/ 1486969 w 1486969"/>
              <a:gd name="connsiteY2" fmla="*/ 2350093 h 2350093"/>
            </a:gdLst>
            <a:ahLst/>
            <a:cxnLst>
              <a:cxn ang="0">
                <a:pos x="connsiteX0" y="connsiteY0"/>
              </a:cxn>
              <a:cxn ang="0">
                <a:pos x="connsiteX1" y="connsiteY1"/>
              </a:cxn>
              <a:cxn ang="0">
                <a:pos x="connsiteX2" y="connsiteY2"/>
              </a:cxn>
            </a:cxnLst>
            <a:rect l="l" t="t" r="r" b="b"/>
            <a:pathLst>
              <a:path w="1486969" h="2350093">
                <a:moveTo>
                  <a:pt x="0" y="0"/>
                </a:moveTo>
                <a:cubicBezTo>
                  <a:pt x="175189" y="286996"/>
                  <a:pt x="350378" y="573993"/>
                  <a:pt x="598206" y="965675"/>
                </a:cubicBezTo>
                <a:cubicBezTo>
                  <a:pt x="846034" y="1357357"/>
                  <a:pt x="1166501" y="1853725"/>
                  <a:pt x="1486969" y="2350093"/>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071" name="TextBox 2070">
            <a:extLst>
              <a:ext uri="{FF2B5EF4-FFF2-40B4-BE49-F238E27FC236}">
                <a16:creationId xmlns:a16="http://schemas.microsoft.com/office/drawing/2014/main" id="{F099AB0A-A79E-4355-B682-2DA93C4976CB}"/>
              </a:ext>
            </a:extLst>
          </p:cNvPr>
          <p:cNvSpPr txBox="1"/>
          <p:nvPr/>
        </p:nvSpPr>
        <p:spPr>
          <a:xfrm>
            <a:off x="2991352" y="2443061"/>
            <a:ext cx="4793093" cy="369332"/>
          </a:xfrm>
          <a:prstGeom prst="rect">
            <a:avLst/>
          </a:prstGeom>
          <a:solidFill>
            <a:srgbClr val="8FFFC2"/>
          </a:solidFill>
        </p:spPr>
        <p:txBody>
          <a:bodyPr wrap="square" rtlCol="0">
            <a:spAutoFit/>
          </a:bodyPr>
          <a:lstStyle/>
          <a:p>
            <a:r>
              <a:rPr lang="en-US" b="1"/>
              <a:t>Upload data via direct path into GPU memory </a:t>
            </a:r>
          </a:p>
        </p:txBody>
      </p:sp>
      <p:pic>
        <p:nvPicPr>
          <p:cNvPr id="6" name="Picture 5">
            <a:extLst>
              <a:ext uri="{FF2B5EF4-FFF2-40B4-BE49-F238E27FC236}">
                <a16:creationId xmlns:a16="http://schemas.microsoft.com/office/drawing/2014/main" id="{198D5C0D-35C9-9A5A-8A4F-3C1ED0281C13}"/>
              </a:ext>
            </a:extLst>
          </p:cNvPr>
          <p:cNvPicPr>
            <a:picLocks noChangeAspect="1"/>
          </p:cNvPicPr>
          <p:nvPr/>
        </p:nvPicPr>
        <p:blipFill>
          <a:blip r:embed="rId5"/>
          <a:stretch>
            <a:fillRect/>
          </a:stretch>
        </p:blipFill>
        <p:spPr>
          <a:xfrm>
            <a:off x="9001787" y="152791"/>
            <a:ext cx="3097036" cy="2962913"/>
          </a:xfrm>
          <a:prstGeom prst="rect">
            <a:avLst/>
          </a:prstGeom>
        </p:spPr>
      </p:pic>
      <p:sp>
        <p:nvSpPr>
          <p:cNvPr id="3" name="TextBox 2">
            <a:extLst>
              <a:ext uri="{FF2B5EF4-FFF2-40B4-BE49-F238E27FC236}">
                <a16:creationId xmlns:a16="http://schemas.microsoft.com/office/drawing/2014/main" id="{6D454201-1106-3DFA-AAFB-88BBB4B46C27}"/>
              </a:ext>
            </a:extLst>
          </p:cNvPr>
          <p:cNvSpPr txBox="1"/>
          <p:nvPr/>
        </p:nvSpPr>
        <p:spPr>
          <a:xfrm>
            <a:off x="276384" y="5824373"/>
            <a:ext cx="6698809" cy="646331"/>
          </a:xfrm>
          <a:prstGeom prst="rect">
            <a:avLst/>
          </a:prstGeom>
          <a:solidFill>
            <a:srgbClr val="8FFFC2"/>
          </a:solidFill>
          <a:ln w="28575">
            <a:noFill/>
          </a:ln>
        </p:spPr>
        <p:txBody>
          <a:bodyPr wrap="square" rtlCol="0">
            <a:spAutoFit/>
          </a:bodyPr>
          <a:lstStyle>
            <a:defPPr>
              <a:defRPr lang="en-US"/>
            </a:defPPr>
            <a:lvl1pPr algn="ctr">
              <a:defRPr b="1">
                <a:solidFill>
                  <a:srgbClr val="C00000"/>
                </a:solidFill>
              </a:defRPr>
            </a:lvl1pPr>
          </a:lstStyle>
          <a:p>
            <a:r>
              <a:rPr lang="en-US" dirty="0">
                <a:solidFill>
                  <a:schemeClr val="tx1"/>
                </a:solidFill>
              </a:rPr>
              <a:t>The UDL runs on the same machines where Vortex is deployed.</a:t>
            </a:r>
            <a:br>
              <a:rPr lang="en-US" dirty="0">
                <a:solidFill>
                  <a:schemeClr val="tx1"/>
                </a:solidFill>
              </a:rPr>
            </a:br>
            <a:r>
              <a:rPr lang="en-US" dirty="0">
                <a:solidFill>
                  <a:schemeClr val="tx1"/>
                </a:solidFill>
              </a:rPr>
              <a:t>Here we see one, but the UDL itself is present at every Vortex server.</a:t>
            </a:r>
          </a:p>
        </p:txBody>
      </p:sp>
      <p:sp>
        <p:nvSpPr>
          <p:cNvPr id="7" name="TextBox 6">
            <a:extLst>
              <a:ext uri="{FF2B5EF4-FFF2-40B4-BE49-F238E27FC236}">
                <a16:creationId xmlns:a16="http://schemas.microsoft.com/office/drawing/2014/main" id="{194E79B8-FB67-E66A-E025-58B09F1C00B9}"/>
              </a:ext>
            </a:extLst>
          </p:cNvPr>
          <p:cNvSpPr txBox="1"/>
          <p:nvPr/>
        </p:nvSpPr>
        <p:spPr>
          <a:xfrm>
            <a:off x="2429292" y="1679046"/>
            <a:ext cx="6045886" cy="646331"/>
          </a:xfrm>
          <a:prstGeom prst="rect">
            <a:avLst/>
          </a:prstGeom>
          <a:noFill/>
        </p:spPr>
        <p:txBody>
          <a:bodyPr wrap="none" rtlCol="0">
            <a:spAutoFit/>
          </a:bodyPr>
          <a:lstStyle/>
          <a:p>
            <a:pPr algn="ctr"/>
            <a:r>
              <a:rPr lang="en-US" b="1" i="1">
                <a:solidFill>
                  <a:srgbClr val="008000"/>
                </a:solidFill>
              </a:rPr>
              <a:t>Vortex, could you visualize nerve pathways on this patient’s right</a:t>
            </a:r>
            <a:br>
              <a:rPr lang="en-US" b="1" i="1">
                <a:solidFill>
                  <a:srgbClr val="008000"/>
                </a:solidFill>
              </a:rPr>
            </a:br>
            <a:r>
              <a:rPr lang="en-US" b="1" i="1">
                <a:solidFill>
                  <a:srgbClr val="008000"/>
                </a:solidFill>
              </a:rPr>
              <a:t>shoulder, using red to highlight possible nerve compression points?</a:t>
            </a:r>
          </a:p>
        </p:txBody>
      </p:sp>
      <p:sp>
        <p:nvSpPr>
          <p:cNvPr id="8" name="Rectangle 7">
            <a:extLst>
              <a:ext uri="{FF2B5EF4-FFF2-40B4-BE49-F238E27FC236}">
                <a16:creationId xmlns:a16="http://schemas.microsoft.com/office/drawing/2014/main" id="{F59ED840-923B-9D0F-23EA-94011D2BC5E2}"/>
              </a:ext>
            </a:extLst>
          </p:cNvPr>
          <p:cNvSpPr/>
          <p:nvPr/>
        </p:nvSpPr>
        <p:spPr>
          <a:xfrm>
            <a:off x="6096000" y="3031264"/>
            <a:ext cx="6002824" cy="1452444"/>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TextBox 2069">
            <a:extLst>
              <a:ext uri="{FF2B5EF4-FFF2-40B4-BE49-F238E27FC236}">
                <a16:creationId xmlns:a16="http://schemas.microsoft.com/office/drawing/2014/main" id="{31F4003A-0F17-C5AA-F2D5-8ECC64BCEB67}"/>
              </a:ext>
            </a:extLst>
          </p:cNvPr>
          <p:cNvSpPr txBox="1"/>
          <p:nvPr/>
        </p:nvSpPr>
        <p:spPr>
          <a:xfrm>
            <a:off x="4281035" y="2834500"/>
            <a:ext cx="4060165" cy="923330"/>
          </a:xfrm>
          <a:prstGeom prst="rect">
            <a:avLst/>
          </a:prstGeom>
          <a:solidFill>
            <a:srgbClr val="8FFFC2"/>
          </a:solidFill>
        </p:spPr>
        <p:txBody>
          <a:bodyPr wrap="square" rtlCol="0">
            <a:spAutoFit/>
          </a:bodyPr>
          <a:lstStyle/>
          <a:p>
            <a:pPr algn="ctr"/>
            <a:r>
              <a:rPr lang="en-US" b="1"/>
              <a:t>Vortex data selectively (and securely) revealed through mapped memory shared with and managed by Cascade </a:t>
            </a:r>
          </a:p>
        </p:txBody>
      </p:sp>
      <p:sp>
        <p:nvSpPr>
          <p:cNvPr id="2069" name="Flowchart: Multidocument 2068">
            <a:extLst>
              <a:ext uri="{FF2B5EF4-FFF2-40B4-BE49-F238E27FC236}">
                <a16:creationId xmlns:a16="http://schemas.microsoft.com/office/drawing/2014/main" id="{6607EA0F-B8C7-D4CE-863E-1BA706227A13}"/>
              </a:ext>
            </a:extLst>
          </p:cNvPr>
          <p:cNvSpPr/>
          <p:nvPr/>
        </p:nvSpPr>
        <p:spPr>
          <a:xfrm>
            <a:off x="4143900" y="4388492"/>
            <a:ext cx="2686502" cy="758952"/>
          </a:xfrm>
          <a:prstGeom prst="flowChartMultidocument">
            <a:avLst/>
          </a:prstGeom>
          <a:solidFill>
            <a:srgbClr val="A9DF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rPr>
              <a:t>Objects/files</a:t>
            </a:r>
          </a:p>
        </p:txBody>
      </p:sp>
      <p:sp>
        <p:nvSpPr>
          <p:cNvPr id="109" name="Oval 108">
            <a:extLst>
              <a:ext uri="{FF2B5EF4-FFF2-40B4-BE49-F238E27FC236}">
                <a16:creationId xmlns:a16="http://schemas.microsoft.com/office/drawing/2014/main" id="{DC2923AB-88B4-7A1F-7E61-F93105EF302F}"/>
              </a:ext>
            </a:extLst>
          </p:cNvPr>
          <p:cNvSpPr/>
          <p:nvPr/>
        </p:nvSpPr>
        <p:spPr>
          <a:xfrm>
            <a:off x="6262133" y="3740800"/>
            <a:ext cx="930082" cy="914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Flowchart: Multidocument 2051">
            <a:extLst>
              <a:ext uri="{FF2B5EF4-FFF2-40B4-BE49-F238E27FC236}">
                <a16:creationId xmlns:a16="http://schemas.microsoft.com/office/drawing/2014/main" id="{11B4F4D3-DFA3-F623-CC96-5A85FD1A6D6F}"/>
              </a:ext>
            </a:extLst>
          </p:cNvPr>
          <p:cNvSpPr/>
          <p:nvPr/>
        </p:nvSpPr>
        <p:spPr>
          <a:xfrm>
            <a:off x="6911183" y="4473979"/>
            <a:ext cx="429824" cy="260099"/>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5978E0-CFBF-187D-57E9-E2879E294CE9}"/>
              </a:ext>
            </a:extLst>
          </p:cNvPr>
          <p:cNvGrpSpPr/>
          <p:nvPr/>
        </p:nvGrpSpPr>
        <p:grpSpPr>
          <a:xfrm>
            <a:off x="6508987" y="3992031"/>
            <a:ext cx="270061" cy="219900"/>
            <a:chOff x="7739964" y="3991728"/>
            <a:chExt cx="270061" cy="219900"/>
          </a:xfrm>
        </p:grpSpPr>
        <p:sp>
          <p:nvSpPr>
            <p:cNvPr id="9" name="Oval 8">
              <a:extLst>
                <a:ext uri="{FF2B5EF4-FFF2-40B4-BE49-F238E27FC236}">
                  <a16:creationId xmlns:a16="http://schemas.microsoft.com/office/drawing/2014/main" id="{3663C115-105F-5972-6C8F-33C97DCD7759}"/>
                </a:ext>
              </a:extLst>
            </p:cNvPr>
            <p:cNvSpPr/>
            <p:nvPr/>
          </p:nvSpPr>
          <p:spPr>
            <a:xfrm>
              <a:off x="7739964" y="3991728"/>
              <a:ext cx="152400" cy="1524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ultidocument 9">
              <a:extLst>
                <a:ext uri="{FF2B5EF4-FFF2-40B4-BE49-F238E27FC236}">
                  <a16:creationId xmlns:a16="http://schemas.microsoft.com/office/drawing/2014/main" id="{F7986581-0438-797A-998C-A2D0DD73422B}"/>
                </a:ext>
              </a:extLst>
            </p:cNvPr>
            <p:cNvSpPr/>
            <p:nvPr/>
          </p:nvSpPr>
          <p:spPr>
            <a:xfrm>
              <a:off x="7828210" y="4093320"/>
              <a:ext cx="181815" cy="118308"/>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8" name="TextBox 2047">
            <a:extLst>
              <a:ext uri="{FF2B5EF4-FFF2-40B4-BE49-F238E27FC236}">
                <a16:creationId xmlns:a16="http://schemas.microsoft.com/office/drawing/2014/main" id="{50047B82-89F2-26AE-58B7-F1E1FB5C2EAE}"/>
              </a:ext>
            </a:extLst>
          </p:cNvPr>
          <p:cNvSpPr txBox="1"/>
          <p:nvPr/>
        </p:nvSpPr>
        <p:spPr>
          <a:xfrm>
            <a:off x="9164759" y="3147810"/>
            <a:ext cx="2542638" cy="646331"/>
          </a:xfrm>
          <a:prstGeom prst="rect">
            <a:avLst/>
          </a:prstGeom>
          <a:solidFill>
            <a:srgbClr val="8FFFC2"/>
          </a:solidFill>
          <a:ln w="28575">
            <a:noFill/>
          </a:ln>
        </p:spPr>
        <p:txBody>
          <a:bodyPr wrap="square" rtlCol="0">
            <a:spAutoFit/>
          </a:bodyPr>
          <a:lstStyle/>
          <a:p>
            <a:pPr algn="ctr"/>
            <a:r>
              <a:rPr lang="en-US" b="1"/>
              <a:t>Vortex’s Key-Value Storage Layer: Cascade</a:t>
            </a:r>
          </a:p>
        </p:txBody>
      </p:sp>
      <p:sp>
        <p:nvSpPr>
          <p:cNvPr id="13" name="TextBox 12">
            <a:extLst>
              <a:ext uri="{FF2B5EF4-FFF2-40B4-BE49-F238E27FC236}">
                <a16:creationId xmlns:a16="http://schemas.microsoft.com/office/drawing/2014/main" id="{573DB93C-4E11-6015-A0AC-CE25FCC1EA50}"/>
              </a:ext>
            </a:extLst>
          </p:cNvPr>
          <p:cNvSpPr txBox="1"/>
          <p:nvPr/>
        </p:nvSpPr>
        <p:spPr>
          <a:xfrm>
            <a:off x="7742982" y="3951393"/>
            <a:ext cx="3410887" cy="914400"/>
          </a:xfrm>
          <a:prstGeom prst="rect">
            <a:avLst/>
          </a:prstGeom>
          <a:solidFill>
            <a:srgbClr val="8FFFC2"/>
          </a:solidFill>
          <a:ln w="28575">
            <a:noFill/>
          </a:ln>
        </p:spPr>
        <p:txBody>
          <a:bodyPr wrap="square" rtlCol="0">
            <a:spAutoFit/>
          </a:bodyPr>
          <a:lstStyle/>
          <a:p>
            <a:pPr algn="ctr"/>
            <a:r>
              <a:rPr lang="en-US" b="1"/>
              <a:t>Focus on one server and on a UDL (AI extension) loaded on that same machine</a:t>
            </a:r>
          </a:p>
        </p:txBody>
      </p:sp>
      <p:sp>
        <p:nvSpPr>
          <p:cNvPr id="12" name="TextBox 11">
            <a:extLst>
              <a:ext uri="{FF2B5EF4-FFF2-40B4-BE49-F238E27FC236}">
                <a16:creationId xmlns:a16="http://schemas.microsoft.com/office/drawing/2014/main" id="{6315D36A-7912-5B2A-B3AE-5F086ED3433A}"/>
              </a:ext>
            </a:extLst>
          </p:cNvPr>
          <p:cNvSpPr txBox="1"/>
          <p:nvPr/>
        </p:nvSpPr>
        <p:spPr>
          <a:xfrm>
            <a:off x="3320030" y="5319933"/>
            <a:ext cx="574196" cy="369332"/>
          </a:xfrm>
          <a:prstGeom prst="rect">
            <a:avLst/>
          </a:prstGeom>
          <a:noFill/>
        </p:spPr>
        <p:txBody>
          <a:bodyPr wrap="none" rtlCol="0">
            <a:spAutoFit/>
          </a:bodyPr>
          <a:lstStyle/>
          <a:p>
            <a:r>
              <a:rPr lang="en-US" b="1" dirty="0"/>
              <a:t>UDL</a:t>
            </a:r>
          </a:p>
        </p:txBody>
      </p:sp>
    </p:spTree>
    <p:extLst>
      <p:ext uri="{BB962C8B-B14F-4D97-AF65-F5344CB8AC3E}">
        <p14:creationId xmlns:p14="http://schemas.microsoft.com/office/powerpoint/2010/main" val="3166347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500"/>
                                        <p:tgtEl>
                                          <p:spTgt spid="109"/>
                                        </p:tgtEl>
                                      </p:cBhvr>
                                    </p:animEffect>
                                  </p:childTnLst>
                                </p:cTn>
                              </p:par>
                              <p:par>
                                <p:cTn id="17" presetID="10" presetClass="exit" presetSubtype="0" fill="hold" grpId="0" nodeType="withEffect">
                                  <p:stCondLst>
                                    <p:cond delay="0"/>
                                  </p:stCondLst>
                                  <p:childTnLst>
                                    <p:animEffect transition="out" filter="fade">
                                      <p:cBhvr>
                                        <p:cTn id="18" dur="500"/>
                                        <p:tgtEl>
                                          <p:spTgt spid="2048"/>
                                        </p:tgtEl>
                                      </p:cBhvr>
                                    </p:animEffect>
                                    <p:set>
                                      <p:cBhvr>
                                        <p:cTn id="19" dur="1" fill="hold">
                                          <p:stCondLst>
                                            <p:cond delay="499"/>
                                          </p:stCondLst>
                                        </p:cTn>
                                        <p:tgtEl>
                                          <p:spTgt spid="2048"/>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69"/>
                                        </p:tgtEl>
                                        <p:attrNameLst>
                                          <p:attrName>style.visibility</p:attrName>
                                        </p:attrNameLst>
                                      </p:cBhvr>
                                      <p:to>
                                        <p:strVal val="visible"/>
                                      </p:to>
                                    </p:set>
                                    <p:animEffect transition="in" filter="randombar(horizontal)">
                                      <p:cBhvr>
                                        <p:cTn id="27" dur="500"/>
                                        <p:tgtEl>
                                          <p:spTgt spid="206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070"/>
                                        </p:tgtEl>
                                        <p:attrNameLst>
                                          <p:attrName>style.visibility</p:attrName>
                                        </p:attrNameLst>
                                      </p:cBhvr>
                                      <p:to>
                                        <p:strVal val="visible"/>
                                      </p:to>
                                    </p:set>
                                    <p:animEffect transition="in" filter="randombar(horizontal)">
                                      <p:cBhvr>
                                        <p:cTn id="30" dur="500"/>
                                        <p:tgtEl>
                                          <p:spTgt spid="207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randombar(horizontal)">
                                      <p:cBhvr>
                                        <p:cTn id="35" dur="500"/>
                                        <p:tgtEl>
                                          <p:spTgt spid="205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071"/>
                                        </p:tgtEl>
                                        <p:attrNameLst>
                                          <p:attrName>style.visibility</p:attrName>
                                        </p:attrNameLst>
                                      </p:cBhvr>
                                      <p:to>
                                        <p:strVal val="visible"/>
                                      </p:to>
                                    </p:set>
                                    <p:animEffect transition="in" filter="randombar(horizontal)">
                                      <p:cBhvr>
                                        <p:cTn id="40" dur="500"/>
                                        <p:tgtEl>
                                          <p:spTgt spid="2071"/>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27"/>
                                        </p:tgtEl>
                                        <p:attrNameLst>
                                          <p:attrName>style.visibility</p:attrName>
                                        </p:attrNameLst>
                                      </p:cBhvr>
                                      <p:to>
                                        <p:strVal val="visible"/>
                                      </p:to>
                                    </p:set>
                                    <p:animEffect transition="in" filter="randombar(horizontal)">
                                      <p:cBhvr>
                                        <p:cTn id="44" dur="500"/>
                                        <p:tgtEl>
                                          <p:spTgt spid="12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068"/>
                                        </p:tgtEl>
                                        <p:attrNameLst>
                                          <p:attrName>style.visibility</p:attrName>
                                        </p:attrNameLst>
                                      </p:cBhvr>
                                      <p:to>
                                        <p:strVal val="visible"/>
                                      </p:to>
                                    </p:set>
                                    <p:animEffect transition="in" filter="randombar(horizontal)">
                                      <p:cBhvr>
                                        <p:cTn id="47"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2051" grpId="0" animBg="1"/>
      <p:bldP spid="2068" grpId="0" animBg="1"/>
      <p:bldP spid="2071" grpId="0" animBg="1"/>
      <p:bldP spid="8" grpId="0" animBg="1"/>
      <p:bldP spid="2070" grpId="0" animBg="1"/>
      <p:bldP spid="2069" grpId="0" animBg="1"/>
      <p:bldP spid="109" grpId="0" animBg="1"/>
      <p:bldP spid="2052" grpId="0" animBg="1"/>
      <p:bldP spid="2048"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ylinder 20">
            <a:extLst>
              <a:ext uri="{FF2B5EF4-FFF2-40B4-BE49-F238E27FC236}">
                <a16:creationId xmlns:a16="http://schemas.microsoft.com/office/drawing/2014/main" id="{BC8E96FA-1C08-44F2-A6DC-B3866B77245C}"/>
              </a:ext>
            </a:extLst>
          </p:cNvPr>
          <p:cNvSpPr/>
          <p:nvPr/>
        </p:nvSpPr>
        <p:spPr>
          <a:xfrm rot="16200000">
            <a:off x="8414576" y="2500796"/>
            <a:ext cx="938464" cy="14437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7FFF0C7-53E2-4EDC-B6C9-39AE588D3DA5}"/>
              </a:ext>
            </a:extLst>
          </p:cNvPr>
          <p:cNvPicPr>
            <a:picLocks noChangeAspect="1"/>
          </p:cNvPicPr>
          <p:nvPr/>
        </p:nvPicPr>
        <p:blipFill>
          <a:blip r:embed="rId2"/>
          <a:stretch>
            <a:fillRect/>
          </a:stretch>
        </p:blipFill>
        <p:spPr>
          <a:xfrm>
            <a:off x="8161913" y="2573592"/>
            <a:ext cx="1273117" cy="1479280"/>
          </a:xfrm>
          <a:prstGeom prst="rect">
            <a:avLst/>
          </a:prstGeom>
        </p:spPr>
      </p:pic>
      <p:sp>
        <p:nvSpPr>
          <p:cNvPr id="23" name="Arrow: Striped Right 22">
            <a:extLst>
              <a:ext uri="{FF2B5EF4-FFF2-40B4-BE49-F238E27FC236}">
                <a16:creationId xmlns:a16="http://schemas.microsoft.com/office/drawing/2014/main" id="{196D2B7D-EEBA-4EB4-9703-9A8A73691BAF}"/>
              </a:ext>
            </a:extLst>
          </p:cNvPr>
          <p:cNvSpPr/>
          <p:nvPr/>
        </p:nvSpPr>
        <p:spPr>
          <a:xfrm>
            <a:off x="6196757" y="2809606"/>
            <a:ext cx="1684580" cy="826168"/>
          </a:xfrm>
          <a:prstGeom prst="stripedRight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C00000"/>
                </a:solidFill>
              </a:rPr>
              <a:t>Downstream action</a:t>
            </a:r>
          </a:p>
        </p:txBody>
      </p:sp>
      <p:sp>
        <p:nvSpPr>
          <p:cNvPr id="24" name="Flowchart: Multidocument 23">
            <a:extLst>
              <a:ext uri="{FF2B5EF4-FFF2-40B4-BE49-F238E27FC236}">
                <a16:creationId xmlns:a16="http://schemas.microsoft.com/office/drawing/2014/main" id="{D226E3BA-5754-4053-8CF8-660F3B6DA1D9}"/>
              </a:ext>
            </a:extLst>
          </p:cNvPr>
          <p:cNvSpPr/>
          <p:nvPr/>
        </p:nvSpPr>
        <p:spPr>
          <a:xfrm>
            <a:off x="8069670" y="3895495"/>
            <a:ext cx="1628275" cy="758952"/>
          </a:xfrm>
          <a:prstGeom prst="flowChartMultidocument">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C00000"/>
                </a:solidFill>
              </a:rPr>
              <a:t>Hyperparameters, models, cloud data</a:t>
            </a:r>
          </a:p>
        </p:txBody>
      </p:sp>
      <p:sp>
        <p:nvSpPr>
          <p:cNvPr id="25" name="Arrow: Up 24">
            <a:extLst>
              <a:ext uri="{FF2B5EF4-FFF2-40B4-BE49-F238E27FC236}">
                <a16:creationId xmlns:a16="http://schemas.microsoft.com/office/drawing/2014/main" id="{22E3833A-F763-45E2-BE4A-DDD54EB0772E}"/>
              </a:ext>
            </a:extLst>
          </p:cNvPr>
          <p:cNvSpPr/>
          <p:nvPr/>
        </p:nvSpPr>
        <p:spPr>
          <a:xfrm>
            <a:off x="8823081" y="3691923"/>
            <a:ext cx="219937" cy="242655"/>
          </a:xfrm>
          <a:prstGeom prst="up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6003848-DCFB-476B-9C92-93380635DA78}"/>
              </a:ext>
            </a:extLst>
          </p:cNvPr>
          <p:cNvPicPr>
            <a:picLocks noChangeAspect="1"/>
          </p:cNvPicPr>
          <p:nvPr/>
        </p:nvPicPr>
        <p:blipFill rotWithShape="1">
          <a:blip r:embed="rId3"/>
          <a:srcRect l="50729" t="19795" r="4395" b="3636"/>
          <a:stretch/>
        </p:blipFill>
        <p:spPr>
          <a:xfrm>
            <a:off x="9138421" y="2809606"/>
            <a:ext cx="399160" cy="510794"/>
          </a:xfrm>
          <a:prstGeom prst="rect">
            <a:avLst/>
          </a:prstGeom>
        </p:spPr>
      </p:pic>
      <p:sp>
        <p:nvSpPr>
          <p:cNvPr id="27" name="TextBox 26">
            <a:extLst>
              <a:ext uri="{FF2B5EF4-FFF2-40B4-BE49-F238E27FC236}">
                <a16:creationId xmlns:a16="http://schemas.microsoft.com/office/drawing/2014/main" id="{708CAF66-233A-45E3-8349-9BBEA9678D7E}"/>
              </a:ext>
            </a:extLst>
          </p:cNvPr>
          <p:cNvSpPr txBox="1"/>
          <p:nvPr/>
        </p:nvSpPr>
        <p:spPr>
          <a:xfrm>
            <a:off x="9128513" y="3267304"/>
            <a:ext cx="399160" cy="230832"/>
          </a:xfrm>
          <a:prstGeom prst="rect">
            <a:avLst/>
          </a:prstGeom>
          <a:noFill/>
        </p:spPr>
        <p:txBody>
          <a:bodyPr wrap="square" rtlCol="0">
            <a:spAutoFit/>
          </a:bodyPr>
          <a:lstStyle/>
          <a:p>
            <a:r>
              <a:rPr lang="en-US" sz="900" b="1"/>
              <a:t>GPU</a:t>
            </a:r>
          </a:p>
        </p:txBody>
      </p:sp>
      <p:sp>
        <p:nvSpPr>
          <p:cNvPr id="2" name="Title 1">
            <a:extLst>
              <a:ext uri="{FF2B5EF4-FFF2-40B4-BE49-F238E27FC236}">
                <a16:creationId xmlns:a16="http://schemas.microsoft.com/office/drawing/2014/main" id="{3F60B1BA-18F8-4E7E-8988-C0B50E219EAA}"/>
              </a:ext>
            </a:extLst>
          </p:cNvPr>
          <p:cNvSpPr>
            <a:spLocks noGrp="1"/>
          </p:cNvSpPr>
          <p:nvPr>
            <p:ph type="title"/>
          </p:nvPr>
        </p:nvSpPr>
        <p:spPr/>
        <p:txBody>
          <a:bodyPr>
            <a:normAutofit/>
          </a:bodyPr>
          <a:lstStyle/>
          <a:p>
            <a:r>
              <a:rPr lang="en-US" sz="4400"/>
              <a:t>UDL-UDL “Handoffs” with 100G network</a:t>
            </a:r>
          </a:p>
        </p:txBody>
      </p:sp>
      <p:sp>
        <p:nvSpPr>
          <p:cNvPr id="3" name="Content Placeholder 2">
            <a:extLst>
              <a:ext uri="{FF2B5EF4-FFF2-40B4-BE49-F238E27FC236}">
                <a16:creationId xmlns:a16="http://schemas.microsoft.com/office/drawing/2014/main" id="{14970B5A-5A35-48B0-823E-D947A9E33E17}"/>
              </a:ext>
            </a:extLst>
          </p:cNvPr>
          <p:cNvSpPr>
            <a:spLocks noGrp="1"/>
          </p:cNvSpPr>
          <p:nvPr>
            <p:ph idx="1"/>
          </p:nvPr>
        </p:nvSpPr>
        <p:spPr>
          <a:xfrm>
            <a:off x="1024128" y="1899138"/>
            <a:ext cx="10786872" cy="4739054"/>
          </a:xfrm>
        </p:spPr>
        <p:txBody>
          <a:bodyPr>
            <a:normAutofit/>
          </a:bodyPr>
          <a:lstStyle/>
          <a:p>
            <a:r>
              <a:rPr lang="en-US"/>
              <a:t>A simple cooperative ML pi</a:t>
            </a:r>
            <a:r>
              <a:rPr lang="en-US">
                <a:sym typeface="Symbol" panose="05050102010706020507" pitchFamily="18" charset="2"/>
              </a:rPr>
              <a:t>peline</a:t>
            </a:r>
            <a:br>
              <a:rPr lang="en-US"/>
            </a:br>
            <a:endParaRPr lang="en-US"/>
          </a:p>
          <a:p>
            <a:endParaRPr lang="en-US"/>
          </a:p>
          <a:p>
            <a:endParaRPr lang="en-US"/>
          </a:p>
          <a:p>
            <a:endParaRPr lang="en-US"/>
          </a:p>
          <a:p>
            <a:endParaRPr lang="en-US"/>
          </a:p>
          <a:p>
            <a:r>
              <a:rPr lang="en-US"/>
              <a:t>Vortex is close to ideal efficiency on our hardware and 100 to 10,000x faster than common options like Kafka or Apache </a:t>
            </a:r>
            <a:r>
              <a:rPr lang="en-US" err="1"/>
              <a:t>Flink</a:t>
            </a:r>
            <a:endParaRPr lang="en-US"/>
          </a:p>
        </p:txBody>
      </p:sp>
      <p:sp>
        <p:nvSpPr>
          <p:cNvPr id="4" name="Footer Placeholder 3">
            <a:extLst>
              <a:ext uri="{FF2B5EF4-FFF2-40B4-BE49-F238E27FC236}">
                <a16:creationId xmlns:a16="http://schemas.microsoft.com/office/drawing/2014/main" id="{22747128-F5BA-44B8-8938-6FDC543A4077}"/>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40B05CFB-4AC8-4A50-B45C-908C32B4533E}"/>
              </a:ext>
            </a:extLst>
          </p:cNvPr>
          <p:cNvSpPr>
            <a:spLocks noGrp="1"/>
          </p:cNvSpPr>
          <p:nvPr>
            <p:ph type="sldNum" sz="quarter" idx="12"/>
          </p:nvPr>
        </p:nvSpPr>
        <p:spPr/>
        <p:txBody>
          <a:bodyPr/>
          <a:lstStyle/>
          <a:p>
            <a:fld id="{26165642-2DC6-4995-8FB3-76453B93C11F}" type="slidenum">
              <a:rPr lang="en-US" smtClean="0"/>
              <a:pPr/>
              <a:t>35</a:t>
            </a:fld>
            <a:endParaRPr lang="en-US"/>
          </a:p>
        </p:txBody>
      </p:sp>
      <p:grpSp>
        <p:nvGrpSpPr>
          <p:cNvPr id="7" name="Group 6">
            <a:extLst>
              <a:ext uri="{FF2B5EF4-FFF2-40B4-BE49-F238E27FC236}">
                <a16:creationId xmlns:a16="http://schemas.microsoft.com/office/drawing/2014/main" id="{69AB0EC8-33E0-410A-9952-C5D92D9BBFE7}"/>
              </a:ext>
            </a:extLst>
          </p:cNvPr>
          <p:cNvGrpSpPr/>
          <p:nvPr/>
        </p:nvGrpSpPr>
        <p:grpSpPr>
          <a:xfrm>
            <a:off x="1751448" y="3083892"/>
            <a:ext cx="3501188" cy="2080855"/>
            <a:chOff x="561475" y="3068658"/>
            <a:chExt cx="3501188" cy="2080855"/>
          </a:xfrm>
        </p:grpSpPr>
        <p:sp>
          <p:nvSpPr>
            <p:cNvPr id="6" name="Cylinder 5">
              <a:extLst>
                <a:ext uri="{FF2B5EF4-FFF2-40B4-BE49-F238E27FC236}">
                  <a16:creationId xmlns:a16="http://schemas.microsoft.com/office/drawing/2014/main" id="{283AAB07-A69E-462F-AD5E-25AD7E938341}"/>
                </a:ext>
              </a:extLst>
            </p:cNvPr>
            <p:cNvSpPr/>
            <p:nvPr/>
          </p:nvSpPr>
          <p:spPr>
            <a:xfrm rot="16200000">
              <a:off x="2779294" y="2995862"/>
              <a:ext cx="938464" cy="14437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CD6821-1F04-43F6-BB01-25003BB8F0CB}"/>
                </a:ext>
              </a:extLst>
            </p:cNvPr>
            <p:cNvPicPr>
              <a:picLocks noChangeAspect="1"/>
            </p:cNvPicPr>
            <p:nvPr/>
          </p:nvPicPr>
          <p:blipFill>
            <a:blip r:embed="rId2"/>
            <a:stretch>
              <a:fillRect/>
            </a:stretch>
          </p:blipFill>
          <p:spPr>
            <a:xfrm>
              <a:off x="2526631" y="3068658"/>
              <a:ext cx="1273117" cy="1479280"/>
            </a:xfrm>
            <a:prstGeom prst="rect">
              <a:avLst/>
            </a:prstGeom>
          </p:spPr>
        </p:pic>
        <p:sp>
          <p:nvSpPr>
            <p:cNvPr id="9" name="Arrow: Striped Right 8">
              <a:extLst>
                <a:ext uri="{FF2B5EF4-FFF2-40B4-BE49-F238E27FC236}">
                  <a16:creationId xmlns:a16="http://schemas.microsoft.com/office/drawing/2014/main" id="{561A396A-7BD5-411B-BF67-9D7F4A634BDA}"/>
                </a:ext>
              </a:extLst>
            </p:cNvPr>
            <p:cNvSpPr/>
            <p:nvPr/>
          </p:nvSpPr>
          <p:spPr>
            <a:xfrm>
              <a:off x="561475" y="3304672"/>
              <a:ext cx="1684580" cy="826168"/>
            </a:xfrm>
            <a:prstGeom prst="stripedRight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Input event</a:t>
              </a:r>
            </a:p>
          </p:txBody>
        </p:sp>
        <p:sp>
          <p:nvSpPr>
            <p:cNvPr id="10" name="Flowchart: Multidocument 9">
              <a:extLst>
                <a:ext uri="{FF2B5EF4-FFF2-40B4-BE49-F238E27FC236}">
                  <a16:creationId xmlns:a16="http://schemas.microsoft.com/office/drawing/2014/main" id="{04A0F980-A6E7-4F0A-A1C9-195375AB6630}"/>
                </a:ext>
              </a:extLst>
            </p:cNvPr>
            <p:cNvSpPr/>
            <p:nvPr/>
          </p:nvSpPr>
          <p:spPr>
            <a:xfrm>
              <a:off x="2434388" y="4390561"/>
              <a:ext cx="1628275" cy="758952"/>
            </a:xfrm>
            <a:prstGeom prst="flowChartMultidocument">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C00000"/>
                  </a:solidFill>
                </a:rPr>
                <a:t>Hyperparameters, models, cloud data</a:t>
              </a:r>
            </a:p>
          </p:txBody>
        </p:sp>
        <p:sp>
          <p:nvSpPr>
            <p:cNvPr id="11" name="Arrow: Up 10">
              <a:extLst>
                <a:ext uri="{FF2B5EF4-FFF2-40B4-BE49-F238E27FC236}">
                  <a16:creationId xmlns:a16="http://schemas.microsoft.com/office/drawing/2014/main" id="{9458C4A2-FB58-42B9-9485-160754E930CC}"/>
                </a:ext>
              </a:extLst>
            </p:cNvPr>
            <p:cNvSpPr/>
            <p:nvPr/>
          </p:nvSpPr>
          <p:spPr>
            <a:xfrm>
              <a:off x="3187799" y="4186989"/>
              <a:ext cx="219937" cy="242655"/>
            </a:xfrm>
            <a:prstGeom prst="up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1F1BA8-D89E-4E0F-A501-7DA811D3FDEB}"/>
                </a:ext>
              </a:extLst>
            </p:cNvPr>
            <p:cNvPicPr>
              <a:picLocks noChangeAspect="1"/>
            </p:cNvPicPr>
            <p:nvPr/>
          </p:nvPicPr>
          <p:blipFill rotWithShape="1">
            <a:blip r:embed="rId3"/>
            <a:srcRect l="50729" t="19795" r="4395" b="3636"/>
            <a:stretch/>
          </p:blipFill>
          <p:spPr>
            <a:xfrm>
              <a:off x="3503139" y="3304672"/>
              <a:ext cx="399160" cy="510794"/>
            </a:xfrm>
            <a:prstGeom prst="rect">
              <a:avLst/>
            </a:prstGeom>
          </p:spPr>
        </p:pic>
        <p:sp>
          <p:nvSpPr>
            <p:cNvPr id="13" name="TextBox 12">
              <a:extLst>
                <a:ext uri="{FF2B5EF4-FFF2-40B4-BE49-F238E27FC236}">
                  <a16:creationId xmlns:a16="http://schemas.microsoft.com/office/drawing/2014/main" id="{36D96662-A85E-4F2A-8677-36C15F1BAB09}"/>
                </a:ext>
              </a:extLst>
            </p:cNvPr>
            <p:cNvSpPr txBox="1"/>
            <p:nvPr/>
          </p:nvSpPr>
          <p:spPr>
            <a:xfrm>
              <a:off x="3493231" y="3762370"/>
              <a:ext cx="399160" cy="230832"/>
            </a:xfrm>
            <a:prstGeom prst="rect">
              <a:avLst/>
            </a:prstGeom>
            <a:noFill/>
          </p:spPr>
          <p:txBody>
            <a:bodyPr wrap="square" rtlCol="0">
              <a:spAutoFit/>
            </a:bodyPr>
            <a:lstStyle/>
            <a:p>
              <a:r>
                <a:rPr lang="en-US" sz="900" b="1"/>
                <a:t>GPU</a:t>
              </a:r>
            </a:p>
          </p:txBody>
        </p:sp>
      </p:grpSp>
      <p:sp>
        <p:nvSpPr>
          <p:cNvPr id="14" name="Cylinder 13">
            <a:extLst>
              <a:ext uri="{FF2B5EF4-FFF2-40B4-BE49-F238E27FC236}">
                <a16:creationId xmlns:a16="http://schemas.microsoft.com/office/drawing/2014/main" id="{EBAFB5F1-6D01-484C-8AA6-208ED4E2E56B}"/>
              </a:ext>
            </a:extLst>
          </p:cNvPr>
          <p:cNvSpPr/>
          <p:nvPr/>
        </p:nvSpPr>
        <p:spPr>
          <a:xfrm rot="16200000">
            <a:off x="7748832" y="2853719"/>
            <a:ext cx="938464" cy="14437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5359A1F-E108-49C6-9EAF-5DBD89F9593C}"/>
              </a:ext>
            </a:extLst>
          </p:cNvPr>
          <p:cNvPicPr>
            <a:picLocks noChangeAspect="1"/>
          </p:cNvPicPr>
          <p:nvPr/>
        </p:nvPicPr>
        <p:blipFill>
          <a:blip r:embed="rId2"/>
          <a:stretch>
            <a:fillRect/>
          </a:stretch>
        </p:blipFill>
        <p:spPr>
          <a:xfrm>
            <a:off x="7496169" y="2926515"/>
            <a:ext cx="1273117" cy="1479280"/>
          </a:xfrm>
          <a:prstGeom prst="rect">
            <a:avLst/>
          </a:prstGeom>
        </p:spPr>
      </p:pic>
      <p:sp>
        <p:nvSpPr>
          <p:cNvPr id="16" name="Arrow: Striped Right 15">
            <a:extLst>
              <a:ext uri="{FF2B5EF4-FFF2-40B4-BE49-F238E27FC236}">
                <a16:creationId xmlns:a16="http://schemas.microsoft.com/office/drawing/2014/main" id="{E98B9C4A-F497-4EFC-A876-9DBF7B324F10}"/>
              </a:ext>
            </a:extLst>
          </p:cNvPr>
          <p:cNvSpPr/>
          <p:nvPr/>
        </p:nvSpPr>
        <p:spPr>
          <a:xfrm>
            <a:off x="5531013" y="3162529"/>
            <a:ext cx="1684580" cy="826168"/>
          </a:xfrm>
          <a:prstGeom prst="stripedRight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C00000"/>
                </a:solidFill>
              </a:rPr>
              <a:t>Downstream action</a:t>
            </a:r>
          </a:p>
        </p:txBody>
      </p:sp>
      <p:sp>
        <p:nvSpPr>
          <p:cNvPr id="17" name="Flowchart: Multidocument 16">
            <a:extLst>
              <a:ext uri="{FF2B5EF4-FFF2-40B4-BE49-F238E27FC236}">
                <a16:creationId xmlns:a16="http://schemas.microsoft.com/office/drawing/2014/main" id="{DC8D8F51-5560-4137-A7E6-D38B1401B47D}"/>
              </a:ext>
            </a:extLst>
          </p:cNvPr>
          <p:cNvSpPr/>
          <p:nvPr/>
        </p:nvSpPr>
        <p:spPr>
          <a:xfrm>
            <a:off x="7403926" y="4248418"/>
            <a:ext cx="1628275" cy="758952"/>
          </a:xfrm>
          <a:prstGeom prst="flowChartMultidocument">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C00000"/>
                </a:solidFill>
              </a:rPr>
              <a:t>Hyperparameters, models, cloud data</a:t>
            </a:r>
          </a:p>
        </p:txBody>
      </p:sp>
      <p:sp>
        <p:nvSpPr>
          <p:cNvPr id="18" name="Arrow: Up 17">
            <a:extLst>
              <a:ext uri="{FF2B5EF4-FFF2-40B4-BE49-F238E27FC236}">
                <a16:creationId xmlns:a16="http://schemas.microsoft.com/office/drawing/2014/main" id="{3D6081E6-C7A7-41DD-8C48-320AAD41FB06}"/>
              </a:ext>
            </a:extLst>
          </p:cNvPr>
          <p:cNvSpPr/>
          <p:nvPr/>
        </p:nvSpPr>
        <p:spPr>
          <a:xfrm>
            <a:off x="8157337" y="4044846"/>
            <a:ext cx="219937" cy="242655"/>
          </a:xfrm>
          <a:prstGeom prst="up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A9FFAF-3710-436B-A983-909FFE9512F7}"/>
              </a:ext>
            </a:extLst>
          </p:cNvPr>
          <p:cNvPicPr>
            <a:picLocks noChangeAspect="1"/>
          </p:cNvPicPr>
          <p:nvPr/>
        </p:nvPicPr>
        <p:blipFill rotWithShape="1">
          <a:blip r:embed="rId3"/>
          <a:srcRect l="50729" t="19795" r="4395" b="3636"/>
          <a:stretch/>
        </p:blipFill>
        <p:spPr>
          <a:xfrm>
            <a:off x="8472677" y="3162529"/>
            <a:ext cx="399160" cy="510794"/>
          </a:xfrm>
          <a:prstGeom prst="rect">
            <a:avLst/>
          </a:prstGeom>
        </p:spPr>
      </p:pic>
      <p:sp>
        <p:nvSpPr>
          <p:cNvPr id="20" name="TextBox 19">
            <a:extLst>
              <a:ext uri="{FF2B5EF4-FFF2-40B4-BE49-F238E27FC236}">
                <a16:creationId xmlns:a16="http://schemas.microsoft.com/office/drawing/2014/main" id="{5D4EE558-1973-4476-AA59-6A4C90CBC700}"/>
              </a:ext>
            </a:extLst>
          </p:cNvPr>
          <p:cNvSpPr txBox="1"/>
          <p:nvPr/>
        </p:nvSpPr>
        <p:spPr>
          <a:xfrm>
            <a:off x="8462769" y="3620227"/>
            <a:ext cx="399160" cy="230832"/>
          </a:xfrm>
          <a:prstGeom prst="rect">
            <a:avLst/>
          </a:prstGeom>
          <a:noFill/>
        </p:spPr>
        <p:txBody>
          <a:bodyPr wrap="square" rtlCol="0">
            <a:spAutoFit/>
          </a:bodyPr>
          <a:lstStyle/>
          <a:p>
            <a:r>
              <a:rPr lang="en-US" sz="900" b="1"/>
              <a:t>GPU</a:t>
            </a:r>
          </a:p>
        </p:txBody>
      </p:sp>
      <p:cxnSp>
        <p:nvCxnSpPr>
          <p:cNvPr id="30" name="Straight Arrow Connector 29"/>
          <p:cNvCxnSpPr/>
          <p:nvPr/>
        </p:nvCxnSpPr>
        <p:spPr>
          <a:xfrm>
            <a:off x="5611091" y="4202223"/>
            <a:ext cx="171242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25292" y="4287501"/>
            <a:ext cx="1968326" cy="646331"/>
          </a:xfrm>
          <a:prstGeom prst="rect">
            <a:avLst/>
          </a:prstGeom>
          <a:noFill/>
        </p:spPr>
        <p:txBody>
          <a:bodyPr wrap="square" rtlCol="0">
            <a:spAutoFit/>
          </a:bodyPr>
          <a:lstStyle/>
          <a:p>
            <a:pPr algn="ctr"/>
            <a:r>
              <a:rPr lang="en-US" b="1"/>
              <a:t>Latency: 33</a:t>
            </a:r>
            <a:r>
              <a:rPr lang="en-US" b="1" i="1"/>
              <a:t>us</a:t>
            </a:r>
            <a:endParaRPr lang="en-US" b="1"/>
          </a:p>
          <a:p>
            <a:pPr algn="ctr"/>
            <a:r>
              <a:rPr lang="en-US" b="1"/>
              <a:t>Throughput: 8GB/s</a:t>
            </a:r>
          </a:p>
        </p:txBody>
      </p:sp>
    </p:spTree>
    <p:extLst>
      <p:ext uri="{BB962C8B-B14F-4D97-AF65-F5344CB8AC3E}">
        <p14:creationId xmlns:p14="http://schemas.microsoft.com/office/powerpoint/2010/main" val="3504753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400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400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par>
                          <p:cTn id="11" fill="hold">
                            <p:stCondLst>
                              <p:cond delay="450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par>
                          <p:cTn id="48" fill="hold">
                            <p:stCondLst>
                              <p:cond delay="5000"/>
                            </p:stCondLst>
                            <p:childTnLst>
                              <p:par>
                                <p:cTn id="49" presetID="14" presetClass="entr" presetSubtype="10" fill="hold" nodeType="afterEffect">
                                  <p:stCondLst>
                                    <p:cond delay="150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500"/>
                                        <p:tgtEl>
                                          <p:spTgt spid="30"/>
                                        </p:tgtEl>
                                      </p:cBhvr>
                                    </p:animEffect>
                                  </p:childTnLst>
                                </p:cTn>
                              </p:par>
                            </p:childTnLst>
                          </p:cTn>
                        </p:par>
                        <p:par>
                          <p:cTn id="52" fill="hold">
                            <p:stCondLst>
                              <p:cond delay="7000"/>
                            </p:stCondLst>
                            <p:childTnLst>
                              <p:par>
                                <p:cTn id="53" presetID="14" presetClass="entr" presetSubtype="1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childTnLst>
                          </p:cTn>
                        </p:par>
                        <p:par>
                          <p:cTn id="56" fill="hold">
                            <p:stCondLst>
                              <p:cond delay="7500"/>
                            </p:stCondLst>
                            <p:childTnLst>
                              <p:par>
                                <p:cTn id="57" presetID="14" presetClass="entr" presetSubtype="10" fill="hold" nodeType="after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5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7" grpId="0"/>
      <p:bldP spid="14" grpId="0" animBg="1"/>
      <p:bldP spid="16" grpId="0" animBg="1"/>
      <p:bldP spid="17" grpId="0" animBg="1"/>
      <p:bldP spid="18" grpId="0" animBg="1"/>
      <p:bldP spid="20"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6DF1-7038-F949-175C-E5B5451047A7}"/>
              </a:ext>
            </a:extLst>
          </p:cNvPr>
          <p:cNvSpPr>
            <a:spLocks noGrp="1"/>
          </p:cNvSpPr>
          <p:nvPr>
            <p:ph type="title"/>
          </p:nvPr>
        </p:nvSpPr>
        <p:spPr>
          <a:xfrm>
            <a:off x="1137538" y="270953"/>
            <a:ext cx="10786871" cy="1499616"/>
          </a:xfrm>
        </p:spPr>
        <p:txBody>
          <a:bodyPr>
            <a:normAutofit fontScale="90000"/>
          </a:bodyPr>
          <a:lstStyle/>
          <a:p>
            <a:r>
              <a:rPr lang="en-US"/>
              <a:t>Now Squeeze even more Speed VIA A novel use of </a:t>
            </a:r>
            <a:r>
              <a:rPr lang="en-US" u="sng"/>
              <a:t>opportunistic aggregation</a:t>
            </a:r>
          </a:p>
        </p:txBody>
      </p:sp>
      <p:sp>
        <p:nvSpPr>
          <p:cNvPr id="70" name="Content Placeholder 69">
            <a:extLst>
              <a:ext uri="{FF2B5EF4-FFF2-40B4-BE49-F238E27FC236}">
                <a16:creationId xmlns:a16="http://schemas.microsoft.com/office/drawing/2014/main" id="{522D67A3-0354-B80C-7CAC-E94BE4DFFC51}"/>
              </a:ext>
            </a:extLst>
          </p:cNvPr>
          <p:cNvSpPr>
            <a:spLocks noGrp="1"/>
          </p:cNvSpPr>
          <p:nvPr>
            <p:ph idx="1"/>
          </p:nvPr>
        </p:nvSpPr>
        <p:spPr>
          <a:xfrm>
            <a:off x="1214251" y="1914808"/>
            <a:ext cx="10786872" cy="4023360"/>
          </a:xfrm>
        </p:spPr>
        <p:txBody>
          <a:bodyPr/>
          <a:lstStyle/>
          <a:p>
            <a:r>
              <a:rPr lang="en-US" b="1" i="1">
                <a:solidFill>
                  <a:srgbClr val="C00000"/>
                </a:solidFill>
              </a:rPr>
              <a:t>Opportunistic aggregation</a:t>
            </a:r>
            <a:r>
              <a:rPr lang="en-US"/>
              <a:t>: Forms minibatches but only if a group of requests accumulates because of delay at some same stage</a:t>
            </a:r>
          </a:p>
        </p:txBody>
      </p:sp>
      <p:sp>
        <p:nvSpPr>
          <p:cNvPr id="3" name="Footer Placeholder 2">
            <a:extLst>
              <a:ext uri="{FF2B5EF4-FFF2-40B4-BE49-F238E27FC236}">
                <a16:creationId xmlns:a16="http://schemas.microsoft.com/office/drawing/2014/main" id="{D6BE59F1-BF9C-B604-59E9-E896CD09C5E0}"/>
              </a:ext>
            </a:extLst>
          </p:cNvPr>
          <p:cNvSpPr>
            <a:spLocks noGrp="1"/>
          </p:cNvSpPr>
          <p:nvPr>
            <p:ph type="ftr" sz="quarter" idx="11"/>
          </p:nvPr>
        </p:nvSpPr>
        <p:spPr/>
        <p:txBody>
          <a:bodyPr/>
          <a:lstStyle/>
          <a:p>
            <a:r>
              <a:rPr lang="en-US"/>
              <a:t>Ken Birman (ken@cs.cornell.edu).</a:t>
            </a:r>
          </a:p>
        </p:txBody>
      </p:sp>
      <p:sp>
        <p:nvSpPr>
          <p:cNvPr id="4" name="Slide Number Placeholder 3">
            <a:extLst>
              <a:ext uri="{FF2B5EF4-FFF2-40B4-BE49-F238E27FC236}">
                <a16:creationId xmlns:a16="http://schemas.microsoft.com/office/drawing/2014/main" id="{77B661D9-7A81-CBEE-F464-7E35B5F00A10}"/>
              </a:ext>
            </a:extLst>
          </p:cNvPr>
          <p:cNvSpPr>
            <a:spLocks noGrp="1"/>
          </p:cNvSpPr>
          <p:nvPr>
            <p:ph type="sldNum" sz="quarter" idx="12"/>
          </p:nvPr>
        </p:nvSpPr>
        <p:spPr/>
        <p:txBody>
          <a:bodyPr/>
          <a:lstStyle/>
          <a:p>
            <a:fld id="{26165642-2DC6-4995-8FB3-76453B93C11F}" type="slidenum">
              <a:rPr lang="en-US" smtClean="0"/>
              <a:pPr/>
              <a:t>36</a:t>
            </a:fld>
            <a:endParaRPr lang="en-US"/>
          </a:p>
        </p:txBody>
      </p:sp>
      <p:sp>
        <p:nvSpPr>
          <p:cNvPr id="5" name="Rectangle 4">
            <a:extLst>
              <a:ext uri="{FF2B5EF4-FFF2-40B4-BE49-F238E27FC236}">
                <a16:creationId xmlns:a16="http://schemas.microsoft.com/office/drawing/2014/main" id="{3A5B1A91-526A-675A-D341-1E944BD20065}"/>
              </a:ext>
            </a:extLst>
          </p:cNvPr>
          <p:cNvSpPr/>
          <p:nvPr/>
        </p:nvSpPr>
        <p:spPr>
          <a:xfrm>
            <a:off x="1214251" y="3802500"/>
            <a:ext cx="4997512" cy="259779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34A79DA-F3AE-B3FC-A07B-F1A8454DFC60}"/>
              </a:ext>
            </a:extLst>
          </p:cNvPr>
          <p:cNvSpPr txBox="1"/>
          <p:nvPr/>
        </p:nvSpPr>
        <p:spPr>
          <a:xfrm>
            <a:off x="3196301" y="3823187"/>
            <a:ext cx="3052687" cy="246221"/>
          </a:xfrm>
          <a:prstGeom prst="rect">
            <a:avLst/>
          </a:prstGeom>
          <a:noFill/>
        </p:spPr>
        <p:txBody>
          <a:bodyPr wrap="square" rtlCol="0">
            <a:spAutoFit/>
          </a:bodyPr>
          <a:lstStyle/>
          <a:p>
            <a:pPr algn="ctr"/>
            <a:r>
              <a:rPr lang="en-US" sz="1000" b="1"/>
              <a:t>Concatenated to leverage efficient </a:t>
            </a:r>
            <a:r>
              <a:rPr lang="en-US" sz="1000" b="1" err="1"/>
              <a:t>gemm</a:t>
            </a:r>
            <a:r>
              <a:rPr lang="en-US" sz="1000" b="1"/>
              <a:t> kernels </a:t>
            </a:r>
          </a:p>
        </p:txBody>
      </p:sp>
      <p:pic>
        <p:nvPicPr>
          <p:cNvPr id="20" name="Picture 19">
            <a:extLst>
              <a:ext uri="{FF2B5EF4-FFF2-40B4-BE49-F238E27FC236}">
                <a16:creationId xmlns:a16="http://schemas.microsoft.com/office/drawing/2014/main" id="{43807A17-2C59-E15A-3E05-2EE6282DCA3F}"/>
              </a:ext>
            </a:extLst>
          </p:cNvPr>
          <p:cNvPicPr>
            <a:picLocks noChangeAspect="1"/>
          </p:cNvPicPr>
          <p:nvPr/>
        </p:nvPicPr>
        <p:blipFill>
          <a:blip r:embed="rId2"/>
          <a:srcRect b="5312"/>
          <a:stretch/>
        </p:blipFill>
        <p:spPr>
          <a:xfrm>
            <a:off x="1266022" y="4090095"/>
            <a:ext cx="4893969" cy="2237110"/>
          </a:xfrm>
          <a:prstGeom prst="rect">
            <a:avLst/>
          </a:prstGeom>
        </p:spPr>
      </p:pic>
      <p:sp>
        <p:nvSpPr>
          <p:cNvPr id="25" name="Rectangle 24">
            <a:extLst>
              <a:ext uri="{FF2B5EF4-FFF2-40B4-BE49-F238E27FC236}">
                <a16:creationId xmlns:a16="http://schemas.microsoft.com/office/drawing/2014/main" id="{0BB7489B-DDB0-FF53-D142-1022045ECFF9}"/>
              </a:ext>
            </a:extLst>
          </p:cNvPr>
          <p:cNvSpPr/>
          <p:nvPr/>
        </p:nvSpPr>
        <p:spPr>
          <a:xfrm>
            <a:off x="6223353" y="3799563"/>
            <a:ext cx="4997512" cy="2597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27" name="Picture 26">
            <a:extLst>
              <a:ext uri="{FF2B5EF4-FFF2-40B4-BE49-F238E27FC236}">
                <a16:creationId xmlns:a16="http://schemas.microsoft.com/office/drawing/2014/main" id="{7BCB2A8D-E2ED-3757-AEEA-23FB4E6A1E8F}"/>
              </a:ext>
            </a:extLst>
          </p:cNvPr>
          <p:cNvPicPr>
            <a:picLocks noChangeAspect="1"/>
          </p:cNvPicPr>
          <p:nvPr/>
        </p:nvPicPr>
        <p:blipFill>
          <a:blip r:embed="rId3"/>
          <a:stretch>
            <a:fillRect/>
          </a:stretch>
        </p:blipFill>
        <p:spPr>
          <a:xfrm>
            <a:off x="9974682" y="4674168"/>
            <a:ext cx="1196757" cy="1196757"/>
          </a:xfrm>
          <a:prstGeom prst="rect">
            <a:avLst/>
          </a:prstGeom>
        </p:spPr>
      </p:pic>
      <p:sp>
        <p:nvSpPr>
          <p:cNvPr id="28" name="Rectangle: Rounded Corners 27">
            <a:extLst>
              <a:ext uri="{FF2B5EF4-FFF2-40B4-BE49-F238E27FC236}">
                <a16:creationId xmlns:a16="http://schemas.microsoft.com/office/drawing/2014/main" id="{D2F62433-070F-DD99-23F0-5D5AFB636CCA}"/>
              </a:ext>
            </a:extLst>
          </p:cNvPr>
          <p:cNvSpPr/>
          <p:nvPr/>
        </p:nvSpPr>
        <p:spPr>
          <a:xfrm>
            <a:off x="6926227" y="4439845"/>
            <a:ext cx="4231471" cy="1511514"/>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56F8B90-AA10-7776-DE71-6446DCA54214}"/>
              </a:ext>
            </a:extLst>
          </p:cNvPr>
          <p:cNvSpPr txBox="1"/>
          <p:nvPr/>
        </p:nvSpPr>
        <p:spPr>
          <a:xfrm>
            <a:off x="10596094" y="5717036"/>
            <a:ext cx="527709" cy="307777"/>
          </a:xfrm>
          <a:prstGeom prst="rect">
            <a:avLst/>
          </a:prstGeom>
          <a:noFill/>
        </p:spPr>
        <p:txBody>
          <a:bodyPr wrap="none" rtlCol="0">
            <a:spAutoFit/>
          </a:bodyPr>
          <a:lstStyle/>
          <a:p>
            <a:r>
              <a:rPr lang="en-US" sz="1400" b="1"/>
              <a:t>UDL</a:t>
            </a:r>
          </a:p>
        </p:txBody>
      </p:sp>
      <p:sp>
        <p:nvSpPr>
          <p:cNvPr id="30" name="TextBox 29">
            <a:extLst>
              <a:ext uri="{FF2B5EF4-FFF2-40B4-BE49-F238E27FC236}">
                <a16:creationId xmlns:a16="http://schemas.microsoft.com/office/drawing/2014/main" id="{8A989E8D-9F05-E561-3264-5A1D50F653BE}"/>
              </a:ext>
            </a:extLst>
          </p:cNvPr>
          <p:cNvSpPr txBox="1"/>
          <p:nvPr/>
        </p:nvSpPr>
        <p:spPr>
          <a:xfrm>
            <a:off x="6221847" y="5391402"/>
            <a:ext cx="629596" cy="461665"/>
          </a:xfrm>
          <a:prstGeom prst="rect">
            <a:avLst/>
          </a:prstGeom>
          <a:noFill/>
        </p:spPr>
        <p:txBody>
          <a:bodyPr wrap="square" rtlCol="0">
            <a:spAutoFit/>
          </a:bodyPr>
          <a:lstStyle/>
          <a:p>
            <a:r>
              <a:rPr lang="en-US" sz="1200" b="1"/>
              <a:t>Vortex</a:t>
            </a:r>
            <a:br>
              <a:rPr lang="en-US" sz="1200" b="1"/>
            </a:br>
            <a:r>
              <a:rPr lang="en-US" sz="1200" b="1"/>
              <a:t>upcall</a:t>
            </a:r>
          </a:p>
        </p:txBody>
      </p:sp>
      <p:sp>
        <p:nvSpPr>
          <p:cNvPr id="31" name="Arrow: Right 30">
            <a:extLst>
              <a:ext uri="{FF2B5EF4-FFF2-40B4-BE49-F238E27FC236}">
                <a16:creationId xmlns:a16="http://schemas.microsoft.com/office/drawing/2014/main" id="{AFC50A29-82A0-DEC4-D359-220FFAA491AE}"/>
              </a:ext>
            </a:extLst>
          </p:cNvPr>
          <p:cNvSpPr/>
          <p:nvPr/>
        </p:nvSpPr>
        <p:spPr>
          <a:xfrm>
            <a:off x="6841807" y="5450693"/>
            <a:ext cx="263854" cy="15326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B3A053CE-4994-9A60-B575-9EB1ACA02AF6}"/>
              </a:ext>
            </a:extLst>
          </p:cNvPr>
          <p:cNvPicPr>
            <a:picLocks noChangeAspect="1"/>
          </p:cNvPicPr>
          <p:nvPr/>
        </p:nvPicPr>
        <p:blipFill>
          <a:blip r:embed="rId4"/>
          <a:srcRect r="-124145"/>
          <a:stretch/>
        </p:blipFill>
        <p:spPr>
          <a:xfrm rot="5400000">
            <a:off x="6297759" y="5984108"/>
            <a:ext cx="485602" cy="440657"/>
          </a:xfrm>
          <a:prstGeom prst="rect">
            <a:avLst/>
          </a:prstGeom>
        </p:spPr>
      </p:pic>
      <p:sp>
        <p:nvSpPr>
          <p:cNvPr id="26" name="TextBox 25">
            <a:extLst>
              <a:ext uri="{FF2B5EF4-FFF2-40B4-BE49-F238E27FC236}">
                <a16:creationId xmlns:a16="http://schemas.microsoft.com/office/drawing/2014/main" id="{A711FFE2-4B48-7D3A-2743-5269A0958EC2}"/>
              </a:ext>
            </a:extLst>
          </p:cNvPr>
          <p:cNvSpPr txBox="1"/>
          <p:nvPr/>
        </p:nvSpPr>
        <p:spPr>
          <a:xfrm>
            <a:off x="6273009" y="4403943"/>
            <a:ext cx="4898199" cy="1200329"/>
          </a:xfrm>
          <a:prstGeom prst="rect">
            <a:avLst/>
          </a:prstGeom>
          <a:solidFill>
            <a:srgbClr val="FFFF00"/>
          </a:solidFill>
          <a:ln w="38100">
            <a:solidFill>
              <a:srgbClr val="C00000"/>
            </a:solidFill>
          </a:ln>
        </p:spPr>
        <p:txBody>
          <a:bodyPr wrap="none" rtlCol="0">
            <a:spAutoFit/>
          </a:bodyPr>
          <a:lstStyle/>
          <a:p>
            <a:pPr algn="ctr"/>
            <a:r>
              <a:rPr lang="en-US"/>
              <a:t>These stages are all UDLs running in Vortex servers.</a:t>
            </a:r>
            <a:br>
              <a:rPr lang="en-US"/>
            </a:br>
            <a:r>
              <a:rPr lang="en-US"/>
              <a:t>What happens when such a UDL is</a:t>
            </a:r>
            <a:br>
              <a:rPr lang="en-US"/>
            </a:br>
            <a:r>
              <a:rPr lang="en-US"/>
              <a:t>triggered by an incoming event</a:t>
            </a:r>
            <a:br>
              <a:rPr lang="en-US"/>
            </a:br>
            <a:r>
              <a:rPr lang="en-US"/>
              <a:t>that needs “AI compute”?</a:t>
            </a:r>
          </a:p>
        </p:txBody>
      </p:sp>
    </p:spTree>
    <p:extLst>
      <p:ext uri="{BB962C8B-B14F-4D97-AF65-F5344CB8AC3E}">
        <p14:creationId xmlns:p14="http://schemas.microsoft.com/office/powerpoint/2010/main" val="694027949"/>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5063-AFB8-3968-0E6D-ACFA5785C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951D5-1179-16DC-7223-C9A85F8F8B9A}"/>
              </a:ext>
            </a:extLst>
          </p:cNvPr>
          <p:cNvSpPr>
            <a:spLocks noGrp="1"/>
          </p:cNvSpPr>
          <p:nvPr>
            <p:ph type="title"/>
          </p:nvPr>
        </p:nvSpPr>
        <p:spPr>
          <a:xfrm>
            <a:off x="1137538" y="270953"/>
            <a:ext cx="10786871" cy="1499616"/>
          </a:xfrm>
        </p:spPr>
        <p:txBody>
          <a:bodyPr>
            <a:normAutofit fontScale="90000"/>
          </a:bodyPr>
          <a:lstStyle/>
          <a:p>
            <a:r>
              <a:rPr lang="en-US"/>
              <a:t>Now Squeeze even more Speed VIA A novel use of </a:t>
            </a:r>
            <a:r>
              <a:rPr lang="en-US" u="sng"/>
              <a:t>opportunistic aggregation</a:t>
            </a:r>
          </a:p>
        </p:txBody>
      </p:sp>
      <p:sp>
        <p:nvSpPr>
          <p:cNvPr id="70" name="Content Placeholder 69">
            <a:extLst>
              <a:ext uri="{FF2B5EF4-FFF2-40B4-BE49-F238E27FC236}">
                <a16:creationId xmlns:a16="http://schemas.microsoft.com/office/drawing/2014/main" id="{BBEF26FE-6A25-2398-7C9A-1A724EE967E7}"/>
              </a:ext>
            </a:extLst>
          </p:cNvPr>
          <p:cNvSpPr>
            <a:spLocks noGrp="1"/>
          </p:cNvSpPr>
          <p:nvPr>
            <p:ph idx="1"/>
          </p:nvPr>
        </p:nvSpPr>
        <p:spPr>
          <a:xfrm>
            <a:off x="1214251" y="1914808"/>
            <a:ext cx="10786872" cy="4023360"/>
          </a:xfrm>
        </p:spPr>
        <p:txBody>
          <a:bodyPr/>
          <a:lstStyle/>
          <a:p>
            <a:r>
              <a:rPr lang="en-US" b="1" i="1">
                <a:solidFill>
                  <a:srgbClr val="C00000"/>
                </a:solidFill>
              </a:rPr>
              <a:t>Opportunistic aggregation</a:t>
            </a:r>
            <a:r>
              <a:rPr lang="en-US"/>
              <a:t>: Forms minibatches but only if a group of requests accumulates because of delay at some same stage</a:t>
            </a:r>
          </a:p>
        </p:txBody>
      </p:sp>
      <p:sp>
        <p:nvSpPr>
          <p:cNvPr id="3" name="Footer Placeholder 2">
            <a:extLst>
              <a:ext uri="{FF2B5EF4-FFF2-40B4-BE49-F238E27FC236}">
                <a16:creationId xmlns:a16="http://schemas.microsoft.com/office/drawing/2014/main" id="{7483CB59-3AFC-C44E-04E6-757F24CCEB8B}"/>
              </a:ext>
            </a:extLst>
          </p:cNvPr>
          <p:cNvSpPr>
            <a:spLocks noGrp="1"/>
          </p:cNvSpPr>
          <p:nvPr>
            <p:ph type="ftr" sz="quarter" idx="11"/>
          </p:nvPr>
        </p:nvSpPr>
        <p:spPr/>
        <p:txBody>
          <a:bodyPr/>
          <a:lstStyle/>
          <a:p>
            <a:r>
              <a:rPr lang="en-US"/>
              <a:t>Ken Birman (ken@cs.cornell.edu).</a:t>
            </a:r>
          </a:p>
        </p:txBody>
      </p:sp>
      <p:sp>
        <p:nvSpPr>
          <p:cNvPr id="4" name="Slide Number Placeholder 3">
            <a:extLst>
              <a:ext uri="{FF2B5EF4-FFF2-40B4-BE49-F238E27FC236}">
                <a16:creationId xmlns:a16="http://schemas.microsoft.com/office/drawing/2014/main" id="{B3FD334A-5115-4620-671D-2070E09F5A91}"/>
              </a:ext>
            </a:extLst>
          </p:cNvPr>
          <p:cNvSpPr>
            <a:spLocks noGrp="1"/>
          </p:cNvSpPr>
          <p:nvPr>
            <p:ph type="sldNum" sz="quarter" idx="12"/>
          </p:nvPr>
        </p:nvSpPr>
        <p:spPr/>
        <p:txBody>
          <a:bodyPr/>
          <a:lstStyle/>
          <a:p>
            <a:fld id="{26165642-2DC6-4995-8FB3-76453B93C11F}" type="slidenum">
              <a:rPr lang="en-US" smtClean="0"/>
              <a:pPr/>
              <a:t>37</a:t>
            </a:fld>
            <a:endParaRPr lang="en-US"/>
          </a:p>
        </p:txBody>
      </p:sp>
      <p:sp>
        <p:nvSpPr>
          <p:cNvPr id="5" name="Rectangle 4">
            <a:extLst>
              <a:ext uri="{FF2B5EF4-FFF2-40B4-BE49-F238E27FC236}">
                <a16:creationId xmlns:a16="http://schemas.microsoft.com/office/drawing/2014/main" id="{580F7132-0D5D-4F7F-081C-E20E13B65C6B}"/>
              </a:ext>
            </a:extLst>
          </p:cNvPr>
          <p:cNvSpPr/>
          <p:nvPr/>
        </p:nvSpPr>
        <p:spPr>
          <a:xfrm>
            <a:off x="1214251" y="3802500"/>
            <a:ext cx="4997512" cy="259779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AF3437-8643-97CB-BD6B-AAA24ADE6A74}"/>
              </a:ext>
            </a:extLst>
          </p:cNvPr>
          <p:cNvPicPr>
            <a:picLocks noChangeAspect="1"/>
          </p:cNvPicPr>
          <p:nvPr/>
        </p:nvPicPr>
        <p:blipFill>
          <a:blip r:embed="rId2"/>
          <a:stretch>
            <a:fillRect/>
          </a:stretch>
        </p:blipFill>
        <p:spPr>
          <a:xfrm>
            <a:off x="9974682" y="4674168"/>
            <a:ext cx="1196757" cy="1196757"/>
          </a:xfrm>
          <a:prstGeom prst="rect">
            <a:avLst/>
          </a:prstGeom>
        </p:spPr>
      </p:pic>
      <p:sp>
        <p:nvSpPr>
          <p:cNvPr id="7" name="Rectangle 6">
            <a:extLst>
              <a:ext uri="{FF2B5EF4-FFF2-40B4-BE49-F238E27FC236}">
                <a16:creationId xmlns:a16="http://schemas.microsoft.com/office/drawing/2014/main" id="{95CE7903-3F62-C0CF-C7D8-36C8FF6A467C}"/>
              </a:ext>
            </a:extLst>
          </p:cNvPr>
          <p:cNvSpPr/>
          <p:nvPr/>
        </p:nvSpPr>
        <p:spPr>
          <a:xfrm>
            <a:off x="6223353" y="3799563"/>
            <a:ext cx="4997512" cy="2597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Rectangle: Rounded Corners 7">
            <a:extLst>
              <a:ext uri="{FF2B5EF4-FFF2-40B4-BE49-F238E27FC236}">
                <a16:creationId xmlns:a16="http://schemas.microsoft.com/office/drawing/2014/main" id="{1A0CD278-0665-FFE6-347C-D53AD55822CF}"/>
              </a:ext>
            </a:extLst>
          </p:cNvPr>
          <p:cNvSpPr/>
          <p:nvPr/>
        </p:nvSpPr>
        <p:spPr>
          <a:xfrm>
            <a:off x="6926227" y="4439845"/>
            <a:ext cx="4231471" cy="1511514"/>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8B977B-5998-5B88-7C2D-0C02584965A5}"/>
              </a:ext>
            </a:extLst>
          </p:cNvPr>
          <p:cNvSpPr txBox="1"/>
          <p:nvPr/>
        </p:nvSpPr>
        <p:spPr>
          <a:xfrm>
            <a:off x="10596094" y="5717036"/>
            <a:ext cx="527709" cy="307777"/>
          </a:xfrm>
          <a:prstGeom prst="rect">
            <a:avLst/>
          </a:prstGeom>
          <a:noFill/>
        </p:spPr>
        <p:txBody>
          <a:bodyPr wrap="none" rtlCol="0">
            <a:spAutoFit/>
          </a:bodyPr>
          <a:lstStyle/>
          <a:p>
            <a:r>
              <a:rPr lang="en-US" sz="1400" b="1"/>
              <a:t>UDL</a:t>
            </a:r>
          </a:p>
        </p:txBody>
      </p:sp>
      <p:sp>
        <p:nvSpPr>
          <p:cNvPr id="10" name="TextBox 9">
            <a:extLst>
              <a:ext uri="{FF2B5EF4-FFF2-40B4-BE49-F238E27FC236}">
                <a16:creationId xmlns:a16="http://schemas.microsoft.com/office/drawing/2014/main" id="{CAF243BA-F76F-A2D3-A04B-A864BB33C0C5}"/>
              </a:ext>
            </a:extLst>
          </p:cNvPr>
          <p:cNvSpPr txBox="1"/>
          <p:nvPr/>
        </p:nvSpPr>
        <p:spPr>
          <a:xfrm>
            <a:off x="6221847" y="5391402"/>
            <a:ext cx="629596" cy="461665"/>
          </a:xfrm>
          <a:prstGeom prst="rect">
            <a:avLst/>
          </a:prstGeom>
          <a:noFill/>
        </p:spPr>
        <p:txBody>
          <a:bodyPr wrap="square" rtlCol="0">
            <a:spAutoFit/>
          </a:bodyPr>
          <a:lstStyle/>
          <a:p>
            <a:r>
              <a:rPr lang="en-US" sz="1200" b="1"/>
              <a:t>Vortex</a:t>
            </a:r>
            <a:br>
              <a:rPr lang="en-US" sz="1200" b="1"/>
            </a:br>
            <a:r>
              <a:rPr lang="en-US" sz="1200" b="1"/>
              <a:t>upcall</a:t>
            </a:r>
          </a:p>
        </p:txBody>
      </p:sp>
      <p:sp>
        <p:nvSpPr>
          <p:cNvPr id="13" name="Arrow: Right 12">
            <a:extLst>
              <a:ext uri="{FF2B5EF4-FFF2-40B4-BE49-F238E27FC236}">
                <a16:creationId xmlns:a16="http://schemas.microsoft.com/office/drawing/2014/main" id="{FFC2E3EF-30E4-9629-CB7D-0549619152BC}"/>
              </a:ext>
            </a:extLst>
          </p:cNvPr>
          <p:cNvSpPr/>
          <p:nvPr/>
        </p:nvSpPr>
        <p:spPr>
          <a:xfrm>
            <a:off x="9612298" y="5132594"/>
            <a:ext cx="263854" cy="15326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E5B9A00-5B2B-29AB-CD28-9180A9CC1D3B}"/>
              </a:ext>
            </a:extLst>
          </p:cNvPr>
          <p:cNvPicPr>
            <a:picLocks noChangeAspect="1"/>
          </p:cNvPicPr>
          <p:nvPr/>
        </p:nvPicPr>
        <p:blipFill>
          <a:blip r:embed="rId3"/>
          <a:srcRect r="-124145"/>
          <a:stretch/>
        </p:blipFill>
        <p:spPr>
          <a:xfrm rot="5400000">
            <a:off x="9094642" y="5140825"/>
            <a:ext cx="485602" cy="440657"/>
          </a:xfrm>
          <a:prstGeom prst="rect">
            <a:avLst/>
          </a:prstGeom>
        </p:spPr>
      </p:pic>
      <p:sp>
        <p:nvSpPr>
          <p:cNvPr id="18" name="Arrow: Right 17">
            <a:extLst>
              <a:ext uri="{FF2B5EF4-FFF2-40B4-BE49-F238E27FC236}">
                <a16:creationId xmlns:a16="http://schemas.microsoft.com/office/drawing/2014/main" id="{88D3151F-162B-C2FF-8C37-821945DEF4F1}"/>
              </a:ext>
            </a:extLst>
          </p:cNvPr>
          <p:cNvSpPr/>
          <p:nvPr/>
        </p:nvSpPr>
        <p:spPr>
          <a:xfrm>
            <a:off x="6841807" y="5450693"/>
            <a:ext cx="263854" cy="15326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C1C960-9886-2DBC-10C6-0341C576114A}"/>
              </a:ext>
            </a:extLst>
          </p:cNvPr>
          <p:cNvSpPr txBox="1"/>
          <p:nvPr/>
        </p:nvSpPr>
        <p:spPr>
          <a:xfrm>
            <a:off x="3196301" y="3823187"/>
            <a:ext cx="3052687" cy="246221"/>
          </a:xfrm>
          <a:prstGeom prst="rect">
            <a:avLst/>
          </a:prstGeom>
          <a:noFill/>
        </p:spPr>
        <p:txBody>
          <a:bodyPr wrap="square" rtlCol="0">
            <a:spAutoFit/>
          </a:bodyPr>
          <a:lstStyle/>
          <a:p>
            <a:pPr algn="ctr"/>
            <a:r>
              <a:rPr lang="en-US" sz="1000" b="1"/>
              <a:t>Concatenated to leverage efficient </a:t>
            </a:r>
            <a:r>
              <a:rPr lang="en-US" sz="1000" b="1" err="1"/>
              <a:t>gemm</a:t>
            </a:r>
            <a:r>
              <a:rPr lang="en-US" sz="1000" b="1"/>
              <a:t> kernels </a:t>
            </a:r>
          </a:p>
        </p:txBody>
      </p:sp>
      <p:pic>
        <p:nvPicPr>
          <p:cNvPr id="20" name="Picture 19">
            <a:extLst>
              <a:ext uri="{FF2B5EF4-FFF2-40B4-BE49-F238E27FC236}">
                <a16:creationId xmlns:a16="http://schemas.microsoft.com/office/drawing/2014/main" id="{0DA35B49-33B7-AA6F-2FEC-9FCE3CF0CBFD}"/>
              </a:ext>
            </a:extLst>
          </p:cNvPr>
          <p:cNvPicPr>
            <a:picLocks noChangeAspect="1"/>
          </p:cNvPicPr>
          <p:nvPr/>
        </p:nvPicPr>
        <p:blipFill>
          <a:blip r:embed="rId4"/>
          <a:srcRect b="5312"/>
          <a:stretch/>
        </p:blipFill>
        <p:spPr>
          <a:xfrm>
            <a:off x="1243344" y="4087881"/>
            <a:ext cx="4893969" cy="2237110"/>
          </a:xfrm>
          <a:prstGeom prst="rect">
            <a:avLst/>
          </a:prstGeom>
        </p:spPr>
      </p:pic>
      <p:pic>
        <p:nvPicPr>
          <p:cNvPr id="21" name="Picture 20">
            <a:extLst>
              <a:ext uri="{FF2B5EF4-FFF2-40B4-BE49-F238E27FC236}">
                <a16:creationId xmlns:a16="http://schemas.microsoft.com/office/drawing/2014/main" id="{6B05F6BA-9761-1879-AB19-F3E1BBD27401}"/>
              </a:ext>
            </a:extLst>
          </p:cNvPr>
          <p:cNvPicPr>
            <a:picLocks noChangeAspect="1"/>
          </p:cNvPicPr>
          <p:nvPr/>
        </p:nvPicPr>
        <p:blipFill>
          <a:blip r:embed="rId3"/>
          <a:srcRect r="-124145"/>
          <a:stretch/>
        </p:blipFill>
        <p:spPr>
          <a:xfrm rot="5400000">
            <a:off x="6297759" y="5984108"/>
            <a:ext cx="485602" cy="440657"/>
          </a:xfrm>
          <a:prstGeom prst="rect">
            <a:avLst/>
          </a:prstGeom>
        </p:spPr>
      </p:pic>
      <p:sp>
        <p:nvSpPr>
          <p:cNvPr id="22" name="Arrow: Right 21">
            <a:extLst>
              <a:ext uri="{FF2B5EF4-FFF2-40B4-BE49-F238E27FC236}">
                <a16:creationId xmlns:a16="http://schemas.microsoft.com/office/drawing/2014/main" id="{F806AD43-B192-7A92-FDD1-0E09A9F84396}"/>
              </a:ext>
            </a:extLst>
          </p:cNvPr>
          <p:cNvSpPr/>
          <p:nvPr/>
        </p:nvSpPr>
        <p:spPr>
          <a:xfrm rot="16200000">
            <a:off x="6470397" y="5801658"/>
            <a:ext cx="140329" cy="1226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B6DE0E1-DA28-9B4E-D44C-C7C7E4C28B19}"/>
              </a:ext>
            </a:extLst>
          </p:cNvPr>
          <p:cNvPicPr>
            <a:picLocks noChangeAspect="1"/>
          </p:cNvPicPr>
          <p:nvPr/>
        </p:nvPicPr>
        <p:blipFill>
          <a:blip r:embed="rId5"/>
          <a:srcRect l="55605"/>
          <a:stretch/>
        </p:blipFill>
        <p:spPr>
          <a:xfrm>
            <a:off x="7236837" y="4904855"/>
            <a:ext cx="1776019" cy="762000"/>
          </a:xfrm>
          <a:prstGeom prst="rect">
            <a:avLst/>
          </a:prstGeom>
        </p:spPr>
      </p:pic>
      <p:sp>
        <p:nvSpPr>
          <p:cNvPr id="24" name="TextBox 23">
            <a:extLst>
              <a:ext uri="{FF2B5EF4-FFF2-40B4-BE49-F238E27FC236}">
                <a16:creationId xmlns:a16="http://schemas.microsoft.com/office/drawing/2014/main" id="{37F991A4-54F3-38BF-9658-D55D5A66D2B6}"/>
              </a:ext>
            </a:extLst>
          </p:cNvPr>
          <p:cNvSpPr txBox="1"/>
          <p:nvPr/>
        </p:nvSpPr>
        <p:spPr>
          <a:xfrm>
            <a:off x="6526578" y="4013406"/>
            <a:ext cx="3153778" cy="892552"/>
          </a:xfrm>
          <a:prstGeom prst="rect">
            <a:avLst/>
          </a:prstGeom>
          <a:solidFill>
            <a:srgbClr val="FFFF00"/>
          </a:solidFill>
          <a:ln w="28575">
            <a:solidFill>
              <a:srgbClr val="C00000"/>
            </a:solidFill>
          </a:ln>
        </p:spPr>
        <p:txBody>
          <a:bodyPr wrap="square" rtlCol="0">
            <a:spAutoFit/>
          </a:bodyPr>
          <a:lstStyle>
            <a:defPPr>
              <a:defRPr lang="en-US"/>
            </a:defPPr>
            <a:lvl1pPr algn="ctr">
              <a:defRPr b="1">
                <a:solidFill>
                  <a:srgbClr val="C00000"/>
                </a:solidFill>
              </a:defRPr>
            </a:lvl1pPr>
          </a:lstStyle>
          <a:p>
            <a:r>
              <a:rPr lang="en-US" sz="1300"/>
              <a:t>Here, GPU is lightly loaded so the AI can run instantly.  This example might be a step used in a transformer, when computing the self-attention matrix</a:t>
            </a:r>
          </a:p>
        </p:txBody>
      </p:sp>
    </p:spTree>
    <p:extLst>
      <p:ext uri="{BB962C8B-B14F-4D97-AF65-F5344CB8AC3E}">
        <p14:creationId xmlns:p14="http://schemas.microsoft.com/office/powerpoint/2010/main" val="1472633357"/>
      </p:ext>
    </p:extLst>
  </p:cSld>
  <p:clrMapOvr>
    <a:masterClrMapping/>
  </p:clrMapOvr>
  <p:transition advTm="600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BAEAA-61E6-5FDC-65AE-1E329F5473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4F375-8339-E124-5A5D-06930AABC541}"/>
              </a:ext>
            </a:extLst>
          </p:cNvPr>
          <p:cNvSpPr>
            <a:spLocks noGrp="1"/>
          </p:cNvSpPr>
          <p:nvPr>
            <p:ph type="title"/>
          </p:nvPr>
        </p:nvSpPr>
        <p:spPr>
          <a:xfrm>
            <a:off x="1137538" y="270953"/>
            <a:ext cx="10786871" cy="1499616"/>
          </a:xfrm>
        </p:spPr>
        <p:txBody>
          <a:bodyPr>
            <a:normAutofit fontScale="90000"/>
          </a:bodyPr>
          <a:lstStyle/>
          <a:p>
            <a:r>
              <a:rPr lang="en-US"/>
              <a:t>Now Squeeze even more Speed VIA A novel use of </a:t>
            </a:r>
            <a:r>
              <a:rPr lang="en-US" u="sng"/>
              <a:t>opportunistic aggregation</a:t>
            </a:r>
          </a:p>
        </p:txBody>
      </p:sp>
      <p:sp>
        <p:nvSpPr>
          <p:cNvPr id="70" name="Content Placeholder 69">
            <a:extLst>
              <a:ext uri="{FF2B5EF4-FFF2-40B4-BE49-F238E27FC236}">
                <a16:creationId xmlns:a16="http://schemas.microsoft.com/office/drawing/2014/main" id="{11AC3A00-D2AD-7466-D2E6-DC7B7C4C981F}"/>
              </a:ext>
            </a:extLst>
          </p:cNvPr>
          <p:cNvSpPr>
            <a:spLocks noGrp="1"/>
          </p:cNvSpPr>
          <p:nvPr>
            <p:ph idx="1"/>
          </p:nvPr>
        </p:nvSpPr>
        <p:spPr>
          <a:xfrm>
            <a:off x="1214251" y="1914808"/>
            <a:ext cx="10786872" cy="4023360"/>
          </a:xfrm>
        </p:spPr>
        <p:txBody>
          <a:bodyPr/>
          <a:lstStyle/>
          <a:p>
            <a:r>
              <a:rPr lang="en-US" b="1" i="1">
                <a:solidFill>
                  <a:srgbClr val="C00000"/>
                </a:solidFill>
              </a:rPr>
              <a:t>Opportunistic aggregation</a:t>
            </a:r>
            <a:r>
              <a:rPr lang="en-US"/>
              <a:t>: Forms minibatches but only if a group of requests accumulates because of delay at some same stage</a:t>
            </a:r>
          </a:p>
        </p:txBody>
      </p:sp>
      <p:sp>
        <p:nvSpPr>
          <p:cNvPr id="3" name="Footer Placeholder 2">
            <a:extLst>
              <a:ext uri="{FF2B5EF4-FFF2-40B4-BE49-F238E27FC236}">
                <a16:creationId xmlns:a16="http://schemas.microsoft.com/office/drawing/2014/main" id="{2F556D06-6A64-E63E-98F3-2B19F2AC6BF4}"/>
              </a:ext>
            </a:extLst>
          </p:cNvPr>
          <p:cNvSpPr>
            <a:spLocks noGrp="1"/>
          </p:cNvSpPr>
          <p:nvPr>
            <p:ph type="ftr" sz="quarter" idx="11"/>
          </p:nvPr>
        </p:nvSpPr>
        <p:spPr/>
        <p:txBody>
          <a:bodyPr/>
          <a:lstStyle/>
          <a:p>
            <a:r>
              <a:rPr lang="en-US"/>
              <a:t>Ken Birman (ken@cs.cornell.edu).</a:t>
            </a:r>
          </a:p>
        </p:txBody>
      </p:sp>
      <p:sp>
        <p:nvSpPr>
          <p:cNvPr id="4" name="Slide Number Placeholder 3">
            <a:extLst>
              <a:ext uri="{FF2B5EF4-FFF2-40B4-BE49-F238E27FC236}">
                <a16:creationId xmlns:a16="http://schemas.microsoft.com/office/drawing/2014/main" id="{A9938835-8392-79F9-3F89-71F4B483CCBA}"/>
              </a:ext>
            </a:extLst>
          </p:cNvPr>
          <p:cNvSpPr>
            <a:spLocks noGrp="1"/>
          </p:cNvSpPr>
          <p:nvPr>
            <p:ph type="sldNum" sz="quarter" idx="12"/>
          </p:nvPr>
        </p:nvSpPr>
        <p:spPr/>
        <p:txBody>
          <a:bodyPr/>
          <a:lstStyle/>
          <a:p>
            <a:fld id="{26165642-2DC6-4995-8FB3-76453B93C11F}" type="slidenum">
              <a:rPr lang="en-US" smtClean="0"/>
              <a:pPr/>
              <a:t>38</a:t>
            </a:fld>
            <a:endParaRPr lang="en-US"/>
          </a:p>
        </p:txBody>
      </p:sp>
      <p:sp>
        <p:nvSpPr>
          <p:cNvPr id="5" name="Rectangle 4">
            <a:extLst>
              <a:ext uri="{FF2B5EF4-FFF2-40B4-BE49-F238E27FC236}">
                <a16:creationId xmlns:a16="http://schemas.microsoft.com/office/drawing/2014/main" id="{E57757DE-094D-035F-851D-B4C222F75012}"/>
              </a:ext>
            </a:extLst>
          </p:cNvPr>
          <p:cNvSpPr/>
          <p:nvPr/>
        </p:nvSpPr>
        <p:spPr>
          <a:xfrm>
            <a:off x="1214251" y="3802500"/>
            <a:ext cx="4997512" cy="259779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E48B8D-3CB7-44A9-63C5-8415FA414AD3}"/>
              </a:ext>
            </a:extLst>
          </p:cNvPr>
          <p:cNvPicPr>
            <a:picLocks noChangeAspect="1"/>
          </p:cNvPicPr>
          <p:nvPr/>
        </p:nvPicPr>
        <p:blipFill>
          <a:blip r:embed="rId2"/>
          <a:stretch>
            <a:fillRect/>
          </a:stretch>
        </p:blipFill>
        <p:spPr>
          <a:xfrm>
            <a:off x="9974682" y="4674168"/>
            <a:ext cx="1196757" cy="1196757"/>
          </a:xfrm>
          <a:prstGeom prst="rect">
            <a:avLst/>
          </a:prstGeom>
        </p:spPr>
      </p:pic>
      <p:sp>
        <p:nvSpPr>
          <p:cNvPr id="7" name="Rectangle 6">
            <a:extLst>
              <a:ext uri="{FF2B5EF4-FFF2-40B4-BE49-F238E27FC236}">
                <a16:creationId xmlns:a16="http://schemas.microsoft.com/office/drawing/2014/main" id="{42A04403-69D5-C557-911B-CCC2CF2279F6}"/>
              </a:ext>
            </a:extLst>
          </p:cNvPr>
          <p:cNvSpPr/>
          <p:nvPr/>
        </p:nvSpPr>
        <p:spPr>
          <a:xfrm>
            <a:off x="6223353" y="3799563"/>
            <a:ext cx="4997512" cy="259779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Rectangle: Rounded Corners 7">
            <a:extLst>
              <a:ext uri="{FF2B5EF4-FFF2-40B4-BE49-F238E27FC236}">
                <a16:creationId xmlns:a16="http://schemas.microsoft.com/office/drawing/2014/main" id="{12D0A013-A463-53DF-9751-12071A823178}"/>
              </a:ext>
            </a:extLst>
          </p:cNvPr>
          <p:cNvSpPr/>
          <p:nvPr/>
        </p:nvSpPr>
        <p:spPr>
          <a:xfrm>
            <a:off x="6926227" y="4439845"/>
            <a:ext cx="4231471" cy="1511514"/>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83B0EE-7BC2-A78E-E11C-FC8FF658371C}"/>
              </a:ext>
            </a:extLst>
          </p:cNvPr>
          <p:cNvSpPr txBox="1"/>
          <p:nvPr/>
        </p:nvSpPr>
        <p:spPr>
          <a:xfrm>
            <a:off x="10596094" y="5717036"/>
            <a:ext cx="527709" cy="307777"/>
          </a:xfrm>
          <a:prstGeom prst="rect">
            <a:avLst/>
          </a:prstGeom>
          <a:noFill/>
        </p:spPr>
        <p:txBody>
          <a:bodyPr wrap="none" rtlCol="0">
            <a:spAutoFit/>
          </a:bodyPr>
          <a:lstStyle/>
          <a:p>
            <a:r>
              <a:rPr lang="en-US" sz="1400" b="1"/>
              <a:t>UDL</a:t>
            </a:r>
          </a:p>
        </p:txBody>
      </p:sp>
      <p:sp>
        <p:nvSpPr>
          <p:cNvPr id="10" name="TextBox 9">
            <a:extLst>
              <a:ext uri="{FF2B5EF4-FFF2-40B4-BE49-F238E27FC236}">
                <a16:creationId xmlns:a16="http://schemas.microsoft.com/office/drawing/2014/main" id="{B26C77E9-F894-A165-5894-80981AC71B07}"/>
              </a:ext>
            </a:extLst>
          </p:cNvPr>
          <p:cNvSpPr txBox="1"/>
          <p:nvPr/>
        </p:nvSpPr>
        <p:spPr>
          <a:xfrm>
            <a:off x="6221847" y="5391402"/>
            <a:ext cx="629596" cy="461665"/>
          </a:xfrm>
          <a:prstGeom prst="rect">
            <a:avLst/>
          </a:prstGeom>
          <a:noFill/>
        </p:spPr>
        <p:txBody>
          <a:bodyPr wrap="square" rtlCol="0">
            <a:spAutoFit/>
          </a:bodyPr>
          <a:lstStyle/>
          <a:p>
            <a:r>
              <a:rPr lang="en-US" sz="1200" b="1"/>
              <a:t>Vortex</a:t>
            </a:r>
            <a:br>
              <a:rPr lang="en-US" sz="1200" b="1"/>
            </a:br>
            <a:r>
              <a:rPr lang="en-US" sz="1200" b="1"/>
              <a:t>upcall</a:t>
            </a:r>
          </a:p>
        </p:txBody>
      </p:sp>
      <p:sp>
        <p:nvSpPr>
          <p:cNvPr id="11" name="Flowchart: Multidocument 10">
            <a:extLst>
              <a:ext uri="{FF2B5EF4-FFF2-40B4-BE49-F238E27FC236}">
                <a16:creationId xmlns:a16="http://schemas.microsoft.com/office/drawing/2014/main" id="{3CF56FDE-084B-C0C3-14AA-857A45DB65D9}"/>
              </a:ext>
            </a:extLst>
          </p:cNvPr>
          <p:cNvSpPr/>
          <p:nvPr/>
        </p:nvSpPr>
        <p:spPr>
          <a:xfrm>
            <a:off x="8601076" y="4876587"/>
            <a:ext cx="1285592" cy="912861"/>
          </a:xfrm>
          <a:prstGeom prst="flowChartMulti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DF4B21-77F2-EAF2-15CF-247A841A461C}"/>
              </a:ext>
            </a:extLst>
          </p:cNvPr>
          <p:cNvPicPr>
            <a:picLocks noChangeAspect="1"/>
          </p:cNvPicPr>
          <p:nvPr/>
        </p:nvPicPr>
        <p:blipFill>
          <a:blip r:embed="rId3">
            <a:duotone>
              <a:schemeClr val="accent1">
                <a:shade val="45000"/>
                <a:satMod val="135000"/>
              </a:schemeClr>
              <a:prstClr val="white"/>
            </a:duotone>
          </a:blip>
          <a:srcRect r="69438"/>
          <a:stretch/>
        </p:blipFill>
        <p:spPr>
          <a:xfrm rot="5400000">
            <a:off x="8929716" y="4707283"/>
            <a:ext cx="447243" cy="1104526"/>
          </a:xfrm>
          <a:prstGeom prst="rect">
            <a:avLst/>
          </a:prstGeom>
        </p:spPr>
      </p:pic>
      <p:sp>
        <p:nvSpPr>
          <p:cNvPr id="13" name="Arrow: Right 12">
            <a:extLst>
              <a:ext uri="{FF2B5EF4-FFF2-40B4-BE49-F238E27FC236}">
                <a16:creationId xmlns:a16="http://schemas.microsoft.com/office/drawing/2014/main" id="{572C98F8-1078-D51D-7463-FE42B3DF1F35}"/>
              </a:ext>
            </a:extLst>
          </p:cNvPr>
          <p:cNvSpPr/>
          <p:nvPr/>
        </p:nvSpPr>
        <p:spPr>
          <a:xfrm>
            <a:off x="8304931" y="5461793"/>
            <a:ext cx="263854" cy="15326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940ED64-3468-C910-4DB4-FB12B345E0D4}"/>
              </a:ext>
            </a:extLst>
          </p:cNvPr>
          <p:cNvPicPr>
            <a:picLocks noChangeAspect="1"/>
          </p:cNvPicPr>
          <p:nvPr/>
        </p:nvPicPr>
        <p:blipFill>
          <a:blip r:embed="rId3"/>
          <a:srcRect r="-124145"/>
          <a:stretch/>
        </p:blipFill>
        <p:spPr>
          <a:xfrm rot="5400000">
            <a:off x="7787275" y="5470024"/>
            <a:ext cx="485602" cy="440657"/>
          </a:xfrm>
          <a:prstGeom prst="rect">
            <a:avLst/>
          </a:prstGeom>
        </p:spPr>
      </p:pic>
      <p:pic>
        <p:nvPicPr>
          <p:cNvPr id="15" name="Picture 14">
            <a:extLst>
              <a:ext uri="{FF2B5EF4-FFF2-40B4-BE49-F238E27FC236}">
                <a16:creationId xmlns:a16="http://schemas.microsoft.com/office/drawing/2014/main" id="{F3693636-BB8F-506E-C686-9EC8AC65AD59}"/>
              </a:ext>
            </a:extLst>
          </p:cNvPr>
          <p:cNvPicPr>
            <a:picLocks noChangeAspect="1"/>
          </p:cNvPicPr>
          <p:nvPr/>
        </p:nvPicPr>
        <p:blipFill>
          <a:blip r:embed="rId3"/>
          <a:srcRect r="-124145"/>
          <a:stretch/>
        </p:blipFill>
        <p:spPr>
          <a:xfrm rot="5400000">
            <a:off x="8952882" y="5089820"/>
            <a:ext cx="381458" cy="1125405"/>
          </a:xfrm>
          <a:prstGeom prst="rect">
            <a:avLst/>
          </a:prstGeom>
        </p:spPr>
      </p:pic>
      <p:sp>
        <p:nvSpPr>
          <p:cNvPr id="16" name="TextBox 15">
            <a:extLst>
              <a:ext uri="{FF2B5EF4-FFF2-40B4-BE49-F238E27FC236}">
                <a16:creationId xmlns:a16="http://schemas.microsoft.com/office/drawing/2014/main" id="{006EC1B8-987D-315F-9822-57771001F601}"/>
              </a:ext>
            </a:extLst>
          </p:cNvPr>
          <p:cNvSpPr txBox="1"/>
          <p:nvPr/>
        </p:nvSpPr>
        <p:spPr>
          <a:xfrm>
            <a:off x="6372668" y="3855690"/>
            <a:ext cx="4785030" cy="492443"/>
          </a:xfrm>
          <a:prstGeom prst="rect">
            <a:avLst/>
          </a:prstGeom>
          <a:solidFill>
            <a:srgbClr val="FFFF00"/>
          </a:solidFill>
          <a:ln w="28575">
            <a:solidFill>
              <a:srgbClr val="C00000"/>
            </a:solidFill>
          </a:ln>
        </p:spPr>
        <p:txBody>
          <a:bodyPr wrap="square" rtlCol="0">
            <a:spAutoFit/>
          </a:bodyPr>
          <a:lstStyle>
            <a:defPPr>
              <a:defRPr lang="en-US"/>
            </a:defPPr>
            <a:lvl1pPr algn="ctr">
              <a:defRPr b="1">
                <a:solidFill>
                  <a:srgbClr val="C00000"/>
                </a:solidFill>
              </a:defRPr>
            </a:lvl1pPr>
          </a:lstStyle>
          <a:p>
            <a:r>
              <a:rPr lang="en-US" sz="1300"/>
              <a:t>What if new embeddings arrive, but the UDL is busy waiting for GPU to finish a prior task?  Requests accumulate…</a:t>
            </a:r>
          </a:p>
        </p:txBody>
      </p:sp>
      <p:sp>
        <p:nvSpPr>
          <p:cNvPr id="17" name="TextBox 16">
            <a:extLst>
              <a:ext uri="{FF2B5EF4-FFF2-40B4-BE49-F238E27FC236}">
                <a16:creationId xmlns:a16="http://schemas.microsoft.com/office/drawing/2014/main" id="{7158F9D0-ECC1-74DA-4EC3-A5FEBE83AFD0}"/>
              </a:ext>
            </a:extLst>
          </p:cNvPr>
          <p:cNvSpPr txBox="1"/>
          <p:nvPr/>
        </p:nvSpPr>
        <p:spPr>
          <a:xfrm>
            <a:off x="7740713" y="4361324"/>
            <a:ext cx="3383090" cy="492443"/>
          </a:xfrm>
          <a:prstGeom prst="rect">
            <a:avLst/>
          </a:prstGeom>
          <a:solidFill>
            <a:srgbClr val="FFFF00"/>
          </a:solidFill>
          <a:ln w="28575">
            <a:solidFill>
              <a:srgbClr val="C00000"/>
            </a:solidFill>
          </a:ln>
        </p:spPr>
        <p:txBody>
          <a:bodyPr wrap="square" rtlCol="0">
            <a:spAutoFit/>
          </a:bodyPr>
          <a:lstStyle>
            <a:defPPr>
              <a:defRPr lang="en-US"/>
            </a:defPPr>
            <a:lvl1pPr algn="ctr">
              <a:defRPr b="1">
                <a:solidFill>
                  <a:srgbClr val="C00000"/>
                </a:solidFill>
              </a:defRPr>
            </a:lvl1pPr>
          </a:lstStyle>
          <a:p>
            <a:r>
              <a:rPr lang="en-US" sz="1300"/>
              <a:t>… so we batch them into a host or </a:t>
            </a:r>
            <a:r>
              <a:rPr lang="en-US" sz="1300" err="1"/>
              <a:t>cuda</a:t>
            </a:r>
            <a:r>
              <a:rPr lang="en-US" sz="1300"/>
              <a:t> memory buffer while waiting</a:t>
            </a:r>
          </a:p>
        </p:txBody>
      </p:sp>
      <p:sp>
        <p:nvSpPr>
          <p:cNvPr id="18" name="Arrow: Right 17">
            <a:extLst>
              <a:ext uri="{FF2B5EF4-FFF2-40B4-BE49-F238E27FC236}">
                <a16:creationId xmlns:a16="http://schemas.microsoft.com/office/drawing/2014/main" id="{3A0D9AAE-05D1-8EBC-9068-C78DBF75011C}"/>
              </a:ext>
            </a:extLst>
          </p:cNvPr>
          <p:cNvSpPr/>
          <p:nvPr/>
        </p:nvSpPr>
        <p:spPr>
          <a:xfrm>
            <a:off x="6841807" y="5450693"/>
            <a:ext cx="263854" cy="153261"/>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B0C4718-B58A-C08E-1F3B-15847A1EAEE8}"/>
              </a:ext>
            </a:extLst>
          </p:cNvPr>
          <p:cNvSpPr txBox="1"/>
          <p:nvPr/>
        </p:nvSpPr>
        <p:spPr>
          <a:xfrm>
            <a:off x="3196301" y="3823187"/>
            <a:ext cx="3052687" cy="246221"/>
          </a:xfrm>
          <a:prstGeom prst="rect">
            <a:avLst/>
          </a:prstGeom>
          <a:noFill/>
        </p:spPr>
        <p:txBody>
          <a:bodyPr wrap="square" rtlCol="0">
            <a:spAutoFit/>
          </a:bodyPr>
          <a:lstStyle/>
          <a:p>
            <a:pPr algn="ctr"/>
            <a:r>
              <a:rPr lang="en-US" sz="1000" b="1"/>
              <a:t>Concatenated to leverage efficient </a:t>
            </a:r>
            <a:r>
              <a:rPr lang="en-US" sz="1000" b="1" err="1"/>
              <a:t>gemm</a:t>
            </a:r>
            <a:r>
              <a:rPr lang="en-US" sz="1000" b="1"/>
              <a:t> kernels </a:t>
            </a:r>
          </a:p>
        </p:txBody>
      </p:sp>
      <p:pic>
        <p:nvPicPr>
          <p:cNvPr id="20" name="Picture 19">
            <a:extLst>
              <a:ext uri="{FF2B5EF4-FFF2-40B4-BE49-F238E27FC236}">
                <a16:creationId xmlns:a16="http://schemas.microsoft.com/office/drawing/2014/main" id="{60044832-CA12-64F0-D878-6F744A20C202}"/>
              </a:ext>
            </a:extLst>
          </p:cNvPr>
          <p:cNvPicPr>
            <a:picLocks noChangeAspect="1"/>
          </p:cNvPicPr>
          <p:nvPr/>
        </p:nvPicPr>
        <p:blipFill>
          <a:blip r:embed="rId4"/>
          <a:srcRect b="5312"/>
          <a:stretch/>
        </p:blipFill>
        <p:spPr>
          <a:xfrm>
            <a:off x="1243344" y="4087881"/>
            <a:ext cx="4893969" cy="2237110"/>
          </a:xfrm>
          <a:prstGeom prst="rect">
            <a:avLst/>
          </a:prstGeom>
        </p:spPr>
      </p:pic>
      <p:pic>
        <p:nvPicPr>
          <p:cNvPr id="21" name="Picture 20">
            <a:extLst>
              <a:ext uri="{FF2B5EF4-FFF2-40B4-BE49-F238E27FC236}">
                <a16:creationId xmlns:a16="http://schemas.microsoft.com/office/drawing/2014/main" id="{5EE1B008-5B3D-E623-A703-C8A2F4634720}"/>
              </a:ext>
            </a:extLst>
          </p:cNvPr>
          <p:cNvPicPr>
            <a:picLocks noChangeAspect="1"/>
          </p:cNvPicPr>
          <p:nvPr/>
        </p:nvPicPr>
        <p:blipFill>
          <a:blip r:embed="rId3"/>
          <a:srcRect r="-124145"/>
          <a:stretch/>
        </p:blipFill>
        <p:spPr>
          <a:xfrm rot="5400000">
            <a:off x="6297759" y="5984108"/>
            <a:ext cx="485602" cy="440657"/>
          </a:xfrm>
          <a:prstGeom prst="rect">
            <a:avLst/>
          </a:prstGeom>
        </p:spPr>
      </p:pic>
      <p:sp>
        <p:nvSpPr>
          <p:cNvPr id="22" name="Arrow: Right 21">
            <a:extLst>
              <a:ext uri="{FF2B5EF4-FFF2-40B4-BE49-F238E27FC236}">
                <a16:creationId xmlns:a16="http://schemas.microsoft.com/office/drawing/2014/main" id="{B1EC528B-137E-BEB3-1167-B2180CC146D5}"/>
              </a:ext>
            </a:extLst>
          </p:cNvPr>
          <p:cNvSpPr/>
          <p:nvPr/>
        </p:nvSpPr>
        <p:spPr>
          <a:xfrm rot="16200000">
            <a:off x="6470397" y="5801658"/>
            <a:ext cx="140329" cy="1226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7F1817C-8356-61EE-5A70-FEE1481225E6}"/>
              </a:ext>
            </a:extLst>
          </p:cNvPr>
          <p:cNvSpPr/>
          <p:nvPr/>
        </p:nvSpPr>
        <p:spPr>
          <a:xfrm>
            <a:off x="10330061" y="4972287"/>
            <a:ext cx="156828" cy="516047"/>
          </a:xfrm>
          <a:custGeom>
            <a:avLst/>
            <a:gdLst>
              <a:gd name="connsiteX0" fmla="*/ 56246 w 156828"/>
              <a:gd name="connsiteY0" fmla="*/ 0 h 516047"/>
              <a:gd name="connsiteX1" fmla="*/ 155834 w 156828"/>
              <a:gd name="connsiteY1" fmla="*/ 199176 h 516047"/>
              <a:gd name="connsiteX2" fmla="*/ 1925 w 156828"/>
              <a:gd name="connsiteY2" fmla="*/ 334978 h 516047"/>
              <a:gd name="connsiteX3" fmla="*/ 83406 w 156828"/>
              <a:gd name="connsiteY3" fmla="*/ 516047 h 516047"/>
            </a:gdLst>
            <a:ahLst/>
            <a:cxnLst>
              <a:cxn ang="0">
                <a:pos x="connsiteX0" y="connsiteY0"/>
              </a:cxn>
              <a:cxn ang="0">
                <a:pos x="connsiteX1" y="connsiteY1"/>
              </a:cxn>
              <a:cxn ang="0">
                <a:pos x="connsiteX2" y="connsiteY2"/>
              </a:cxn>
              <a:cxn ang="0">
                <a:pos x="connsiteX3" y="connsiteY3"/>
              </a:cxn>
            </a:cxnLst>
            <a:rect l="l" t="t" r="r" b="b"/>
            <a:pathLst>
              <a:path w="156828" h="516047">
                <a:moveTo>
                  <a:pt x="56246" y="0"/>
                </a:moveTo>
                <a:cubicBezTo>
                  <a:pt x="110567" y="71673"/>
                  <a:pt x="164888" y="143346"/>
                  <a:pt x="155834" y="199176"/>
                </a:cubicBezTo>
                <a:cubicBezTo>
                  <a:pt x="146781" y="255006"/>
                  <a:pt x="13996" y="282166"/>
                  <a:pt x="1925" y="334978"/>
                </a:cubicBezTo>
                <a:cubicBezTo>
                  <a:pt x="-10146" y="387790"/>
                  <a:pt x="36630" y="451918"/>
                  <a:pt x="83406" y="516047"/>
                </a:cubicBez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36299C0-C06C-5501-1C92-D85CE9511EC5}"/>
              </a:ext>
            </a:extLst>
          </p:cNvPr>
          <p:cNvSpPr/>
          <p:nvPr/>
        </p:nvSpPr>
        <p:spPr>
          <a:xfrm>
            <a:off x="10494646" y="5035924"/>
            <a:ext cx="156828" cy="516047"/>
          </a:xfrm>
          <a:custGeom>
            <a:avLst/>
            <a:gdLst>
              <a:gd name="connsiteX0" fmla="*/ 56246 w 156828"/>
              <a:gd name="connsiteY0" fmla="*/ 0 h 516047"/>
              <a:gd name="connsiteX1" fmla="*/ 155834 w 156828"/>
              <a:gd name="connsiteY1" fmla="*/ 199176 h 516047"/>
              <a:gd name="connsiteX2" fmla="*/ 1925 w 156828"/>
              <a:gd name="connsiteY2" fmla="*/ 334978 h 516047"/>
              <a:gd name="connsiteX3" fmla="*/ 83406 w 156828"/>
              <a:gd name="connsiteY3" fmla="*/ 516047 h 516047"/>
            </a:gdLst>
            <a:ahLst/>
            <a:cxnLst>
              <a:cxn ang="0">
                <a:pos x="connsiteX0" y="connsiteY0"/>
              </a:cxn>
              <a:cxn ang="0">
                <a:pos x="connsiteX1" y="connsiteY1"/>
              </a:cxn>
              <a:cxn ang="0">
                <a:pos x="connsiteX2" y="connsiteY2"/>
              </a:cxn>
              <a:cxn ang="0">
                <a:pos x="connsiteX3" y="connsiteY3"/>
              </a:cxn>
            </a:cxnLst>
            <a:rect l="l" t="t" r="r" b="b"/>
            <a:pathLst>
              <a:path w="156828" h="516047">
                <a:moveTo>
                  <a:pt x="56246" y="0"/>
                </a:moveTo>
                <a:cubicBezTo>
                  <a:pt x="110567" y="71673"/>
                  <a:pt x="164888" y="143346"/>
                  <a:pt x="155834" y="199176"/>
                </a:cubicBezTo>
                <a:cubicBezTo>
                  <a:pt x="146781" y="255006"/>
                  <a:pt x="13996" y="282166"/>
                  <a:pt x="1925" y="334978"/>
                </a:cubicBezTo>
                <a:cubicBezTo>
                  <a:pt x="-10146" y="387790"/>
                  <a:pt x="36630" y="451918"/>
                  <a:pt x="83406" y="516047"/>
                </a:cubicBez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58C16A6-8ADE-51F8-13D9-E51C55AAC19D}"/>
              </a:ext>
            </a:extLst>
          </p:cNvPr>
          <p:cNvSpPr/>
          <p:nvPr/>
        </p:nvSpPr>
        <p:spPr>
          <a:xfrm>
            <a:off x="10627350" y="4978002"/>
            <a:ext cx="156828" cy="516047"/>
          </a:xfrm>
          <a:custGeom>
            <a:avLst/>
            <a:gdLst>
              <a:gd name="connsiteX0" fmla="*/ 56246 w 156828"/>
              <a:gd name="connsiteY0" fmla="*/ 0 h 516047"/>
              <a:gd name="connsiteX1" fmla="*/ 155834 w 156828"/>
              <a:gd name="connsiteY1" fmla="*/ 199176 h 516047"/>
              <a:gd name="connsiteX2" fmla="*/ 1925 w 156828"/>
              <a:gd name="connsiteY2" fmla="*/ 334978 h 516047"/>
              <a:gd name="connsiteX3" fmla="*/ 83406 w 156828"/>
              <a:gd name="connsiteY3" fmla="*/ 516047 h 516047"/>
            </a:gdLst>
            <a:ahLst/>
            <a:cxnLst>
              <a:cxn ang="0">
                <a:pos x="connsiteX0" y="connsiteY0"/>
              </a:cxn>
              <a:cxn ang="0">
                <a:pos x="connsiteX1" y="connsiteY1"/>
              </a:cxn>
              <a:cxn ang="0">
                <a:pos x="connsiteX2" y="connsiteY2"/>
              </a:cxn>
              <a:cxn ang="0">
                <a:pos x="connsiteX3" y="connsiteY3"/>
              </a:cxn>
            </a:cxnLst>
            <a:rect l="l" t="t" r="r" b="b"/>
            <a:pathLst>
              <a:path w="156828" h="516047">
                <a:moveTo>
                  <a:pt x="56246" y="0"/>
                </a:moveTo>
                <a:cubicBezTo>
                  <a:pt x="110567" y="71673"/>
                  <a:pt x="164888" y="143346"/>
                  <a:pt x="155834" y="199176"/>
                </a:cubicBezTo>
                <a:cubicBezTo>
                  <a:pt x="146781" y="255006"/>
                  <a:pt x="13996" y="282166"/>
                  <a:pt x="1925" y="334978"/>
                </a:cubicBezTo>
                <a:cubicBezTo>
                  <a:pt x="-10146" y="387790"/>
                  <a:pt x="36630" y="451918"/>
                  <a:pt x="83406" y="516047"/>
                </a:cubicBez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A3456B2-672F-A51A-D840-59F5BC6EA93A}"/>
              </a:ext>
            </a:extLst>
          </p:cNvPr>
          <p:cNvSpPr/>
          <p:nvPr/>
        </p:nvSpPr>
        <p:spPr>
          <a:xfrm>
            <a:off x="10852934" y="5026352"/>
            <a:ext cx="156828" cy="516047"/>
          </a:xfrm>
          <a:custGeom>
            <a:avLst/>
            <a:gdLst>
              <a:gd name="connsiteX0" fmla="*/ 56246 w 156828"/>
              <a:gd name="connsiteY0" fmla="*/ 0 h 516047"/>
              <a:gd name="connsiteX1" fmla="*/ 155834 w 156828"/>
              <a:gd name="connsiteY1" fmla="*/ 199176 h 516047"/>
              <a:gd name="connsiteX2" fmla="*/ 1925 w 156828"/>
              <a:gd name="connsiteY2" fmla="*/ 334978 h 516047"/>
              <a:gd name="connsiteX3" fmla="*/ 83406 w 156828"/>
              <a:gd name="connsiteY3" fmla="*/ 516047 h 516047"/>
            </a:gdLst>
            <a:ahLst/>
            <a:cxnLst>
              <a:cxn ang="0">
                <a:pos x="connsiteX0" y="connsiteY0"/>
              </a:cxn>
              <a:cxn ang="0">
                <a:pos x="connsiteX1" y="connsiteY1"/>
              </a:cxn>
              <a:cxn ang="0">
                <a:pos x="connsiteX2" y="connsiteY2"/>
              </a:cxn>
              <a:cxn ang="0">
                <a:pos x="connsiteX3" y="connsiteY3"/>
              </a:cxn>
            </a:cxnLst>
            <a:rect l="l" t="t" r="r" b="b"/>
            <a:pathLst>
              <a:path w="156828" h="516047">
                <a:moveTo>
                  <a:pt x="56246" y="0"/>
                </a:moveTo>
                <a:cubicBezTo>
                  <a:pt x="110567" y="71673"/>
                  <a:pt x="164888" y="143346"/>
                  <a:pt x="155834" y="199176"/>
                </a:cubicBezTo>
                <a:cubicBezTo>
                  <a:pt x="146781" y="255006"/>
                  <a:pt x="13996" y="282166"/>
                  <a:pt x="1925" y="334978"/>
                </a:cubicBezTo>
                <a:cubicBezTo>
                  <a:pt x="-10146" y="387790"/>
                  <a:pt x="36630" y="451918"/>
                  <a:pt x="83406" y="516047"/>
                </a:cubicBez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82315"/>
      </p:ext>
    </p:extLst>
  </p:cSld>
  <p:clrMapOvr>
    <a:masterClrMapping/>
  </p:clrMapOvr>
  <mc:AlternateContent xmlns:mc="http://schemas.openxmlformats.org/markup-compatibility/2006" xmlns:p14="http://schemas.microsoft.com/office/powerpoint/2010/main">
    <mc:Choice Requires="p14">
      <p:transition p14:dur="0" advTm="600000"/>
    </mc:Choice>
    <mc:Fallback xmlns="">
      <p:transition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24CF-7752-C6DF-551E-0D94EDDA304F}"/>
              </a:ext>
            </a:extLst>
          </p:cNvPr>
          <p:cNvSpPr>
            <a:spLocks noGrp="1"/>
          </p:cNvSpPr>
          <p:nvPr>
            <p:ph type="title"/>
          </p:nvPr>
        </p:nvSpPr>
        <p:spPr/>
        <p:txBody>
          <a:bodyPr/>
          <a:lstStyle/>
          <a:p>
            <a:r>
              <a:rPr lang="en-US"/>
              <a:t>Data Consistency matters too, especially with continuous updates</a:t>
            </a:r>
          </a:p>
        </p:txBody>
      </p:sp>
      <p:sp>
        <p:nvSpPr>
          <p:cNvPr id="3" name="Content Placeholder 2">
            <a:extLst>
              <a:ext uri="{FF2B5EF4-FFF2-40B4-BE49-F238E27FC236}">
                <a16:creationId xmlns:a16="http://schemas.microsoft.com/office/drawing/2014/main" id="{59ED974B-D856-BCB9-CD97-579C14305427}"/>
              </a:ext>
            </a:extLst>
          </p:cNvPr>
          <p:cNvSpPr>
            <a:spLocks noGrp="1"/>
          </p:cNvSpPr>
          <p:nvPr>
            <p:ph idx="1"/>
          </p:nvPr>
        </p:nvSpPr>
        <p:spPr/>
        <p:txBody>
          <a:bodyPr/>
          <a:lstStyle/>
          <a:p>
            <a:r>
              <a:rPr lang="en-US"/>
              <a:t>RAG LLM systems increasingly support dynamic updates</a:t>
            </a:r>
          </a:p>
          <a:p>
            <a:endParaRPr lang="en-US"/>
          </a:p>
          <a:p>
            <a:r>
              <a:rPr lang="en-US"/>
              <a:t>Cascade’s KV layer offers update consistency guarantees based on state machine replication, resulting in a data access model called “strongly serializable snapshot isolation”.</a:t>
            </a:r>
          </a:p>
          <a:p>
            <a:endParaRPr lang="en-US"/>
          </a:p>
          <a:p>
            <a:r>
              <a:rPr lang="en-US"/>
              <a:t>Probably easiest to appreciate “in action”</a:t>
            </a:r>
          </a:p>
        </p:txBody>
      </p:sp>
      <p:sp>
        <p:nvSpPr>
          <p:cNvPr id="4" name="Footer Placeholder 3">
            <a:extLst>
              <a:ext uri="{FF2B5EF4-FFF2-40B4-BE49-F238E27FC236}">
                <a16:creationId xmlns:a16="http://schemas.microsoft.com/office/drawing/2014/main" id="{0A2E4F7A-D9B9-3458-1A43-CFE72D5DB5FC}"/>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B7EFF0A8-7F62-519E-C1F7-A3B31D646926}"/>
              </a:ext>
            </a:extLst>
          </p:cNvPr>
          <p:cNvSpPr>
            <a:spLocks noGrp="1"/>
          </p:cNvSpPr>
          <p:nvPr>
            <p:ph type="sldNum" sz="quarter" idx="12"/>
          </p:nvPr>
        </p:nvSpPr>
        <p:spPr/>
        <p:txBody>
          <a:bodyPr/>
          <a:lstStyle/>
          <a:p>
            <a:fld id="{26165642-2DC6-4995-8FB3-76453B93C11F}" type="slidenum">
              <a:rPr lang="en-US" smtClean="0"/>
              <a:pPr/>
              <a:t>39</a:t>
            </a:fld>
            <a:endParaRPr lang="en-US"/>
          </a:p>
        </p:txBody>
      </p:sp>
    </p:spTree>
    <p:extLst>
      <p:ext uri="{BB962C8B-B14F-4D97-AF65-F5344CB8AC3E}">
        <p14:creationId xmlns:p14="http://schemas.microsoft.com/office/powerpoint/2010/main" val="1140142385"/>
      </p:ext>
    </p:extLst>
  </p:cSld>
  <p:clrMapOvr>
    <a:masterClrMapping/>
  </p:clrMapOvr>
  <p:transition advTm="60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EC424971-2D20-4206-A492-AEC9291D900A}"/>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3200" b="0" i="0" u="none" strike="noStrike" kern="1200" cap="none" spc="0" normalizeH="0" baseline="0" noProof="0">
                <a:ln>
                  <a:noFill/>
                </a:ln>
                <a:solidFill>
                  <a:prstClr val="black"/>
                </a:solidFill>
                <a:effectLst/>
                <a:uLnTx/>
                <a:uFillTx/>
                <a:latin typeface="Tw Cen MT"/>
                <a:ea typeface="+mn-ea"/>
                <a:cs typeface="+mn-cs"/>
              </a:rPr>
              <a:t>Data sources                          Cooperative ML              Smart </a:t>
            </a:r>
            <a:br>
              <a:rPr kumimoji="0" lang="en-US" sz="3200" b="0" i="0" u="none" strike="noStrike" kern="1200" cap="none" spc="0" normalizeH="0" baseline="0" noProof="0">
                <a:ln>
                  <a:noFill/>
                </a:ln>
                <a:solidFill>
                  <a:prstClr val="black"/>
                </a:solidFill>
                <a:effectLst/>
                <a:uLnTx/>
                <a:uFillTx/>
                <a:latin typeface="Tw Cen MT"/>
                <a:ea typeface="+mn-ea"/>
                <a:cs typeface="+mn-cs"/>
              </a:rPr>
            </a:br>
            <a:r>
              <a:rPr kumimoji="0" lang="en-US" sz="3200" b="0" i="0" u="none" strike="noStrike" kern="1200" cap="none" spc="0" normalizeH="0" baseline="0" noProof="0">
                <a:ln>
                  <a:noFill/>
                </a:ln>
                <a:solidFill>
                  <a:prstClr val="black"/>
                </a:solidFill>
                <a:effectLst/>
                <a:uLnTx/>
                <a:uFillTx/>
                <a:latin typeface="Tw Cen MT"/>
                <a:ea typeface="+mn-ea"/>
                <a:cs typeface="+mn-cs"/>
              </a:rPr>
              <a:t>                                             Distributed AI                Queries</a:t>
            </a:r>
          </a:p>
        </p:txBody>
      </p:sp>
      <p:pic>
        <p:nvPicPr>
          <p:cNvPr id="25" name="Picture 24">
            <a:extLst>
              <a:ext uri="{FF2B5EF4-FFF2-40B4-BE49-F238E27FC236}">
                <a16:creationId xmlns:a16="http://schemas.microsoft.com/office/drawing/2014/main" id="{2095E10B-C560-48A7-BB55-8A68EEF8A5A3}"/>
              </a:ext>
            </a:extLst>
          </p:cNvPr>
          <p:cNvPicPr>
            <a:picLocks noChangeAspect="1"/>
          </p:cNvPicPr>
          <p:nvPr/>
        </p:nvPicPr>
        <p:blipFill>
          <a:blip r:embed="rId2"/>
          <a:stretch>
            <a:fillRect/>
          </a:stretch>
        </p:blipFill>
        <p:spPr>
          <a:xfrm>
            <a:off x="1458103" y="2792935"/>
            <a:ext cx="3531593" cy="1855466"/>
          </a:xfrm>
          <a:prstGeom prst="rect">
            <a:avLst/>
          </a:prstGeom>
        </p:spPr>
      </p:pic>
      <p:pic>
        <p:nvPicPr>
          <p:cNvPr id="15" name="Picture 14">
            <a:extLst>
              <a:ext uri="{FF2B5EF4-FFF2-40B4-BE49-F238E27FC236}">
                <a16:creationId xmlns:a16="http://schemas.microsoft.com/office/drawing/2014/main" id="{2095E10B-C560-48A7-BB55-8A68EEF8A5A3}"/>
              </a:ext>
            </a:extLst>
          </p:cNvPr>
          <p:cNvPicPr>
            <a:picLocks noChangeAspect="1"/>
          </p:cNvPicPr>
          <p:nvPr/>
        </p:nvPicPr>
        <p:blipFill rotWithShape="1">
          <a:blip r:embed="rId2"/>
          <a:srcRect l="54985" t="92148" r="21900" b="234"/>
          <a:stretch/>
        </p:blipFill>
        <p:spPr>
          <a:xfrm>
            <a:off x="4047684" y="4385974"/>
            <a:ext cx="856211" cy="141317"/>
          </a:xfrm>
          <a:prstGeom prst="rect">
            <a:avLst/>
          </a:prstGeom>
        </p:spPr>
      </p:pic>
      <p:pic>
        <p:nvPicPr>
          <p:cNvPr id="26" name="Picture 25">
            <a:extLst>
              <a:ext uri="{FF2B5EF4-FFF2-40B4-BE49-F238E27FC236}">
                <a16:creationId xmlns:a16="http://schemas.microsoft.com/office/drawing/2014/main" id="{55758198-2807-417B-A287-EE04B7B11FD2}"/>
              </a:ext>
            </a:extLst>
          </p:cNvPr>
          <p:cNvPicPr>
            <a:picLocks noChangeAspect="1"/>
          </p:cNvPicPr>
          <p:nvPr/>
        </p:nvPicPr>
        <p:blipFill>
          <a:blip r:embed="rId3"/>
          <a:stretch>
            <a:fillRect/>
          </a:stretch>
        </p:blipFill>
        <p:spPr>
          <a:xfrm>
            <a:off x="245619" y="4306834"/>
            <a:ext cx="3171724" cy="1524868"/>
          </a:xfrm>
          <a:prstGeom prst="rect">
            <a:avLst/>
          </a:prstGeom>
        </p:spPr>
      </p:pic>
      <p:pic>
        <p:nvPicPr>
          <p:cNvPr id="31" name="Picture 30"/>
          <p:cNvPicPr>
            <a:picLocks noChangeAspect="1"/>
          </p:cNvPicPr>
          <p:nvPr/>
        </p:nvPicPr>
        <p:blipFill rotWithShape="1">
          <a:blip r:embed="rId4"/>
          <a:srcRect t="27552"/>
          <a:stretch/>
        </p:blipFill>
        <p:spPr>
          <a:xfrm>
            <a:off x="2264169" y="4465874"/>
            <a:ext cx="3116739" cy="1782644"/>
          </a:xfrm>
          <a:prstGeom prst="rect">
            <a:avLst/>
          </a:prstGeom>
        </p:spPr>
      </p:pic>
      <p:sp>
        <p:nvSpPr>
          <p:cNvPr id="3" name="Rectangle 2">
            <a:extLst>
              <a:ext uri="{FF2B5EF4-FFF2-40B4-BE49-F238E27FC236}">
                <a16:creationId xmlns:a16="http://schemas.microsoft.com/office/drawing/2014/main" id="{F4E3723F-9071-4E6B-A14A-63EF81D2F030}"/>
              </a:ext>
            </a:extLst>
          </p:cNvPr>
          <p:cNvSpPr/>
          <p:nvPr/>
        </p:nvSpPr>
        <p:spPr>
          <a:xfrm>
            <a:off x="0" y="2246177"/>
            <a:ext cx="5603846" cy="4372738"/>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7490A8FE-E52F-4E22-BEAD-1A693F6A4DA6}"/>
              </a:ext>
            </a:extLst>
          </p:cNvPr>
          <p:cNvSpPr>
            <a:spLocks noGrp="1"/>
          </p:cNvSpPr>
          <p:nvPr>
            <p:ph type="title"/>
          </p:nvPr>
        </p:nvSpPr>
        <p:spPr/>
        <p:txBody>
          <a:bodyPr>
            <a:normAutofit/>
          </a:bodyPr>
          <a:lstStyle/>
          <a:p>
            <a:r>
              <a:rPr lang="en-US" sz="5600"/>
              <a:t>WHAT WOULD REAL-WORLD AI LOOK LIKE?</a:t>
            </a:r>
            <a:endParaRPr lang="en-US" sz="5600" b="0"/>
          </a:p>
          <a:p>
            <a:endParaRPr lang="en-US"/>
          </a:p>
        </p:txBody>
      </p:sp>
      <p:sp>
        <p:nvSpPr>
          <p:cNvPr id="4" name="Footer Placeholder 3">
            <a:extLst>
              <a:ext uri="{FF2B5EF4-FFF2-40B4-BE49-F238E27FC236}">
                <a16:creationId xmlns:a16="http://schemas.microsoft.com/office/drawing/2014/main" id="{328937C9-24BF-48E9-A58E-583A7E12F1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a:ea typeface="+mn-ea"/>
                <a:cs typeface="+mn-cs"/>
              </a:rPr>
              <a:t>Ken Birman (ken@cs.cornell.edu).</a:t>
            </a:r>
          </a:p>
        </p:txBody>
      </p:sp>
      <p:sp>
        <p:nvSpPr>
          <p:cNvPr id="5" name="Slide Number Placeholder 4">
            <a:extLst>
              <a:ext uri="{FF2B5EF4-FFF2-40B4-BE49-F238E27FC236}">
                <a16:creationId xmlns:a16="http://schemas.microsoft.com/office/drawing/2014/main" id="{7264BED2-B7F3-4933-8EE0-17A81E5F7B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pic>
        <p:nvPicPr>
          <p:cNvPr id="23" name="Picture 22">
            <a:extLst>
              <a:ext uri="{FF2B5EF4-FFF2-40B4-BE49-F238E27FC236}">
                <a16:creationId xmlns:a16="http://schemas.microsoft.com/office/drawing/2014/main" id="{4523EE63-2DFB-4B81-96CA-23052B8201A8}"/>
              </a:ext>
            </a:extLst>
          </p:cNvPr>
          <p:cNvPicPr>
            <a:picLocks noChangeAspect="1"/>
          </p:cNvPicPr>
          <p:nvPr/>
        </p:nvPicPr>
        <p:blipFill>
          <a:blip r:embed="rId5"/>
          <a:stretch>
            <a:fillRect/>
          </a:stretch>
        </p:blipFill>
        <p:spPr>
          <a:xfrm>
            <a:off x="5800087" y="3379176"/>
            <a:ext cx="3830960" cy="2154915"/>
          </a:xfrm>
          <a:prstGeom prst="rect">
            <a:avLst/>
          </a:prstGeom>
        </p:spPr>
      </p:pic>
      <p:sp>
        <p:nvSpPr>
          <p:cNvPr id="28" name="Arrow: Right 9">
            <a:extLst>
              <a:ext uri="{FF2B5EF4-FFF2-40B4-BE49-F238E27FC236}">
                <a16:creationId xmlns:a16="http://schemas.microsoft.com/office/drawing/2014/main" id="{DA8A5B75-2837-4718-9BFE-BBDFB2E81C80}"/>
              </a:ext>
            </a:extLst>
          </p:cNvPr>
          <p:cNvSpPr/>
          <p:nvPr/>
        </p:nvSpPr>
        <p:spPr>
          <a:xfrm>
            <a:off x="9030422" y="41637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cxnSp>
        <p:nvCxnSpPr>
          <p:cNvPr id="16" name="Straight Connector 15">
            <a:extLst>
              <a:ext uri="{FF2B5EF4-FFF2-40B4-BE49-F238E27FC236}">
                <a16:creationId xmlns:a16="http://schemas.microsoft.com/office/drawing/2014/main" id="{0D72CAEC-9080-433F-881B-752B49A7FBDB}"/>
              </a:ext>
            </a:extLst>
          </p:cNvPr>
          <p:cNvCxnSpPr>
            <a:cxnSpLocks/>
          </p:cNvCxnSpPr>
          <p:nvPr/>
        </p:nvCxnSpPr>
        <p:spPr>
          <a:xfrm flipH="1" flipV="1">
            <a:off x="4903895" y="2699824"/>
            <a:ext cx="1907966" cy="176605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96DE64D-0AF6-4CC1-927C-50CB68008C57}"/>
              </a:ext>
            </a:extLst>
          </p:cNvPr>
          <p:cNvCxnSpPr>
            <a:cxnSpLocks/>
          </p:cNvCxnSpPr>
          <p:nvPr/>
        </p:nvCxnSpPr>
        <p:spPr>
          <a:xfrm flipH="1" flipV="1">
            <a:off x="4903895" y="4185725"/>
            <a:ext cx="1907199" cy="528888"/>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pic>
        <p:nvPicPr>
          <p:cNvPr id="18" name="Picture 17" descr="Image result for DNN">
            <a:extLst>
              <a:ext uri="{FF2B5EF4-FFF2-40B4-BE49-F238E27FC236}">
                <a16:creationId xmlns:a16="http://schemas.microsoft.com/office/drawing/2014/main" id="{CCF7BAF9-0CB6-4B54-A01E-F02934C1DC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934" y="2699824"/>
            <a:ext cx="2438400" cy="148590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D10A1744-18D7-41F8-9CEA-E03D2209EE06}"/>
              </a:ext>
            </a:extLst>
          </p:cNvPr>
          <p:cNvSpPr/>
          <p:nvPr/>
        </p:nvSpPr>
        <p:spPr>
          <a:xfrm>
            <a:off x="6768657" y="4503500"/>
            <a:ext cx="108290" cy="141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TextBox 29">
            <a:extLst>
              <a:ext uri="{FF2B5EF4-FFF2-40B4-BE49-F238E27FC236}">
                <a16:creationId xmlns:a16="http://schemas.microsoft.com/office/drawing/2014/main" id="{8595570F-5EAC-82A0-F911-C6E3F37CD393}"/>
              </a:ext>
            </a:extLst>
          </p:cNvPr>
          <p:cNvSpPr txBox="1"/>
          <p:nvPr/>
        </p:nvSpPr>
        <p:spPr>
          <a:xfrm>
            <a:off x="9654946" y="4986787"/>
            <a:ext cx="253705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w Cen MT"/>
                <a:ea typeface="+mn-ea"/>
                <a:cs typeface="+mn-cs"/>
              </a:rPr>
              <a:t>How much should I budget for raw milk purchases in March for my cheese factory?”</a:t>
            </a:r>
          </a:p>
        </p:txBody>
      </p:sp>
      <p:pic>
        <p:nvPicPr>
          <p:cNvPr id="7" name="Picture 6" descr="Quebec cheese processor embarks on an expansion plan - Food In ...">
            <a:extLst>
              <a:ext uri="{FF2B5EF4-FFF2-40B4-BE49-F238E27FC236}">
                <a16:creationId xmlns:a16="http://schemas.microsoft.com/office/drawing/2014/main" id="{50068BAF-583C-C9A2-4B15-38383D8BD2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4614" y="3503958"/>
            <a:ext cx="2083793" cy="137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89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60" y="110956"/>
            <a:ext cx="11104140" cy="1499616"/>
          </a:xfrm>
        </p:spPr>
        <p:txBody>
          <a:bodyPr>
            <a:normAutofit/>
          </a:bodyPr>
          <a:lstStyle/>
          <a:p>
            <a:r>
              <a:rPr lang="en-US" sz="4400" b="1" err="1"/>
              <a:t>InConsistency</a:t>
            </a:r>
            <a:r>
              <a:rPr lang="en-US" sz="4400" b="1"/>
              <a:t> Threatens correct behavior!</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549" y="1485630"/>
            <a:ext cx="3991070" cy="3991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379" y="1452270"/>
            <a:ext cx="4017056" cy="401705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352" y="1416676"/>
            <a:ext cx="4024648" cy="4024648"/>
          </a:xfrm>
          <a:prstGeom prst="rect">
            <a:avLst/>
          </a:prstGeom>
        </p:spPr>
      </p:pic>
      <p:sp>
        <p:nvSpPr>
          <p:cNvPr id="11" name="Title 1"/>
          <p:cNvSpPr txBox="1">
            <a:spLocks/>
          </p:cNvSpPr>
          <p:nvPr/>
        </p:nvSpPr>
        <p:spPr>
          <a:xfrm>
            <a:off x="1146677" y="1118890"/>
            <a:ext cx="10786871" cy="126309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0" u="none" strike="noStrike" kern="1200" cap="all" spc="100" normalizeH="0" baseline="0" noProof="0">
                <a:ln>
                  <a:noFill/>
                </a:ln>
                <a:effectLst/>
                <a:uLnTx/>
                <a:uFillTx/>
                <a:latin typeface="Tw Cen MT Condensed"/>
                <a:ea typeface="+mj-ea"/>
                <a:cs typeface="+mj-cs"/>
              </a:rPr>
              <a:t> HDFS               Cascade using Server clocks… and with SENSOR Clocks</a:t>
            </a:r>
          </a:p>
        </p:txBody>
      </p:sp>
      <p:sp>
        <p:nvSpPr>
          <p:cNvPr id="6" name="Content Placeholder 5"/>
          <p:cNvSpPr>
            <a:spLocks noGrp="1"/>
          </p:cNvSpPr>
          <p:nvPr>
            <p:ph idx="1"/>
          </p:nvPr>
        </p:nvSpPr>
        <p:spPr>
          <a:xfrm>
            <a:off x="214686" y="5450713"/>
            <a:ext cx="11742852" cy="1263093"/>
          </a:xfrm>
        </p:spPr>
        <p:txBody>
          <a:bodyPr>
            <a:normAutofit/>
          </a:bodyPr>
          <a:lstStyle/>
          <a:p>
            <a:pPr algn="ctr"/>
            <a:r>
              <a:rPr lang="en-US" sz="2800"/>
              <a:t>Think of the self-driving cars that experience accidents… was the AI at fault, or could the AI have been exposed to “corrupted” data (as we see on the left)?</a:t>
            </a:r>
          </a:p>
        </p:txBody>
      </p:sp>
      <p:sp>
        <p:nvSpPr>
          <p:cNvPr id="3" name="Footer Placeholder 2">
            <a:extLst>
              <a:ext uri="{FF2B5EF4-FFF2-40B4-BE49-F238E27FC236}">
                <a16:creationId xmlns:a16="http://schemas.microsoft.com/office/drawing/2014/main" id="{39050B9E-D143-12D8-78DB-968E8589EE32}"/>
              </a:ext>
            </a:extLst>
          </p:cNvPr>
          <p:cNvSpPr>
            <a:spLocks noGrp="1"/>
          </p:cNvSpPr>
          <p:nvPr>
            <p:ph type="ftr" sz="quarter" idx="11"/>
          </p:nvPr>
        </p:nvSpPr>
        <p:spPr/>
        <p:txBody>
          <a:bodyPr/>
          <a:lstStyle/>
          <a:p>
            <a:r>
              <a:rPr lang="en-US"/>
              <a:t>Ken Birman (ken@cs.cornell.edu).</a:t>
            </a:r>
          </a:p>
        </p:txBody>
      </p:sp>
    </p:spTree>
    <p:extLst>
      <p:ext uri="{BB962C8B-B14F-4D97-AF65-F5344CB8AC3E}">
        <p14:creationId xmlns:p14="http://schemas.microsoft.com/office/powerpoint/2010/main" val="30553718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7A07-4AB7-4D4C-A1B6-B2F16ABE3184}"/>
              </a:ext>
            </a:extLst>
          </p:cNvPr>
          <p:cNvSpPr>
            <a:spLocks noGrp="1"/>
          </p:cNvSpPr>
          <p:nvPr>
            <p:ph type="title"/>
          </p:nvPr>
        </p:nvSpPr>
        <p:spPr/>
        <p:txBody>
          <a:bodyPr>
            <a:normAutofit/>
          </a:bodyPr>
          <a:lstStyle/>
          <a:p>
            <a:r>
              <a:rPr kumimoji="0" lang="en-US" sz="4400" b="1" i="0" u="none" strike="noStrike" kern="1200" cap="all" spc="100" normalizeH="0" baseline="0" noProof="0">
                <a:ln>
                  <a:noFill/>
                </a:ln>
                <a:solidFill>
                  <a:srgbClr val="3E8853"/>
                </a:solidFill>
                <a:effectLst/>
                <a:uLnTx/>
                <a:uFillTx/>
                <a:latin typeface="Tw Cen MT Condensed"/>
                <a:ea typeface="+mj-ea"/>
                <a:cs typeface="+mj-cs"/>
              </a:rPr>
              <a:t>How does Cascade do so much better?</a:t>
            </a:r>
            <a:endParaRPr lang="en-US" sz="4400"/>
          </a:p>
        </p:txBody>
      </p:sp>
      <p:sp>
        <p:nvSpPr>
          <p:cNvPr id="74" name="Content Placeholder 73">
            <a:extLst>
              <a:ext uri="{FF2B5EF4-FFF2-40B4-BE49-F238E27FC236}">
                <a16:creationId xmlns:a16="http://schemas.microsoft.com/office/drawing/2014/main" id="{730CE4A2-3A1D-4C34-B2CA-702D32A7133F}"/>
              </a:ext>
            </a:extLst>
          </p:cNvPr>
          <p:cNvSpPr>
            <a:spLocks noGrp="1"/>
          </p:cNvSpPr>
          <p:nvPr>
            <p:ph idx="1"/>
          </p:nvPr>
        </p:nvSpPr>
        <p:spPr>
          <a:xfrm>
            <a:off x="855685" y="5242898"/>
            <a:ext cx="10786872" cy="1162811"/>
          </a:xfrm>
        </p:spPr>
        <p:txBody>
          <a:bodyPr>
            <a:normAutofit fontScale="85000" lnSpcReduction="10000"/>
          </a:bodyPr>
          <a:lstStyle/>
          <a:p>
            <a:r>
              <a:rPr lang="en-US">
                <a:sym typeface="Symbol" panose="05050102010706020507" pitchFamily="18" charset="2"/>
              </a:rPr>
              <a:t>A temporal query for time  sees a consistent cut at   </a:t>
            </a:r>
            <a:r>
              <a:rPr lang="en-US" baseline="-25000">
                <a:sym typeface="Symbol" panose="05050102010706020507" pitchFamily="18" charset="2"/>
              </a:rPr>
              <a:t>clock</a:t>
            </a:r>
            <a:r>
              <a:rPr lang="en-US">
                <a:sym typeface="Symbol" panose="05050102010706020507" pitchFamily="18" charset="2"/>
              </a:rPr>
              <a:t>. </a:t>
            </a:r>
          </a:p>
          <a:p>
            <a:r>
              <a:rPr lang="en-US">
                <a:sym typeface="Symbol" panose="05050102010706020507" pitchFamily="18" charset="2"/>
              </a:rPr>
              <a:t>Queries to unstable data must wait, but updates are stable within 50us.</a:t>
            </a:r>
            <a:endParaRPr lang="en-US"/>
          </a:p>
        </p:txBody>
      </p:sp>
      <p:sp>
        <p:nvSpPr>
          <p:cNvPr id="4" name="Footer Placeholder 3">
            <a:extLst>
              <a:ext uri="{FF2B5EF4-FFF2-40B4-BE49-F238E27FC236}">
                <a16:creationId xmlns:a16="http://schemas.microsoft.com/office/drawing/2014/main" id="{A201015C-6112-4C82-9804-E75E4E79BC3D}"/>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A69D2121-50C5-4064-9D4F-E751FCADFF40}"/>
              </a:ext>
            </a:extLst>
          </p:cNvPr>
          <p:cNvSpPr>
            <a:spLocks noGrp="1"/>
          </p:cNvSpPr>
          <p:nvPr>
            <p:ph type="sldNum" sz="quarter" idx="12"/>
          </p:nvPr>
        </p:nvSpPr>
        <p:spPr/>
        <p:txBody>
          <a:bodyPr/>
          <a:lstStyle/>
          <a:p>
            <a:fld id="{26165642-2DC6-4995-8FB3-76453B93C11F}" type="slidenum">
              <a:rPr lang="en-US" smtClean="0"/>
              <a:pPr/>
              <a:t>41</a:t>
            </a:fld>
            <a:endParaRPr lang="en-US"/>
          </a:p>
        </p:txBody>
      </p:sp>
      <p:cxnSp>
        <p:nvCxnSpPr>
          <p:cNvPr id="7" name="Straight Arrow Connector 6">
            <a:extLst>
              <a:ext uri="{FF2B5EF4-FFF2-40B4-BE49-F238E27FC236}">
                <a16:creationId xmlns:a16="http://schemas.microsoft.com/office/drawing/2014/main" id="{CF019518-3615-484F-8447-8550D341A2A3}"/>
              </a:ext>
            </a:extLst>
          </p:cNvPr>
          <p:cNvCxnSpPr/>
          <p:nvPr/>
        </p:nvCxnSpPr>
        <p:spPr>
          <a:xfrm>
            <a:off x="10317723" y="3502271"/>
            <a:ext cx="0" cy="112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2F01D723-822F-44DA-AFBF-9643CE331246}"/>
              </a:ext>
            </a:extLst>
          </p:cNvPr>
          <p:cNvGrpSpPr/>
          <p:nvPr/>
        </p:nvGrpSpPr>
        <p:grpSpPr>
          <a:xfrm>
            <a:off x="3047430" y="2335768"/>
            <a:ext cx="1905600" cy="683153"/>
            <a:chOff x="641115" y="2359831"/>
            <a:chExt cx="1905600" cy="683153"/>
          </a:xfrm>
        </p:grpSpPr>
        <p:cxnSp>
          <p:nvCxnSpPr>
            <p:cNvPr id="29" name="Straight Arrow Connector 28">
              <a:extLst>
                <a:ext uri="{FF2B5EF4-FFF2-40B4-BE49-F238E27FC236}">
                  <a16:creationId xmlns:a16="http://schemas.microsoft.com/office/drawing/2014/main" id="{23B1F597-3438-4CBD-8BCC-7E04B9E606CE}"/>
                </a:ext>
              </a:extLst>
            </p:cNvPr>
            <p:cNvCxnSpPr/>
            <p:nvPr/>
          </p:nvCxnSpPr>
          <p:spPr>
            <a:xfrm>
              <a:off x="1507958" y="2590800"/>
              <a:ext cx="818147" cy="405063"/>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0C34575-49CF-4B70-8A90-0B4C6F230688}"/>
                </a:ext>
              </a:extLst>
            </p:cNvPr>
            <p:cNvSpPr txBox="1"/>
            <p:nvPr/>
          </p:nvSpPr>
          <p:spPr>
            <a:xfrm>
              <a:off x="641115" y="2359831"/>
              <a:ext cx="923651" cy="369332"/>
            </a:xfrm>
            <a:prstGeom prst="rect">
              <a:avLst/>
            </a:prstGeom>
            <a:noFill/>
          </p:spPr>
          <p:txBody>
            <a:bodyPr wrap="none" rtlCol="0">
              <a:spAutoFit/>
            </a:bodyPr>
            <a:lstStyle/>
            <a:p>
              <a:r>
                <a:rPr lang="en-US" b="1">
                  <a:solidFill>
                    <a:schemeClr val="accent2">
                      <a:lumMod val="75000"/>
                    </a:schemeClr>
                  </a:solidFill>
                </a:rPr>
                <a:t>Put(</a:t>
              </a:r>
              <a:r>
                <a:rPr lang="en-US" b="1" err="1">
                  <a:solidFill>
                    <a:schemeClr val="accent2">
                      <a:lumMod val="75000"/>
                    </a:schemeClr>
                  </a:solidFill>
                </a:rPr>
                <a:t>k,v</a:t>
              </a:r>
              <a:r>
                <a:rPr lang="en-US" b="1">
                  <a:solidFill>
                    <a:schemeClr val="accent2">
                      <a:lumMod val="75000"/>
                    </a:schemeClr>
                  </a:solidFill>
                </a:rPr>
                <a:t>)</a:t>
              </a:r>
            </a:p>
          </p:txBody>
        </p:sp>
        <p:cxnSp>
          <p:nvCxnSpPr>
            <p:cNvPr id="32" name="Straight Arrow Connector 31">
              <a:extLst>
                <a:ext uri="{FF2B5EF4-FFF2-40B4-BE49-F238E27FC236}">
                  <a16:creationId xmlns:a16="http://schemas.microsoft.com/office/drawing/2014/main" id="{0F4A595E-159B-4DEF-A0A8-EEC2D07A4C23}"/>
                </a:ext>
              </a:extLst>
            </p:cNvPr>
            <p:cNvCxnSpPr/>
            <p:nvPr/>
          </p:nvCxnSpPr>
          <p:spPr>
            <a:xfrm>
              <a:off x="2338973" y="3042984"/>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BBF999F1-23A0-453C-B6E6-D9FD0261F6B4}"/>
              </a:ext>
            </a:extLst>
          </p:cNvPr>
          <p:cNvGrpSpPr/>
          <p:nvPr/>
        </p:nvGrpSpPr>
        <p:grpSpPr>
          <a:xfrm>
            <a:off x="7143309" y="2199349"/>
            <a:ext cx="3734262" cy="1083022"/>
            <a:chOff x="-2055684" y="2359831"/>
            <a:chExt cx="3734262" cy="1083022"/>
          </a:xfrm>
        </p:grpSpPr>
        <p:cxnSp>
          <p:nvCxnSpPr>
            <p:cNvPr id="35" name="Straight Arrow Connector 34">
              <a:extLst>
                <a:ext uri="{FF2B5EF4-FFF2-40B4-BE49-F238E27FC236}">
                  <a16:creationId xmlns:a16="http://schemas.microsoft.com/office/drawing/2014/main" id="{9CDD7E87-9568-40B8-854C-66D8FB7F6F29}"/>
                </a:ext>
              </a:extLst>
            </p:cNvPr>
            <p:cNvCxnSpPr>
              <a:cxnSpLocks/>
            </p:cNvCxnSpPr>
            <p:nvPr/>
          </p:nvCxnSpPr>
          <p:spPr>
            <a:xfrm flipH="1">
              <a:off x="-2055684" y="2680916"/>
              <a:ext cx="2891625" cy="718389"/>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76CD80B-5201-4362-8562-79A2D6357239}"/>
                </a:ext>
              </a:extLst>
            </p:cNvPr>
            <p:cNvSpPr txBox="1"/>
            <p:nvPr/>
          </p:nvSpPr>
          <p:spPr>
            <a:xfrm>
              <a:off x="641115" y="2359831"/>
              <a:ext cx="1037463" cy="369332"/>
            </a:xfrm>
            <a:prstGeom prst="rect">
              <a:avLst/>
            </a:prstGeom>
            <a:noFill/>
          </p:spPr>
          <p:txBody>
            <a:bodyPr wrap="none" rtlCol="0">
              <a:spAutoFit/>
            </a:bodyPr>
            <a:lstStyle/>
            <a:p>
              <a:r>
                <a:rPr lang="en-US" b="1">
                  <a:solidFill>
                    <a:schemeClr val="accent2">
                      <a:lumMod val="75000"/>
                    </a:schemeClr>
                  </a:solidFill>
                </a:rPr>
                <a:t>Put(</a:t>
              </a:r>
              <a:r>
                <a:rPr lang="en-US" b="1" err="1">
                  <a:solidFill>
                    <a:schemeClr val="accent2">
                      <a:lumMod val="75000"/>
                    </a:schemeClr>
                  </a:solidFill>
                </a:rPr>
                <a:t>k’’,v</a:t>
              </a:r>
              <a:r>
                <a:rPr lang="en-US" b="1">
                  <a:solidFill>
                    <a:schemeClr val="accent2">
                      <a:lumMod val="75000"/>
                    </a:schemeClr>
                  </a:solidFill>
                </a:rPr>
                <a:t>)</a:t>
              </a:r>
            </a:p>
          </p:txBody>
        </p:sp>
        <p:cxnSp>
          <p:nvCxnSpPr>
            <p:cNvPr id="37" name="Straight Arrow Connector 36">
              <a:extLst>
                <a:ext uri="{FF2B5EF4-FFF2-40B4-BE49-F238E27FC236}">
                  <a16:creationId xmlns:a16="http://schemas.microsoft.com/office/drawing/2014/main" id="{60572549-BAFA-47C3-AAE5-2EE6B82B9A7D}"/>
                </a:ext>
              </a:extLst>
            </p:cNvPr>
            <p:cNvCxnSpPr/>
            <p:nvPr/>
          </p:nvCxnSpPr>
          <p:spPr>
            <a:xfrm>
              <a:off x="-2051864" y="3442853"/>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8ED37E1-C2AF-4866-B87A-2B2FDEC6D50D}"/>
              </a:ext>
            </a:extLst>
          </p:cNvPr>
          <p:cNvGrpSpPr/>
          <p:nvPr/>
        </p:nvGrpSpPr>
        <p:grpSpPr>
          <a:xfrm>
            <a:off x="3069460" y="2602791"/>
            <a:ext cx="1905600" cy="683153"/>
            <a:chOff x="641115" y="2359831"/>
            <a:chExt cx="1905600" cy="683153"/>
          </a:xfrm>
        </p:grpSpPr>
        <p:cxnSp>
          <p:nvCxnSpPr>
            <p:cNvPr id="39" name="Straight Arrow Connector 38">
              <a:extLst>
                <a:ext uri="{FF2B5EF4-FFF2-40B4-BE49-F238E27FC236}">
                  <a16:creationId xmlns:a16="http://schemas.microsoft.com/office/drawing/2014/main" id="{0160C8E9-DF5F-4872-9668-93A41C0A6387}"/>
                </a:ext>
              </a:extLst>
            </p:cNvPr>
            <p:cNvCxnSpPr/>
            <p:nvPr/>
          </p:nvCxnSpPr>
          <p:spPr>
            <a:xfrm>
              <a:off x="1507958" y="2590800"/>
              <a:ext cx="818147" cy="405063"/>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28B77F6-8356-4387-AEF4-2283DE36932C}"/>
                </a:ext>
              </a:extLst>
            </p:cNvPr>
            <p:cNvSpPr txBox="1"/>
            <p:nvPr/>
          </p:nvSpPr>
          <p:spPr>
            <a:xfrm>
              <a:off x="641115" y="2359831"/>
              <a:ext cx="923651" cy="369332"/>
            </a:xfrm>
            <a:prstGeom prst="rect">
              <a:avLst/>
            </a:prstGeom>
            <a:noFill/>
          </p:spPr>
          <p:txBody>
            <a:bodyPr wrap="none" rtlCol="0">
              <a:spAutoFit/>
            </a:bodyPr>
            <a:lstStyle/>
            <a:p>
              <a:r>
                <a:rPr lang="en-US" b="1">
                  <a:solidFill>
                    <a:srgbClr val="C00000"/>
                  </a:solidFill>
                </a:rPr>
                <a:t>Put(</a:t>
              </a:r>
              <a:r>
                <a:rPr lang="en-US" b="1" err="1">
                  <a:solidFill>
                    <a:srgbClr val="C00000"/>
                  </a:solidFill>
                </a:rPr>
                <a:t>k,v</a:t>
              </a:r>
              <a:r>
                <a:rPr lang="en-US" b="1">
                  <a:solidFill>
                    <a:srgbClr val="C00000"/>
                  </a:solidFill>
                </a:rPr>
                <a:t>)</a:t>
              </a:r>
            </a:p>
          </p:txBody>
        </p:sp>
        <p:cxnSp>
          <p:nvCxnSpPr>
            <p:cNvPr id="41" name="Straight Arrow Connector 40">
              <a:extLst>
                <a:ext uri="{FF2B5EF4-FFF2-40B4-BE49-F238E27FC236}">
                  <a16:creationId xmlns:a16="http://schemas.microsoft.com/office/drawing/2014/main" id="{87A29750-D584-4EF3-AF5B-780FB1D86FD5}"/>
                </a:ext>
              </a:extLst>
            </p:cNvPr>
            <p:cNvCxnSpPr/>
            <p:nvPr/>
          </p:nvCxnSpPr>
          <p:spPr>
            <a:xfrm>
              <a:off x="2338973" y="3042984"/>
              <a:ext cx="20774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2C9F6100-F379-4752-A51E-41BDA1CF4E6C}"/>
              </a:ext>
            </a:extLst>
          </p:cNvPr>
          <p:cNvGrpSpPr/>
          <p:nvPr/>
        </p:nvGrpSpPr>
        <p:grpSpPr>
          <a:xfrm>
            <a:off x="3108206" y="3342769"/>
            <a:ext cx="1905600" cy="683153"/>
            <a:chOff x="641115" y="2359831"/>
            <a:chExt cx="1905600" cy="683153"/>
          </a:xfrm>
        </p:grpSpPr>
        <p:cxnSp>
          <p:nvCxnSpPr>
            <p:cNvPr id="43" name="Straight Arrow Connector 42">
              <a:extLst>
                <a:ext uri="{FF2B5EF4-FFF2-40B4-BE49-F238E27FC236}">
                  <a16:creationId xmlns:a16="http://schemas.microsoft.com/office/drawing/2014/main" id="{A6D29309-BD03-4108-B1EC-0ADF84B81F3A}"/>
                </a:ext>
              </a:extLst>
            </p:cNvPr>
            <p:cNvCxnSpPr/>
            <p:nvPr/>
          </p:nvCxnSpPr>
          <p:spPr>
            <a:xfrm>
              <a:off x="1507958" y="2590800"/>
              <a:ext cx="818147" cy="405063"/>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F7F083-3B32-4CD5-9239-E1CFD956448B}"/>
                </a:ext>
              </a:extLst>
            </p:cNvPr>
            <p:cNvSpPr txBox="1"/>
            <p:nvPr/>
          </p:nvSpPr>
          <p:spPr>
            <a:xfrm>
              <a:off x="641115" y="2359831"/>
              <a:ext cx="1096775" cy="369332"/>
            </a:xfrm>
            <a:prstGeom prst="rect">
              <a:avLst/>
            </a:prstGeom>
            <a:noFill/>
          </p:spPr>
          <p:txBody>
            <a:bodyPr wrap="none" rtlCol="0">
              <a:spAutoFit/>
            </a:bodyPr>
            <a:lstStyle/>
            <a:p>
              <a:r>
                <a:rPr lang="en-US" b="1">
                  <a:solidFill>
                    <a:schemeClr val="accent2">
                      <a:lumMod val="75000"/>
                    </a:schemeClr>
                  </a:solidFill>
                </a:rPr>
                <a:t>Put(</a:t>
              </a:r>
              <a:r>
                <a:rPr lang="en-US" b="1" err="1">
                  <a:solidFill>
                    <a:schemeClr val="accent2">
                      <a:lumMod val="75000"/>
                    </a:schemeClr>
                  </a:solidFill>
                </a:rPr>
                <a:t>k’’’,v</a:t>
              </a:r>
              <a:r>
                <a:rPr lang="en-US" b="1">
                  <a:solidFill>
                    <a:schemeClr val="accent2">
                      <a:lumMod val="75000"/>
                    </a:schemeClr>
                  </a:solidFill>
                </a:rPr>
                <a:t>)</a:t>
              </a:r>
            </a:p>
          </p:txBody>
        </p:sp>
        <p:cxnSp>
          <p:nvCxnSpPr>
            <p:cNvPr id="45" name="Straight Arrow Connector 44">
              <a:extLst>
                <a:ext uri="{FF2B5EF4-FFF2-40B4-BE49-F238E27FC236}">
                  <a16:creationId xmlns:a16="http://schemas.microsoft.com/office/drawing/2014/main" id="{F84E0EBF-592D-489B-8EC4-4095D3702BBC}"/>
                </a:ext>
              </a:extLst>
            </p:cNvPr>
            <p:cNvCxnSpPr/>
            <p:nvPr/>
          </p:nvCxnSpPr>
          <p:spPr>
            <a:xfrm>
              <a:off x="2338973" y="3042984"/>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1C8297BE-8420-4C42-961D-88AE85F9EF60}"/>
              </a:ext>
            </a:extLst>
          </p:cNvPr>
          <p:cNvCxnSpPr/>
          <p:nvPr/>
        </p:nvCxnSpPr>
        <p:spPr>
          <a:xfrm>
            <a:off x="7146711" y="4624137"/>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7A9A865-CA20-4511-8ED9-B9400BCADF69}"/>
              </a:ext>
            </a:extLst>
          </p:cNvPr>
          <p:cNvCxnSpPr/>
          <p:nvPr/>
        </p:nvCxnSpPr>
        <p:spPr>
          <a:xfrm>
            <a:off x="7941359" y="4479757"/>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2AB2CBB-BE1F-461E-BDD4-30523A5FCF1F}"/>
              </a:ext>
            </a:extLst>
          </p:cNvPr>
          <p:cNvCxnSpPr/>
          <p:nvPr/>
        </p:nvCxnSpPr>
        <p:spPr>
          <a:xfrm>
            <a:off x="8789789" y="4304618"/>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57F423ED-D2A5-41B4-98E6-4AC5D4DFBA50}"/>
              </a:ext>
            </a:extLst>
          </p:cNvPr>
          <p:cNvSpPr/>
          <p:nvPr/>
        </p:nvSpPr>
        <p:spPr>
          <a:xfrm>
            <a:off x="2205877" y="2566737"/>
            <a:ext cx="691215" cy="369332"/>
          </a:xfrm>
          <a:prstGeom prst="rect">
            <a:avLst/>
          </a:prstGeom>
        </p:spPr>
        <p:txBody>
          <a:bodyPr wrap="none">
            <a:spAutoFit/>
          </a:bodyPr>
          <a:lstStyle/>
          <a:p>
            <a:r>
              <a:rPr lang="en-US">
                <a:sym typeface="Symbol" panose="05050102010706020507" pitchFamily="18" charset="2"/>
              </a:rPr>
              <a:t>(, ) </a:t>
            </a:r>
            <a:endParaRPr lang="en-US"/>
          </a:p>
        </p:txBody>
      </p:sp>
      <p:cxnSp>
        <p:nvCxnSpPr>
          <p:cNvPr id="79" name="Straight Arrow Connector 78">
            <a:extLst>
              <a:ext uri="{FF2B5EF4-FFF2-40B4-BE49-F238E27FC236}">
                <a16:creationId xmlns:a16="http://schemas.microsoft.com/office/drawing/2014/main" id="{49133A3F-AF77-4078-B640-8DF4B26949D4}"/>
              </a:ext>
            </a:extLst>
          </p:cNvPr>
          <p:cNvCxnSpPr>
            <a:endCxn id="40" idx="1"/>
          </p:cNvCxnSpPr>
          <p:nvPr/>
        </p:nvCxnSpPr>
        <p:spPr>
          <a:xfrm>
            <a:off x="2783305" y="2769268"/>
            <a:ext cx="286155" cy="181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5322A821-1264-4DFA-8713-9714FC5810D4}"/>
              </a:ext>
            </a:extLst>
          </p:cNvPr>
          <p:cNvSpPr/>
          <p:nvPr/>
        </p:nvSpPr>
        <p:spPr>
          <a:xfrm>
            <a:off x="4042611" y="3606921"/>
            <a:ext cx="5678905" cy="453051"/>
          </a:xfrm>
          <a:custGeom>
            <a:avLst/>
            <a:gdLst>
              <a:gd name="connsiteX0" fmla="*/ 0 w 5678905"/>
              <a:gd name="connsiteY0" fmla="*/ 355479 h 453051"/>
              <a:gd name="connsiteX1" fmla="*/ 1098884 w 5678905"/>
              <a:gd name="connsiteY1" fmla="*/ 146932 h 453051"/>
              <a:gd name="connsiteX2" fmla="*/ 2141621 w 5678905"/>
              <a:gd name="connsiteY2" fmla="*/ 451732 h 453051"/>
              <a:gd name="connsiteX3" fmla="*/ 3152273 w 5678905"/>
              <a:gd name="connsiteY3" fmla="*/ 2553 h 453051"/>
              <a:gd name="connsiteX4" fmla="*/ 4467726 w 5678905"/>
              <a:gd name="connsiteY4" fmla="*/ 259226 h 453051"/>
              <a:gd name="connsiteX5" fmla="*/ 5678905 w 5678905"/>
              <a:gd name="connsiteY5" fmla="*/ 50679 h 4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905" h="453051">
                <a:moveTo>
                  <a:pt x="0" y="355479"/>
                </a:moveTo>
                <a:cubicBezTo>
                  <a:pt x="370973" y="243184"/>
                  <a:pt x="741947" y="130890"/>
                  <a:pt x="1098884" y="146932"/>
                </a:cubicBezTo>
                <a:cubicBezTo>
                  <a:pt x="1455821" y="162974"/>
                  <a:pt x="1799390" y="475795"/>
                  <a:pt x="2141621" y="451732"/>
                </a:cubicBezTo>
                <a:cubicBezTo>
                  <a:pt x="2483853" y="427669"/>
                  <a:pt x="2764589" y="34637"/>
                  <a:pt x="3152273" y="2553"/>
                </a:cubicBezTo>
                <a:cubicBezTo>
                  <a:pt x="3539957" y="-29531"/>
                  <a:pt x="4046621" y="251205"/>
                  <a:pt x="4467726" y="259226"/>
                </a:cubicBezTo>
                <a:cubicBezTo>
                  <a:pt x="4888831" y="267247"/>
                  <a:pt x="5283868" y="158963"/>
                  <a:pt x="5678905" y="506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1AA9E35D-5F3F-465B-AC52-BC5FD99868E9}"/>
              </a:ext>
            </a:extLst>
          </p:cNvPr>
          <p:cNvCxnSpPr/>
          <p:nvPr/>
        </p:nvCxnSpPr>
        <p:spPr>
          <a:xfrm>
            <a:off x="9830230" y="3741139"/>
            <a:ext cx="0" cy="112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AD67A1A-EFB6-4903-8BC8-F32CDBDF547F}"/>
              </a:ext>
            </a:extLst>
          </p:cNvPr>
          <p:cNvSpPr txBox="1"/>
          <p:nvPr/>
        </p:nvSpPr>
        <p:spPr>
          <a:xfrm rot="16200000">
            <a:off x="8641749" y="2461028"/>
            <a:ext cx="1965155" cy="369332"/>
          </a:xfrm>
          <a:prstGeom prst="rect">
            <a:avLst/>
          </a:prstGeom>
          <a:noFill/>
        </p:spPr>
        <p:txBody>
          <a:bodyPr wrap="square" rtlCol="0">
            <a:spAutoFit/>
          </a:bodyPr>
          <a:lstStyle/>
          <a:p>
            <a:r>
              <a:rPr lang="en-US"/>
              <a:t>Stable portion</a:t>
            </a:r>
          </a:p>
        </p:txBody>
      </p:sp>
      <p:sp>
        <p:nvSpPr>
          <p:cNvPr id="84" name="TextBox 83">
            <a:extLst>
              <a:ext uri="{FF2B5EF4-FFF2-40B4-BE49-F238E27FC236}">
                <a16:creationId xmlns:a16="http://schemas.microsoft.com/office/drawing/2014/main" id="{1C428487-AAC2-4C71-8BAE-42709741F99F}"/>
              </a:ext>
            </a:extLst>
          </p:cNvPr>
          <p:cNvSpPr txBox="1"/>
          <p:nvPr/>
        </p:nvSpPr>
        <p:spPr>
          <a:xfrm rot="16200000">
            <a:off x="8657166" y="3832515"/>
            <a:ext cx="1965155" cy="369332"/>
          </a:xfrm>
          <a:prstGeom prst="rect">
            <a:avLst/>
          </a:prstGeom>
          <a:noFill/>
        </p:spPr>
        <p:txBody>
          <a:bodyPr wrap="square" rtlCol="0">
            <a:spAutoFit/>
          </a:bodyPr>
          <a:lstStyle/>
          <a:p>
            <a:r>
              <a:rPr lang="en-US"/>
              <a:t>Unstable tail</a:t>
            </a:r>
          </a:p>
        </p:txBody>
      </p:sp>
      <p:sp>
        <p:nvSpPr>
          <p:cNvPr id="86" name="TextBox 85">
            <a:extLst>
              <a:ext uri="{FF2B5EF4-FFF2-40B4-BE49-F238E27FC236}">
                <a16:creationId xmlns:a16="http://schemas.microsoft.com/office/drawing/2014/main" id="{6EDD79D2-17DE-442A-BB74-E3F2F10C22BA}"/>
              </a:ext>
            </a:extLst>
          </p:cNvPr>
          <p:cNvSpPr txBox="1"/>
          <p:nvPr/>
        </p:nvSpPr>
        <p:spPr>
          <a:xfrm>
            <a:off x="4418091" y="3154718"/>
            <a:ext cx="461904"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1</a:t>
            </a:r>
            <a:endParaRPr lang="en-US" b="1" baseline="30000">
              <a:solidFill>
                <a:srgbClr val="C00000"/>
              </a:solidFill>
              <a:highlight>
                <a:srgbClr val="FFFF00"/>
              </a:highlight>
            </a:endParaRPr>
          </a:p>
        </p:txBody>
      </p:sp>
      <p:sp>
        <p:nvSpPr>
          <p:cNvPr id="92" name="TextBox 91">
            <a:extLst>
              <a:ext uri="{FF2B5EF4-FFF2-40B4-BE49-F238E27FC236}">
                <a16:creationId xmlns:a16="http://schemas.microsoft.com/office/drawing/2014/main" id="{F7804926-D519-4284-81CF-C136EB417369}"/>
              </a:ext>
            </a:extLst>
          </p:cNvPr>
          <p:cNvSpPr txBox="1"/>
          <p:nvPr/>
        </p:nvSpPr>
        <p:spPr>
          <a:xfrm>
            <a:off x="4486944" y="1963152"/>
            <a:ext cx="5234572" cy="369332"/>
          </a:xfrm>
          <a:prstGeom prst="rect">
            <a:avLst/>
          </a:prstGeom>
          <a:noFill/>
        </p:spPr>
        <p:txBody>
          <a:bodyPr wrap="square" rtlCol="0">
            <a:spAutoFit/>
          </a:bodyPr>
          <a:lstStyle/>
          <a:p>
            <a:r>
              <a:rPr lang="en-US" i="1"/>
              <a:t>Each Vortex shard has its own </a:t>
            </a:r>
            <a:r>
              <a:rPr lang="en-US" i="1" err="1"/>
              <a:t>Paxos</a:t>
            </a:r>
            <a:r>
              <a:rPr lang="en-US" i="1"/>
              <a:t>-based log</a:t>
            </a:r>
          </a:p>
        </p:txBody>
      </p:sp>
      <p:sp>
        <p:nvSpPr>
          <p:cNvPr id="93" name="TextBox 92">
            <a:extLst>
              <a:ext uri="{FF2B5EF4-FFF2-40B4-BE49-F238E27FC236}">
                <a16:creationId xmlns:a16="http://schemas.microsoft.com/office/drawing/2014/main" id="{943C9251-2206-4B24-8822-95E1726EAE6D}"/>
              </a:ext>
            </a:extLst>
          </p:cNvPr>
          <p:cNvSpPr txBox="1"/>
          <p:nvPr/>
        </p:nvSpPr>
        <p:spPr>
          <a:xfrm>
            <a:off x="415714" y="3928496"/>
            <a:ext cx="3568477" cy="923330"/>
          </a:xfrm>
          <a:prstGeom prst="rect">
            <a:avLst/>
          </a:prstGeom>
          <a:noFill/>
        </p:spPr>
        <p:txBody>
          <a:bodyPr wrap="square" rtlCol="0">
            <a:spAutoFit/>
          </a:bodyPr>
          <a:lstStyle/>
          <a:p>
            <a:pPr algn="ctr"/>
            <a:r>
              <a:rPr lang="en-US">
                <a:highlight>
                  <a:srgbClr val="FFFF00"/>
                </a:highlight>
              </a:rPr>
              <a:t>Each </a:t>
            </a:r>
            <a:r>
              <a:rPr lang="en-US">
                <a:highlight>
                  <a:srgbClr val="FFFF00"/>
                </a:highlight>
                <a:sym typeface="Symbol" panose="05050102010706020507" pitchFamily="18" charset="2"/>
              </a:rPr>
              <a:t> is triggered by an upcall</a:t>
            </a:r>
            <a:br>
              <a:rPr lang="en-US">
                <a:highlight>
                  <a:srgbClr val="FFFF00"/>
                </a:highlight>
                <a:sym typeface="Symbol" panose="05050102010706020507" pitchFamily="18" charset="2"/>
              </a:rPr>
            </a:br>
            <a:r>
              <a:rPr lang="en-US">
                <a:highlight>
                  <a:srgbClr val="FFFF00"/>
                </a:highlight>
                <a:sym typeface="Symbol" panose="05050102010706020507" pitchFamily="18" charset="2"/>
              </a:rPr>
              <a:t>from a “watcher” monitoring some</a:t>
            </a:r>
            <a:br>
              <a:rPr lang="en-US">
                <a:highlight>
                  <a:srgbClr val="FFFF00"/>
                </a:highlight>
                <a:sym typeface="Symbol" panose="05050102010706020507" pitchFamily="18" charset="2"/>
              </a:rPr>
            </a:br>
            <a:r>
              <a:rPr lang="en-US">
                <a:highlight>
                  <a:srgbClr val="FFFF00"/>
                </a:highlight>
                <a:sym typeface="Symbol" panose="05050102010706020507" pitchFamily="18" charset="2"/>
              </a:rPr>
              <a:t>key (or pattern)</a:t>
            </a:r>
            <a:endParaRPr lang="en-US">
              <a:highlight>
                <a:srgbClr val="FFFF00"/>
              </a:highlight>
            </a:endParaRPr>
          </a:p>
        </p:txBody>
      </p:sp>
      <p:cxnSp>
        <p:nvCxnSpPr>
          <p:cNvPr id="85" name="Straight Arrow Connector 84">
            <a:extLst>
              <a:ext uri="{FF2B5EF4-FFF2-40B4-BE49-F238E27FC236}">
                <a16:creationId xmlns:a16="http://schemas.microsoft.com/office/drawing/2014/main" id="{733E6609-6AEE-482F-AB58-35F0D1F16FA4}"/>
              </a:ext>
            </a:extLst>
          </p:cNvPr>
          <p:cNvCxnSpPr>
            <a:cxnSpLocks/>
          </p:cNvCxnSpPr>
          <p:nvPr/>
        </p:nvCxnSpPr>
        <p:spPr>
          <a:xfrm>
            <a:off x="4732420" y="3791586"/>
            <a:ext cx="1" cy="104511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CA80754-0D4F-493E-A2A2-F51B6AB15945}"/>
              </a:ext>
            </a:extLst>
          </p:cNvPr>
          <p:cNvCxnSpPr>
            <a:cxnSpLocks/>
          </p:cNvCxnSpPr>
          <p:nvPr/>
        </p:nvCxnSpPr>
        <p:spPr>
          <a:xfrm>
            <a:off x="4953030" y="3741139"/>
            <a:ext cx="3981" cy="109555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996BF93-3DD3-460F-BE20-955879EB1E3A}"/>
              </a:ext>
            </a:extLst>
          </p:cNvPr>
          <p:cNvCxnSpPr>
            <a:cxnSpLocks/>
          </p:cNvCxnSpPr>
          <p:nvPr/>
        </p:nvCxnSpPr>
        <p:spPr>
          <a:xfrm>
            <a:off x="5526489" y="3834057"/>
            <a:ext cx="0" cy="100263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B4DCE94-DEAC-45A7-8222-EF6CB712EC6B}"/>
              </a:ext>
            </a:extLst>
          </p:cNvPr>
          <p:cNvCxnSpPr>
            <a:cxnSpLocks/>
          </p:cNvCxnSpPr>
          <p:nvPr/>
        </p:nvCxnSpPr>
        <p:spPr>
          <a:xfrm>
            <a:off x="5751079" y="3928496"/>
            <a:ext cx="0" cy="90820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288CC6D-229F-4F62-A51A-037852C5A871}"/>
              </a:ext>
            </a:extLst>
          </p:cNvPr>
          <p:cNvCxnSpPr>
            <a:cxnSpLocks/>
          </p:cNvCxnSpPr>
          <p:nvPr/>
        </p:nvCxnSpPr>
        <p:spPr>
          <a:xfrm>
            <a:off x="6324244" y="3978801"/>
            <a:ext cx="0" cy="85789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E230CA3-0E97-4B5B-B5E6-105A78909D74}"/>
              </a:ext>
            </a:extLst>
          </p:cNvPr>
          <p:cNvCxnSpPr>
            <a:cxnSpLocks/>
          </p:cNvCxnSpPr>
          <p:nvPr/>
        </p:nvCxnSpPr>
        <p:spPr>
          <a:xfrm>
            <a:off x="6554362" y="3906252"/>
            <a:ext cx="0" cy="930444"/>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F18311C-7F21-4964-BE03-2E4E30644EC9}"/>
              </a:ext>
            </a:extLst>
          </p:cNvPr>
          <p:cNvCxnSpPr>
            <a:cxnSpLocks/>
          </p:cNvCxnSpPr>
          <p:nvPr/>
        </p:nvCxnSpPr>
        <p:spPr>
          <a:xfrm flipH="1">
            <a:off x="7133076" y="3597801"/>
            <a:ext cx="2343" cy="125735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63044614-0959-4616-9FFF-AC369B5E62B5}"/>
              </a:ext>
            </a:extLst>
          </p:cNvPr>
          <p:cNvCxnSpPr>
            <a:cxnSpLocks/>
          </p:cNvCxnSpPr>
          <p:nvPr/>
        </p:nvCxnSpPr>
        <p:spPr>
          <a:xfrm flipH="1">
            <a:off x="7357540" y="3606921"/>
            <a:ext cx="13761" cy="122977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299337-7780-486A-84F7-C43B84BBE692}"/>
              </a:ext>
            </a:extLst>
          </p:cNvPr>
          <p:cNvCxnSpPr>
            <a:cxnSpLocks/>
          </p:cNvCxnSpPr>
          <p:nvPr/>
        </p:nvCxnSpPr>
        <p:spPr>
          <a:xfrm>
            <a:off x="7937348" y="3741139"/>
            <a:ext cx="1" cy="109555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8927CBE-9E6F-4ED2-9D48-C080390C2E31}"/>
              </a:ext>
            </a:extLst>
          </p:cNvPr>
          <p:cNvCxnSpPr>
            <a:cxnSpLocks/>
          </p:cNvCxnSpPr>
          <p:nvPr/>
        </p:nvCxnSpPr>
        <p:spPr>
          <a:xfrm>
            <a:off x="8169902" y="3822007"/>
            <a:ext cx="1" cy="101468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B987F93-9802-4B19-BB41-02BD6A992004}"/>
              </a:ext>
            </a:extLst>
          </p:cNvPr>
          <p:cNvCxnSpPr>
            <a:cxnSpLocks/>
          </p:cNvCxnSpPr>
          <p:nvPr/>
        </p:nvCxnSpPr>
        <p:spPr>
          <a:xfrm>
            <a:off x="8749770" y="3833446"/>
            <a:ext cx="0" cy="100325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80498761-0E95-4B84-B53E-E60578B31F16}"/>
              </a:ext>
            </a:extLst>
          </p:cNvPr>
          <p:cNvCxnSpPr>
            <a:cxnSpLocks/>
          </p:cNvCxnSpPr>
          <p:nvPr/>
        </p:nvCxnSpPr>
        <p:spPr>
          <a:xfrm>
            <a:off x="8974360" y="3833446"/>
            <a:ext cx="0" cy="100325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904075F1-2FF3-479E-95BD-83ECCA930FEC}"/>
              </a:ext>
            </a:extLst>
          </p:cNvPr>
          <p:cNvCxnSpPr>
            <a:cxnSpLocks/>
          </p:cNvCxnSpPr>
          <p:nvPr/>
        </p:nvCxnSpPr>
        <p:spPr>
          <a:xfrm>
            <a:off x="4732420" y="263441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0" name="Straight Arrow Connector 399">
            <a:extLst>
              <a:ext uri="{FF2B5EF4-FFF2-40B4-BE49-F238E27FC236}">
                <a16:creationId xmlns:a16="http://schemas.microsoft.com/office/drawing/2014/main" id="{3DC7997B-CA9D-489D-9CB2-863E81738092}"/>
              </a:ext>
            </a:extLst>
          </p:cNvPr>
          <p:cNvCxnSpPr>
            <a:cxnSpLocks/>
          </p:cNvCxnSpPr>
          <p:nvPr/>
        </p:nvCxnSpPr>
        <p:spPr>
          <a:xfrm>
            <a:off x="4955020" y="2618378"/>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1" name="Straight Arrow Connector 400">
            <a:extLst>
              <a:ext uri="{FF2B5EF4-FFF2-40B4-BE49-F238E27FC236}">
                <a16:creationId xmlns:a16="http://schemas.microsoft.com/office/drawing/2014/main" id="{604E39CF-708D-4873-A6BA-BFE3641C132A}"/>
              </a:ext>
            </a:extLst>
          </p:cNvPr>
          <p:cNvCxnSpPr>
            <a:cxnSpLocks/>
          </p:cNvCxnSpPr>
          <p:nvPr/>
        </p:nvCxnSpPr>
        <p:spPr>
          <a:xfrm>
            <a:off x="5526489" y="264954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2" name="Straight Arrow Connector 401">
            <a:extLst>
              <a:ext uri="{FF2B5EF4-FFF2-40B4-BE49-F238E27FC236}">
                <a16:creationId xmlns:a16="http://schemas.microsoft.com/office/drawing/2014/main" id="{63DC23BC-C31A-4EFC-B3EB-DC03DFC3CEF2}"/>
              </a:ext>
            </a:extLst>
          </p:cNvPr>
          <p:cNvCxnSpPr>
            <a:cxnSpLocks/>
          </p:cNvCxnSpPr>
          <p:nvPr/>
        </p:nvCxnSpPr>
        <p:spPr>
          <a:xfrm>
            <a:off x="5751079"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3" name="Straight Arrow Connector 402">
            <a:extLst>
              <a:ext uri="{FF2B5EF4-FFF2-40B4-BE49-F238E27FC236}">
                <a16:creationId xmlns:a16="http://schemas.microsoft.com/office/drawing/2014/main" id="{92E586F6-0789-4377-AB37-0B2CC0FBBC99}"/>
              </a:ext>
            </a:extLst>
          </p:cNvPr>
          <p:cNvCxnSpPr>
            <a:cxnSpLocks/>
          </p:cNvCxnSpPr>
          <p:nvPr/>
        </p:nvCxnSpPr>
        <p:spPr>
          <a:xfrm>
            <a:off x="6324244"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4" name="Straight Arrow Connector 403">
            <a:extLst>
              <a:ext uri="{FF2B5EF4-FFF2-40B4-BE49-F238E27FC236}">
                <a16:creationId xmlns:a16="http://schemas.microsoft.com/office/drawing/2014/main" id="{055146C5-D895-4D06-8E77-C7DE80C6DEE2}"/>
              </a:ext>
            </a:extLst>
          </p:cNvPr>
          <p:cNvCxnSpPr>
            <a:cxnSpLocks/>
          </p:cNvCxnSpPr>
          <p:nvPr/>
        </p:nvCxnSpPr>
        <p:spPr>
          <a:xfrm>
            <a:off x="6554362" y="264954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5" name="Straight Arrow Connector 404">
            <a:extLst>
              <a:ext uri="{FF2B5EF4-FFF2-40B4-BE49-F238E27FC236}">
                <a16:creationId xmlns:a16="http://schemas.microsoft.com/office/drawing/2014/main" id="{867CDDBA-040A-406C-A360-B61A3A5DDB90}"/>
              </a:ext>
            </a:extLst>
          </p:cNvPr>
          <p:cNvCxnSpPr>
            <a:cxnSpLocks/>
          </p:cNvCxnSpPr>
          <p:nvPr/>
        </p:nvCxnSpPr>
        <p:spPr>
          <a:xfrm>
            <a:off x="7134247" y="266582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B303FDE3-1865-4884-A634-7C7DAB407C4D}"/>
              </a:ext>
            </a:extLst>
          </p:cNvPr>
          <p:cNvCxnSpPr>
            <a:cxnSpLocks/>
          </p:cNvCxnSpPr>
          <p:nvPr/>
        </p:nvCxnSpPr>
        <p:spPr>
          <a:xfrm>
            <a:off x="7364420"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E420EEB5-8EF1-479A-89E8-738CCB082187}"/>
              </a:ext>
            </a:extLst>
          </p:cNvPr>
          <p:cNvCxnSpPr>
            <a:cxnSpLocks/>
          </p:cNvCxnSpPr>
          <p:nvPr/>
        </p:nvCxnSpPr>
        <p:spPr>
          <a:xfrm>
            <a:off x="7937348" y="264043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6A0D8ED1-CA93-4ABE-9E5E-9DD37F39E3EE}"/>
              </a:ext>
            </a:extLst>
          </p:cNvPr>
          <p:cNvCxnSpPr>
            <a:cxnSpLocks/>
          </p:cNvCxnSpPr>
          <p:nvPr/>
        </p:nvCxnSpPr>
        <p:spPr>
          <a:xfrm>
            <a:off x="8169902" y="264954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ADAFB680-5871-4E1F-B8C0-7FDC5AD8288C}"/>
              </a:ext>
            </a:extLst>
          </p:cNvPr>
          <p:cNvCxnSpPr>
            <a:cxnSpLocks/>
          </p:cNvCxnSpPr>
          <p:nvPr/>
        </p:nvCxnSpPr>
        <p:spPr>
          <a:xfrm>
            <a:off x="8751570" y="2634875"/>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C22A0E76-0961-44A7-ABAF-347825E59FE9}"/>
              </a:ext>
            </a:extLst>
          </p:cNvPr>
          <p:cNvCxnSpPr>
            <a:cxnSpLocks/>
          </p:cNvCxnSpPr>
          <p:nvPr/>
        </p:nvCxnSpPr>
        <p:spPr>
          <a:xfrm>
            <a:off x="8974359"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005339-0F3E-4CC5-B05A-729395C8AE58}"/>
              </a:ext>
            </a:extLst>
          </p:cNvPr>
          <p:cNvSpPr txBox="1"/>
          <p:nvPr/>
        </p:nvSpPr>
        <p:spPr>
          <a:xfrm rot="16200000">
            <a:off x="9483354" y="3433908"/>
            <a:ext cx="1299405" cy="369332"/>
          </a:xfrm>
          <a:prstGeom prst="rect">
            <a:avLst/>
          </a:prstGeom>
          <a:noFill/>
        </p:spPr>
        <p:txBody>
          <a:bodyPr wrap="square" rtlCol="0">
            <a:spAutoFit/>
          </a:bodyPr>
          <a:lstStyle/>
          <a:p>
            <a:r>
              <a:rPr lang="en-US"/>
              <a:t>time</a:t>
            </a:r>
          </a:p>
        </p:txBody>
      </p:sp>
      <p:cxnSp>
        <p:nvCxnSpPr>
          <p:cNvPr id="10" name="Straight Arrow Connector 9">
            <a:extLst>
              <a:ext uri="{FF2B5EF4-FFF2-40B4-BE49-F238E27FC236}">
                <a16:creationId xmlns:a16="http://schemas.microsoft.com/office/drawing/2014/main" id="{A36913A6-8C1D-4667-BA32-66414A45B651}"/>
              </a:ext>
            </a:extLst>
          </p:cNvPr>
          <p:cNvCxnSpPr>
            <a:cxnSpLocks/>
          </p:cNvCxnSpPr>
          <p:nvPr/>
        </p:nvCxnSpPr>
        <p:spPr>
          <a:xfrm>
            <a:off x="4732420" y="2582779"/>
            <a:ext cx="0" cy="120880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DCEB19E-1164-446D-9B7D-DFA00ADB55D2}"/>
              </a:ext>
            </a:extLst>
          </p:cNvPr>
          <p:cNvCxnSpPr>
            <a:cxnSpLocks/>
          </p:cNvCxnSpPr>
          <p:nvPr/>
        </p:nvCxnSpPr>
        <p:spPr>
          <a:xfrm flipH="1">
            <a:off x="4953030" y="2582779"/>
            <a:ext cx="3980" cy="121938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57C40B0-D4F8-4792-B287-95FB49B974D9}"/>
              </a:ext>
            </a:extLst>
          </p:cNvPr>
          <p:cNvSpPr/>
          <p:nvPr/>
        </p:nvSpPr>
        <p:spPr>
          <a:xfrm>
            <a:off x="4563978"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26A404B-F418-498E-865C-3CB8D6482FC5}"/>
              </a:ext>
            </a:extLst>
          </p:cNvPr>
          <p:cNvCxnSpPr>
            <a:cxnSpLocks/>
          </p:cNvCxnSpPr>
          <p:nvPr/>
        </p:nvCxnSpPr>
        <p:spPr>
          <a:xfrm>
            <a:off x="5526489" y="2582779"/>
            <a:ext cx="0" cy="1295221"/>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633AC3-E0FB-47D5-B85A-92CD1D2BD3C0}"/>
              </a:ext>
            </a:extLst>
          </p:cNvPr>
          <p:cNvCxnSpPr>
            <a:cxnSpLocks/>
          </p:cNvCxnSpPr>
          <p:nvPr/>
        </p:nvCxnSpPr>
        <p:spPr>
          <a:xfrm>
            <a:off x="5751079" y="2582779"/>
            <a:ext cx="0" cy="1376392"/>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45C8C1-5684-4C05-AA55-46794C67C294}"/>
              </a:ext>
            </a:extLst>
          </p:cNvPr>
          <p:cNvSpPr/>
          <p:nvPr/>
        </p:nvSpPr>
        <p:spPr>
          <a:xfrm>
            <a:off x="535804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3FC062B-5731-456C-84CB-DDC7BA2608CE}"/>
              </a:ext>
            </a:extLst>
          </p:cNvPr>
          <p:cNvCxnSpPr>
            <a:cxnSpLocks/>
          </p:cNvCxnSpPr>
          <p:nvPr/>
        </p:nvCxnSpPr>
        <p:spPr>
          <a:xfrm>
            <a:off x="6324244" y="2582779"/>
            <a:ext cx="0" cy="147719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B26DE4-BF7C-41E3-AAC6-9D50FB903A0C}"/>
              </a:ext>
            </a:extLst>
          </p:cNvPr>
          <p:cNvCxnSpPr>
            <a:cxnSpLocks/>
          </p:cNvCxnSpPr>
          <p:nvPr/>
        </p:nvCxnSpPr>
        <p:spPr>
          <a:xfrm>
            <a:off x="6549129" y="2582779"/>
            <a:ext cx="10467" cy="134571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3FEA673-090C-443C-952F-839FE428456E}"/>
              </a:ext>
            </a:extLst>
          </p:cNvPr>
          <p:cNvSpPr/>
          <p:nvPr/>
        </p:nvSpPr>
        <p:spPr>
          <a:xfrm>
            <a:off x="615609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BE34CC9-4561-4BE2-99FF-03ECAC652DA4}"/>
              </a:ext>
            </a:extLst>
          </p:cNvPr>
          <p:cNvCxnSpPr>
            <a:cxnSpLocks/>
          </p:cNvCxnSpPr>
          <p:nvPr/>
        </p:nvCxnSpPr>
        <p:spPr>
          <a:xfrm>
            <a:off x="7134247" y="2582779"/>
            <a:ext cx="0" cy="111528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B31E4F-212C-42AA-8805-BFEB3F36397E}"/>
              </a:ext>
            </a:extLst>
          </p:cNvPr>
          <p:cNvCxnSpPr>
            <a:cxnSpLocks/>
          </p:cNvCxnSpPr>
          <p:nvPr/>
        </p:nvCxnSpPr>
        <p:spPr>
          <a:xfrm>
            <a:off x="7362344" y="2582779"/>
            <a:ext cx="4153" cy="110947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64C9A78-5748-47FD-A5F3-863E9603B373}"/>
              </a:ext>
            </a:extLst>
          </p:cNvPr>
          <p:cNvSpPr/>
          <p:nvPr/>
        </p:nvSpPr>
        <p:spPr>
          <a:xfrm>
            <a:off x="696450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1D89652D-A9DF-46A5-B007-8DC4EDB66CEE}"/>
              </a:ext>
            </a:extLst>
          </p:cNvPr>
          <p:cNvCxnSpPr>
            <a:cxnSpLocks/>
          </p:cNvCxnSpPr>
          <p:nvPr/>
        </p:nvCxnSpPr>
        <p:spPr>
          <a:xfrm>
            <a:off x="7937348" y="2582779"/>
            <a:ext cx="0" cy="119186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31B93A1-9DD9-40AF-A625-D7E7E2C1549F}"/>
              </a:ext>
            </a:extLst>
          </p:cNvPr>
          <p:cNvCxnSpPr>
            <a:cxnSpLocks/>
          </p:cNvCxnSpPr>
          <p:nvPr/>
        </p:nvCxnSpPr>
        <p:spPr>
          <a:xfrm>
            <a:off x="8165949" y="2582779"/>
            <a:ext cx="7907" cy="127172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5E25881-36BB-46AF-8D2D-99F772A96ACC}"/>
              </a:ext>
            </a:extLst>
          </p:cNvPr>
          <p:cNvSpPr/>
          <p:nvPr/>
        </p:nvSpPr>
        <p:spPr>
          <a:xfrm>
            <a:off x="777291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C9201016-43EA-4395-ACD2-8B960E540A0D}"/>
              </a:ext>
            </a:extLst>
          </p:cNvPr>
          <p:cNvCxnSpPr>
            <a:cxnSpLocks/>
          </p:cNvCxnSpPr>
          <p:nvPr/>
        </p:nvCxnSpPr>
        <p:spPr>
          <a:xfrm flipH="1">
            <a:off x="8743550" y="2582779"/>
            <a:ext cx="6220" cy="130276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E3F15F3-6CEA-42B2-89A7-267943DE9142}"/>
              </a:ext>
            </a:extLst>
          </p:cNvPr>
          <p:cNvCxnSpPr>
            <a:cxnSpLocks/>
          </p:cNvCxnSpPr>
          <p:nvPr/>
        </p:nvCxnSpPr>
        <p:spPr>
          <a:xfrm>
            <a:off x="8974359" y="2582779"/>
            <a:ext cx="0" cy="130276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9D5805-770B-4684-96D2-E98E293BFB40}"/>
              </a:ext>
            </a:extLst>
          </p:cNvPr>
          <p:cNvSpPr/>
          <p:nvPr/>
        </p:nvSpPr>
        <p:spPr>
          <a:xfrm>
            <a:off x="858132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A5AEC3AF-D6EB-401F-B0E5-B0E629EC168F}"/>
              </a:ext>
            </a:extLst>
          </p:cNvPr>
          <p:cNvCxnSpPr/>
          <p:nvPr/>
        </p:nvCxnSpPr>
        <p:spPr>
          <a:xfrm>
            <a:off x="5526489" y="2971800"/>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470A33E-F03E-4C46-B67D-BB9CC8956227}"/>
              </a:ext>
            </a:extLst>
          </p:cNvPr>
          <p:cNvCxnSpPr/>
          <p:nvPr/>
        </p:nvCxnSpPr>
        <p:spPr>
          <a:xfrm>
            <a:off x="6328542" y="2984109"/>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617D8F0-777D-4284-926D-B0927930D9B5}"/>
              </a:ext>
            </a:extLst>
          </p:cNvPr>
          <p:cNvCxnSpPr/>
          <p:nvPr/>
        </p:nvCxnSpPr>
        <p:spPr>
          <a:xfrm>
            <a:off x="5526489" y="3573738"/>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17A66F2-E7A6-4416-92A4-1BE2435CD875}"/>
              </a:ext>
            </a:extLst>
          </p:cNvPr>
          <p:cNvCxnSpPr/>
          <p:nvPr/>
        </p:nvCxnSpPr>
        <p:spPr>
          <a:xfrm>
            <a:off x="6328542" y="3088103"/>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4103C4-6B06-42D0-AAFD-0A85A813D7C3}"/>
              </a:ext>
            </a:extLst>
          </p:cNvPr>
          <p:cNvCxnSpPr/>
          <p:nvPr/>
        </p:nvCxnSpPr>
        <p:spPr>
          <a:xfrm>
            <a:off x="5526489" y="3906252"/>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51A1B29-D843-435B-A1D6-41D7D4B1E58B}"/>
              </a:ext>
            </a:extLst>
          </p:cNvPr>
          <p:cNvCxnSpPr/>
          <p:nvPr/>
        </p:nvCxnSpPr>
        <p:spPr>
          <a:xfrm>
            <a:off x="5526489" y="4034589"/>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BC9B5F9-486E-47C9-A996-DB2E38A744F5}"/>
              </a:ext>
            </a:extLst>
          </p:cNvPr>
          <p:cNvCxnSpPr/>
          <p:nvPr/>
        </p:nvCxnSpPr>
        <p:spPr>
          <a:xfrm>
            <a:off x="6328542" y="3834057"/>
            <a:ext cx="2245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491693-8D51-4F85-84C0-2BBC32A87367}"/>
              </a:ext>
            </a:extLst>
          </p:cNvPr>
          <p:cNvCxnSpPr/>
          <p:nvPr/>
        </p:nvCxnSpPr>
        <p:spPr>
          <a:xfrm>
            <a:off x="7130699" y="3018921"/>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1CC328-B2A1-47D9-B38D-7F1DDEF43626}"/>
              </a:ext>
            </a:extLst>
          </p:cNvPr>
          <p:cNvCxnSpPr/>
          <p:nvPr/>
        </p:nvCxnSpPr>
        <p:spPr>
          <a:xfrm>
            <a:off x="7130699" y="3413599"/>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5C3FC58-D0BA-450F-9C58-FC60AA4A8C40}"/>
              </a:ext>
            </a:extLst>
          </p:cNvPr>
          <p:cNvCxnSpPr/>
          <p:nvPr/>
        </p:nvCxnSpPr>
        <p:spPr>
          <a:xfrm>
            <a:off x="7138705" y="3527435"/>
            <a:ext cx="2245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3284C1A-A806-4416-A455-A2560C5041BD}"/>
              </a:ext>
            </a:extLst>
          </p:cNvPr>
          <p:cNvCxnSpPr/>
          <p:nvPr/>
        </p:nvCxnSpPr>
        <p:spPr>
          <a:xfrm>
            <a:off x="7138705" y="3659604"/>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65233D8-61D5-44E1-B607-892BC377AFD3}"/>
              </a:ext>
            </a:extLst>
          </p:cNvPr>
          <p:cNvCxnSpPr/>
          <p:nvPr/>
        </p:nvCxnSpPr>
        <p:spPr>
          <a:xfrm>
            <a:off x="7941359" y="3184354"/>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811D207-118F-4FC4-9878-168E3E0A0C2A}"/>
              </a:ext>
            </a:extLst>
          </p:cNvPr>
          <p:cNvCxnSpPr/>
          <p:nvPr/>
        </p:nvCxnSpPr>
        <p:spPr>
          <a:xfrm>
            <a:off x="8753772" y="3285944"/>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01656F3-34AF-487A-AEBA-1A8BD683AC31}"/>
              </a:ext>
            </a:extLst>
          </p:cNvPr>
          <p:cNvCxnSpPr/>
          <p:nvPr/>
        </p:nvCxnSpPr>
        <p:spPr>
          <a:xfrm>
            <a:off x="8749769" y="3413599"/>
            <a:ext cx="2245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AACDDDB-8D1B-4406-8923-63BDC9036045}"/>
              </a:ext>
            </a:extLst>
          </p:cNvPr>
          <p:cNvCxnSpPr>
            <a:cxnSpLocks/>
          </p:cNvCxnSpPr>
          <p:nvPr/>
        </p:nvCxnSpPr>
        <p:spPr>
          <a:xfrm>
            <a:off x="5050536" y="3324041"/>
            <a:ext cx="2031049" cy="203394"/>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10703CD-17EA-4DDE-A997-764A42D43B98}"/>
              </a:ext>
            </a:extLst>
          </p:cNvPr>
          <p:cNvCxnSpPr>
            <a:cxnSpLocks/>
          </p:cNvCxnSpPr>
          <p:nvPr/>
        </p:nvCxnSpPr>
        <p:spPr>
          <a:xfrm flipH="1">
            <a:off x="6323949" y="3482042"/>
            <a:ext cx="2397717" cy="339965"/>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4EE2EE1-73CA-4FAE-AA7F-CB544DC0CE03}"/>
              </a:ext>
            </a:extLst>
          </p:cNvPr>
          <p:cNvCxnSpPr>
            <a:cxnSpLocks/>
          </p:cNvCxnSpPr>
          <p:nvPr/>
        </p:nvCxnSpPr>
        <p:spPr>
          <a:xfrm>
            <a:off x="4999931" y="3313682"/>
            <a:ext cx="3693806" cy="106151"/>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0716860-B6D4-4FE3-8A4A-92F003D6732B}"/>
              </a:ext>
            </a:extLst>
          </p:cNvPr>
          <p:cNvCxnSpPr/>
          <p:nvPr/>
        </p:nvCxnSpPr>
        <p:spPr>
          <a:xfrm>
            <a:off x="9798770" y="2416620"/>
            <a:ext cx="0" cy="112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BDBFF45-8309-4F33-930E-6F2AE881AA05}"/>
              </a:ext>
            </a:extLst>
          </p:cNvPr>
          <p:cNvSpPr txBox="1"/>
          <p:nvPr/>
        </p:nvSpPr>
        <p:spPr>
          <a:xfrm>
            <a:off x="6823822" y="3422254"/>
            <a:ext cx="475138"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2</a:t>
            </a:r>
            <a:endParaRPr lang="en-US" b="1">
              <a:solidFill>
                <a:srgbClr val="C00000"/>
              </a:solidFill>
              <a:highlight>
                <a:srgbClr val="FFFF00"/>
              </a:highlight>
            </a:endParaRPr>
          </a:p>
        </p:txBody>
      </p:sp>
      <p:sp>
        <p:nvSpPr>
          <p:cNvPr id="90" name="TextBox 89">
            <a:extLst>
              <a:ext uri="{FF2B5EF4-FFF2-40B4-BE49-F238E27FC236}">
                <a16:creationId xmlns:a16="http://schemas.microsoft.com/office/drawing/2014/main" id="{0F00C696-2CE8-472A-96BB-9CBF66487241}"/>
              </a:ext>
            </a:extLst>
          </p:cNvPr>
          <p:cNvSpPr txBox="1"/>
          <p:nvPr/>
        </p:nvSpPr>
        <p:spPr>
          <a:xfrm>
            <a:off x="5975649" y="3669839"/>
            <a:ext cx="489063"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4</a:t>
            </a:r>
            <a:endParaRPr lang="en-US" b="1">
              <a:solidFill>
                <a:srgbClr val="C00000"/>
              </a:solidFill>
              <a:highlight>
                <a:srgbClr val="FFFF00"/>
              </a:highlight>
            </a:endParaRPr>
          </a:p>
        </p:txBody>
      </p:sp>
      <p:sp>
        <p:nvSpPr>
          <p:cNvPr id="91" name="TextBox 90">
            <a:extLst>
              <a:ext uri="{FF2B5EF4-FFF2-40B4-BE49-F238E27FC236}">
                <a16:creationId xmlns:a16="http://schemas.microsoft.com/office/drawing/2014/main" id="{69E3CD31-351B-4117-9426-0189881A3623}"/>
              </a:ext>
            </a:extLst>
          </p:cNvPr>
          <p:cNvSpPr txBox="1"/>
          <p:nvPr/>
        </p:nvSpPr>
        <p:spPr>
          <a:xfrm>
            <a:off x="8405784" y="3432830"/>
            <a:ext cx="475043"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3</a:t>
            </a:r>
            <a:endParaRPr lang="en-US" b="1">
              <a:solidFill>
                <a:srgbClr val="C00000"/>
              </a:solidFill>
              <a:highlight>
                <a:srgbClr val="FFFF00"/>
              </a:highlight>
            </a:endParaRPr>
          </a:p>
        </p:txBody>
      </p:sp>
      <p:grpSp>
        <p:nvGrpSpPr>
          <p:cNvPr id="94" name="Group 93">
            <a:extLst>
              <a:ext uri="{FF2B5EF4-FFF2-40B4-BE49-F238E27FC236}">
                <a16:creationId xmlns:a16="http://schemas.microsoft.com/office/drawing/2014/main" id="{CC453DF5-DA96-4467-861D-E67A584A7A1D}"/>
              </a:ext>
            </a:extLst>
          </p:cNvPr>
          <p:cNvGrpSpPr/>
          <p:nvPr/>
        </p:nvGrpSpPr>
        <p:grpSpPr>
          <a:xfrm>
            <a:off x="8749769" y="1814338"/>
            <a:ext cx="1840489" cy="1238609"/>
            <a:chOff x="-221221" y="2359831"/>
            <a:chExt cx="1840489" cy="1238609"/>
          </a:xfrm>
        </p:grpSpPr>
        <p:sp>
          <p:nvSpPr>
            <p:cNvPr id="96" name="TextBox 95">
              <a:extLst>
                <a:ext uri="{FF2B5EF4-FFF2-40B4-BE49-F238E27FC236}">
                  <a16:creationId xmlns:a16="http://schemas.microsoft.com/office/drawing/2014/main" id="{05A9E9B3-F590-485D-BB3B-82D8AB7883EC}"/>
                </a:ext>
              </a:extLst>
            </p:cNvPr>
            <p:cNvSpPr txBox="1"/>
            <p:nvPr/>
          </p:nvSpPr>
          <p:spPr>
            <a:xfrm>
              <a:off x="641115" y="2359831"/>
              <a:ext cx="978153" cy="369332"/>
            </a:xfrm>
            <a:prstGeom prst="rect">
              <a:avLst/>
            </a:prstGeom>
            <a:noFill/>
          </p:spPr>
          <p:txBody>
            <a:bodyPr wrap="none" rtlCol="0">
              <a:spAutoFit/>
            </a:bodyPr>
            <a:lstStyle/>
            <a:p>
              <a:r>
                <a:rPr lang="en-US" b="1">
                  <a:solidFill>
                    <a:schemeClr val="accent2">
                      <a:lumMod val="75000"/>
                    </a:schemeClr>
                  </a:solidFill>
                </a:rPr>
                <a:t>Put(</a:t>
              </a:r>
              <a:r>
                <a:rPr lang="en-US" b="1" err="1">
                  <a:solidFill>
                    <a:schemeClr val="accent2">
                      <a:lumMod val="75000"/>
                    </a:schemeClr>
                  </a:solidFill>
                </a:rPr>
                <a:t>k’,v</a:t>
              </a:r>
              <a:r>
                <a:rPr lang="en-US" b="1">
                  <a:solidFill>
                    <a:schemeClr val="accent2">
                      <a:lumMod val="75000"/>
                    </a:schemeClr>
                  </a:solidFill>
                </a:rPr>
                <a:t>)</a:t>
              </a:r>
            </a:p>
          </p:txBody>
        </p:sp>
        <p:cxnSp>
          <p:nvCxnSpPr>
            <p:cNvPr id="97" name="Straight Arrow Connector 96">
              <a:extLst>
                <a:ext uri="{FF2B5EF4-FFF2-40B4-BE49-F238E27FC236}">
                  <a16:creationId xmlns:a16="http://schemas.microsoft.com/office/drawing/2014/main" id="{B3FD28E1-14F0-4FB6-A5C1-384EC012AA3A}"/>
                </a:ext>
              </a:extLst>
            </p:cNvPr>
            <p:cNvCxnSpPr/>
            <p:nvPr/>
          </p:nvCxnSpPr>
          <p:spPr>
            <a:xfrm>
              <a:off x="-181201" y="3598440"/>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D9F2BD6-5CC7-4F7E-8DBA-A208D7CB0E0A}"/>
                </a:ext>
              </a:extLst>
            </p:cNvPr>
            <p:cNvCxnSpPr>
              <a:cxnSpLocks/>
            </p:cNvCxnSpPr>
            <p:nvPr/>
          </p:nvCxnSpPr>
          <p:spPr>
            <a:xfrm flipH="1">
              <a:off x="-221221" y="2652703"/>
              <a:ext cx="926055" cy="911711"/>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F1CFBBC2-C574-41E3-AC8D-7946BD6BD436}"/>
              </a:ext>
            </a:extLst>
          </p:cNvPr>
          <p:cNvCxnSpPr>
            <a:cxnSpLocks/>
          </p:cNvCxnSpPr>
          <p:nvPr/>
        </p:nvCxnSpPr>
        <p:spPr>
          <a:xfrm flipV="1">
            <a:off x="4713052" y="3271158"/>
            <a:ext cx="6031339" cy="20052"/>
          </a:xfrm>
          <a:prstGeom prst="line">
            <a:avLst/>
          </a:prstGeom>
          <a:ln w="1270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9419B8E-6988-482D-93A5-89848E7F432F}"/>
              </a:ext>
            </a:extLst>
          </p:cNvPr>
          <p:cNvPicPr>
            <a:picLocks noChangeAspect="1"/>
          </p:cNvPicPr>
          <p:nvPr/>
        </p:nvPicPr>
        <p:blipFill>
          <a:blip r:embed="rId2"/>
          <a:stretch>
            <a:fillRect/>
          </a:stretch>
        </p:blipFill>
        <p:spPr>
          <a:xfrm rot="16200000">
            <a:off x="10573258" y="3044371"/>
            <a:ext cx="722902" cy="473625"/>
          </a:xfrm>
          <a:prstGeom prst="rect">
            <a:avLst/>
          </a:prstGeom>
        </p:spPr>
      </p:pic>
      <p:pic>
        <p:nvPicPr>
          <p:cNvPr id="3" name="Picture 4" descr="See the source image">
            <a:extLst>
              <a:ext uri="{FF2B5EF4-FFF2-40B4-BE49-F238E27FC236}">
                <a16:creationId xmlns:a16="http://schemas.microsoft.com/office/drawing/2014/main" id="{FAC83001-EA17-E2F4-2D92-3F3CE261B2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90" y="2189355"/>
            <a:ext cx="1888035" cy="833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562FC36-A467-1964-91A0-44B29038A57E}"/>
              </a:ext>
            </a:extLst>
          </p:cNvPr>
          <p:cNvPicPr>
            <a:picLocks noChangeAspect="1"/>
          </p:cNvPicPr>
          <p:nvPr/>
        </p:nvPicPr>
        <p:blipFill>
          <a:blip r:embed="rId4"/>
          <a:stretch>
            <a:fillRect/>
          </a:stretch>
        </p:blipFill>
        <p:spPr>
          <a:xfrm>
            <a:off x="9312059" y="302433"/>
            <a:ext cx="2556397" cy="757044"/>
          </a:xfrm>
          <a:prstGeom prst="rect">
            <a:avLst/>
          </a:prstGeom>
        </p:spPr>
      </p:pic>
      <p:cxnSp>
        <p:nvCxnSpPr>
          <p:cNvPr id="28" name="Straight Arrow Connector 27">
            <a:extLst>
              <a:ext uri="{FF2B5EF4-FFF2-40B4-BE49-F238E27FC236}">
                <a16:creationId xmlns:a16="http://schemas.microsoft.com/office/drawing/2014/main" id="{1ADB54F6-2DE5-F9E6-1C65-00328BED6716}"/>
              </a:ext>
            </a:extLst>
          </p:cNvPr>
          <p:cNvCxnSpPr>
            <a:cxnSpLocks/>
            <a:stCxn id="89" idx="1"/>
          </p:cNvCxnSpPr>
          <p:nvPr/>
        </p:nvCxnSpPr>
        <p:spPr>
          <a:xfrm flipH="1">
            <a:off x="6296318" y="3606920"/>
            <a:ext cx="527504" cy="203246"/>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C7522BE-289F-6E70-AD33-F2DB1678F27A}"/>
              </a:ext>
            </a:extLst>
          </p:cNvPr>
          <p:cNvSpPr txBox="1"/>
          <p:nvPr/>
        </p:nvSpPr>
        <p:spPr>
          <a:xfrm>
            <a:off x="9490564" y="780226"/>
            <a:ext cx="461904"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1</a:t>
            </a:r>
            <a:endParaRPr lang="en-US" b="1" baseline="30000">
              <a:solidFill>
                <a:srgbClr val="C00000"/>
              </a:solidFill>
              <a:highlight>
                <a:srgbClr val="FFFF00"/>
              </a:highlight>
            </a:endParaRPr>
          </a:p>
        </p:txBody>
      </p:sp>
      <p:sp>
        <p:nvSpPr>
          <p:cNvPr id="65" name="TextBox 64">
            <a:extLst>
              <a:ext uri="{FF2B5EF4-FFF2-40B4-BE49-F238E27FC236}">
                <a16:creationId xmlns:a16="http://schemas.microsoft.com/office/drawing/2014/main" id="{7F086029-C577-7542-BAF2-2C6000705CE1}"/>
              </a:ext>
            </a:extLst>
          </p:cNvPr>
          <p:cNvSpPr txBox="1"/>
          <p:nvPr/>
        </p:nvSpPr>
        <p:spPr>
          <a:xfrm>
            <a:off x="10117715" y="117767"/>
            <a:ext cx="475138"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2</a:t>
            </a:r>
            <a:endParaRPr lang="en-US" b="1">
              <a:solidFill>
                <a:srgbClr val="C00000"/>
              </a:solidFill>
              <a:highlight>
                <a:srgbClr val="FFFF00"/>
              </a:highlight>
            </a:endParaRPr>
          </a:p>
        </p:txBody>
      </p:sp>
      <p:sp>
        <p:nvSpPr>
          <p:cNvPr id="66" name="TextBox 65">
            <a:extLst>
              <a:ext uri="{FF2B5EF4-FFF2-40B4-BE49-F238E27FC236}">
                <a16:creationId xmlns:a16="http://schemas.microsoft.com/office/drawing/2014/main" id="{A5A87CE9-8F8E-5DCF-A430-36C9EDAD2C0B}"/>
              </a:ext>
            </a:extLst>
          </p:cNvPr>
          <p:cNvSpPr txBox="1"/>
          <p:nvPr/>
        </p:nvSpPr>
        <p:spPr>
          <a:xfrm>
            <a:off x="10080201" y="971731"/>
            <a:ext cx="475043"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3</a:t>
            </a:r>
            <a:endParaRPr lang="en-US" b="1">
              <a:solidFill>
                <a:srgbClr val="C00000"/>
              </a:solidFill>
              <a:highlight>
                <a:srgbClr val="FFFF00"/>
              </a:highlight>
            </a:endParaRPr>
          </a:p>
        </p:txBody>
      </p:sp>
      <p:sp>
        <p:nvSpPr>
          <p:cNvPr id="67" name="TextBox 66">
            <a:extLst>
              <a:ext uri="{FF2B5EF4-FFF2-40B4-BE49-F238E27FC236}">
                <a16:creationId xmlns:a16="http://schemas.microsoft.com/office/drawing/2014/main" id="{F91C5867-9887-8014-77EC-3B90FDAE4ED8}"/>
              </a:ext>
            </a:extLst>
          </p:cNvPr>
          <p:cNvSpPr txBox="1"/>
          <p:nvPr/>
        </p:nvSpPr>
        <p:spPr>
          <a:xfrm>
            <a:off x="11317518" y="787991"/>
            <a:ext cx="489063" cy="369332"/>
          </a:xfrm>
          <a:prstGeom prst="rect">
            <a:avLst/>
          </a:prstGeom>
          <a:noFill/>
        </p:spPr>
        <p:txBody>
          <a:bodyPr wrap="square" rtlCol="0">
            <a:spAutoFit/>
          </a:bodyPr>
          <a:lstStyle/>
          <a:p>
            <a:r>
              <a:rPr lang="en-US" b="1">
                <a:solidFill>
                  <a:srgbClr val="C00000"/>
                </a:solidFill>
                <a:highlight>
                  <a:srgbClr val="FFFF00"/>
                </a:highlight>
                <a:sym typeface="Symbol" panose="05050102010706020507" pitchFamily="18" charset="2"/>
              </a:rPr>
              <a:t></a:t>
            </a:r>
            <a:r>
              <a:rPr lang="en-US" b="1" baseline="30000">
                <a:solidFill>
                  <a:srgbClr val="C00000"/>
                </a:solidFill>
                <a:highlight>
                  <a:srgbClr val="FFFF00"/>
                </a:highlight>
                <a:sym typeface="Symbol" panose="05050102010706020507" pitchFamily="18" charset="2"/>
              </a:rPr>
              <a:t>4</a:t>
            </a:r>
            <a:endParaRPr lang="en-US" b="1">
              <a:solidFill>
                <a:srgbClr val="C00000"/>
              </a:solidFill>
              <a:highlight>
                <a:srgbClr val="FFFF00"/>
              </a:highlight>
            </a:endParaRPr>
          </a:p>
        </p:txBody>
      </p:sp>
    </p:spTree>
    <p:extLst>
      <p:ext uri="{BB962C8B-B14F-4D97-AF65-F5344CB8AC3E}">
        <p14:creationId xmlns:p14="http://schemas.microsoft.com/office/powerpoint/2010/main" val="1281382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randombar(horizontal)">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randombar(horizontal)">
                                      <p:cBhvr>
                                        <p:cTn id="17" dur="500"/>
                                        <p:tgtEl>
                                          <p:spTgt spid="3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randombar(horizontal)">
                                      <p:cBhvr>
                                        <p:cTn id="20" dur="500"/>
                                        <p:tgtEl>
                                          <p:spTgt spid="93"/>
                                        </p:tgtEl>
                                      </p:cBhvr>
                                    </p:animEffect>
                                  </p:childTnLst>
                                </p:cTn>
                              </p:par>
                              <p:par>
                                <p:cTn id="21" presetID="14" presetClass="entr" presetSubtype="1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randombar(horizontal)">
                                      <p:cBhvr>
                                        <p:cTn id="23" dur="500"/>
                                        <p:tgtEl>
                                          <p:spTgt spid="62"/>
                                        </p:tgtEl>
                                      </p:cBhvr>
                                    </p:animEffect>
                                  </p:childTnLst>
                                </p:cTn>
                              </p:par>
                              <p:par>
                                <p:cTn id="24" presetID="14" presetClass="entr" presetSubtype="10"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randombar(horizontal)">
                                      <p:cBhvr>
                                        <p:cTn id="26" dur="500"/>
                                        <p:tgtEl>
                                          <p:spTgt spid="70"/>
                                        </p:tgtEl>
                                      </p:cBhvr>
                                    </p:animEffect>
                                  </p:childTnLst>
                                </p:cTn>
                              </p:par>
                              <p:par>
                                <p:cTn id="27" presetID="14" presetClass="entr" presetSubtype="1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14" presetClass="entr" presetSubtype="10" fill="hold"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randombar(horizontal)">
                                      <p:cBhvr>
                                        <p:cTn id="32" dur="500"/>
                                        <p:tgtEl>
                                          <p:spTgt spid="6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randombar(horizontal)">
                                      <p:cBhvr>
                                        <p:cTn id="35" dur="500"/>
                                        <p:tgtEl>
                                          <p:spTgt spid="76"/>
                                        </p:tgtEl>
                                      </p:cBhvr>
                                    </p:animEffect>
                                  </p:childTnLst>
                                </p:cTn>
                              </p:par>
                              <p:par>
                                <p:cTn id="36" presetID="14" presetClass="entr" presetSubtype="1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randombar(horizontal)">
                                      <p:cBhvr>
                                        <p:cTn id="38" dur="500"/>
                                        <p:tgtEl>
                                          <p:spTgt spid="79"/>
                                        </p:tgtEl>
                                      </p:cBhvr>
                                    </p:animEffect>
                                  </p:childTnLst>
                                </p:cTn>
                              </p:par>
                              <p:par>
                                <p:cTn id="39" presetID="14" presetClass="entr" presetSubtype="1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randombar(horizontal)">
                                      <p:cBhvr>
                                        <p:cTn id="41" dur="500"/>
                                        <p:tgtEl>
                                          <p:spTgt spid="72"/>
                                        </p:tgtEl>
                                      </p:cBhvr>
                                    </p:animEffect>
                                  </p:childTnLst>
                                </p:cTn>
                              </p:par>
                              <p:par>
                                <p:cTn id="42" presetID="14" presetClass="entr" presetSubtype="1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randombar(horizontal)">
                                      <p:cBhvr>
                                        <p:cTn id="47" dur="500"/>
                                        <p:tgtEl>
                                          <p:spTgt spid="90"/>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randombar(horizontal)">
                                      <p:cBhvr>
                                        <p:cTn id="50" dur="500"/>
                                        <p:tgtEl>
                                          <p:spTgt spid="86"/>
                                        </p:tgtEl>
                                      </p:cBhvr>
                                    </p:animEffec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4" presetClass="entr" presetSubtype="10" fill="hold" grpId="0" nodeType="with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randombar(horizontal)">
                                      <p:cBhvr>
                                        <p:cTn id="55" dur="500"/>
                                        <p:tgtEl>
                                          <p:spTgt spid="91"/>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randombar(horizontal)">
                                      <p:cBhvr>
                                        <p:cTn id="58" dur="500"/>
                                        <p:tgtEl>
                                          <p:spTgt spid="89"/>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randombar(horizontal)">
                                      <p:cBhvr>
                                        <p:cTn id="61" dur="500"/>
                                        <p:tgtEl>
                                          <p:spTgt spid="6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randombar(horizontal)">
                                      <p:cBhvr>
                                        <p:cTn id="64" dur="500"/>
                                        <p:tgtEl>
                                          <p:spTgt spid="65"/>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randombar(horizontal)">
                                      <p:cBhvr>
                                        <p:cTn id="67" dur="500"/>
                                        <p:tgtEl>
                                          <p:spTgt spid="66"/>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randombar(horizontal)">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randombar(horizontal)">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randombar(horizontal)">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randombar(horizontal)">
                                      <p:cBhvr>
                                        <p:cTn id="85" dur="500"/>
                                        <p:tgtEl>
                                          <p:spTgt spid="47"/>
                                        </p:tgtEl>
                                      </p:cBhvr>
                                    </p:animEffect>
                                  </p:childTnLst>
                                </p:cTn>
                              </p:par>
                              <p:par>
                                <p:cTn id="86" presetID="14" presetClass="entr" presetSubtype="10" fill="hold"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randombar(horizontal)">
                                      <p:cBhvr>
                                        <p:cTn id="88" dur="500"/>
                                        <p:tgtEl>
                                          <p:spTgt spid="48"/>
                                        </p:tgtEl>
                                      </p:cBhvr>
                                    </p:animEffect>
                                  </p:childTnLst>
                                </p:cTn>
                              </p:par>
                              <p:par>
                                <p:cTn id="89" presetID="14" presetClass="entr" presetSubtype="1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randombar(horizontal)">
                                      <p:cBhvr>
                                        <p:cTn id="91" dur="500"/>
                                        <p:tgtEl>
                                          <p:spTgt spid="49"/>
                                        </p:tgtEl>
                                      </p:cBhvr>
                                    </p:animEffect>
                                  </p:childTnLst>
                                </p:cTn>
                              </p:par>
                              <p:par>
                                <p:cTn id="92" presetID="14" presetClass="entr" presetSubtype="1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randombar(horizontal)">
                                      <p:cBhvr>
                                        <p:cTn id="94" dur="500"/>
                                        <p:tgtEl>
                                          <p:spTgt spid="50"/>
                                        </p:tgtEl>
                                      </p:cBhvr>
                                    </p:animEffect>
                                  </p:childTnLst>
                                </p:cTn>
                              </p:par>
                              <p:par>
                                <p:cTn id="95" presetID="14" presetClass="entr" presetSubtype="10"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randombar(horizontal)">
                                      <p:cBhvr>
                                        <p:cTn id="97" dur="500"/>
                                        <p:tgtEl>
                                          <p:spTgt spid="51"/>
                                        </p:tgtEl>
                                      </p:cBhvr>
                                    </p:animEffect>
                                  </p:childTnLst>
                                </p:cTn>
                              </p:par>
                              <p:par>
                                <p:cTn id="98" presetID="14" presetClass="entr" presetSubtype="10" fill="hold"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randombar(horizontal)">
                                      <p:cBhvr>
                                        <p:cTn id="100" dur="500"/>
                                        <p:tgtEl>
                                          <p:spTgt spid="52"/>
                                        </p:tgtEl>
                                      </p:cBhvr>
                                    </p:animEffect>
                                  </p:childTnLst>
                                </p:cTn>
                              </p:par>
                              <p:par>
                                <p:cTn id="101" presetID="14" presetClass="entr" presetSubtype="1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randombar(horizontal)">
                                      <p:cBhvr>
                                        <p:cTn id="103" dur="500"/>
                                        <p:tgtEl>
                                          <p:spTgt spid="53"/>
                                        </p:tgtEl>
                                      </p:cBhvr>
                                    </p:animEffect>
                                  </p:childTnLst>
                                </p:cTn>
                              </p:par>
                              <p:par>
                                <p:cTn id="104" presetID="14" presetClass="entr" presetSubtype="10" fill="hold" nodeType="with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randombar(horizontal)">
                                      <p:cBhvr>
                                        <p:cTn id="106" dur="500"/>
                                        <p:tgtEl>
                                          <p:spTgt spid="54"/>
                                        </p:tgtEl>
                                      </p:cBhvr>
                                    </p:animEffect>
                                  </p:childTnLst>
                                </p:cTn>
                              </p:par>
                              <p:par>
                                <p:cTn id="107" presetID="14" presetClass="entr" presetSubtype="10" fill="hold"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randombar(horizontal)">
                                      <p:cBhvr>
                                        <p:cTn id="109" dur="500"/>
                                        <p:tgtEl>
                                          <p:spTgt spid="55"/>
                                        </p:tgtEl>
                                      </p:cBhvr>
                                    </p:animEffect>
                                  </p:childTnLst>
                                </p:cTn>
                              </p:par>
                              <p:par>
                                <p:cTn id="110" presetID="14" presetClass="entr" presetSubtype="10" fill="hold" nodeType="with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randombar(horizontal)">
                                      <p:cBhvr>
                                        <p:cTn id="112" dur="500"/>
                                        <p:tgtEl>
                                          <p:spTgt spid="57"/>
                                        </p:tgtEl>
                                      </p:cBhvr>
                                    </p:animEffect>
                                  </p:childTnLst>
                                </p:cTn>
                              </p:par>
                              <p:par>
                                <p:cTn id="113" presetID="14" presetClass="entr" presetSubtype="10" fill="hold" nodeType="with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randombar(horizontal)">
                                      <p:cBhvr>
                                        <p:cTn id="115" dur="500"/>
                                        <p:tgtEl>
                                          <p:spTgt spid="58"/>
                                        </p:tgtEl>
                                      </p:cBhvr>
                                    </p:animEffect>
                                  </p:childTnLst>
                                </p:cTn>
                              </p:par>
                              <p:par>
                                <p:cTn id="116" presetID="14" presetClass="entr" presetSubtype="10" fill="hold" nodeType="withEffect">
                                  <p:stCondLst>
                                    <p:cond delay="0"/>
                                  </p:stCondLst>
                                  <p:childTnLst>
                                    <p:set>
                                      <p:cBhvr>
                                        <p:cTn id="117" dur="1" fill="hold">
                                          <p:stCondLst>
                                            <p:cond delay="0"/>
                                          </p:stCondLst>
                                        </p:cTn>
                                        <p:tgtEl>
                                          <p:spTgt spid="59"/>
                                        </p:tgtEl>
                                        <p:attrNameLst>
                                          <p:attrName>style.visibility</p:attrName>
                                        </p:attrNameLst>
                                      </p:cBhvr>
                                      <p:to>
                                        <p:strVal val="visible"/>
                                      </p:to>
                                    </p:set>
                                    <p:animEffect transition="in" filter="randombar(horizontal)">
                                      <p:cBhvr>
                                        <p:cTn id="118" dur="500"/>
                                        <p:tgtEl>
                                          <p:spTgt spid="59"/>
                                        </p:tgtEl>
                                      </p:cBhvr>
                                    </p:animEffect>
                                  </p:childTnLst>
                                </p:cTn>
                              </p:par>
                              <p:par>
                                <p:cTn id="119" presetID="14" presetClass="entr" presetSubtype="10" fill="hold"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randombar(horizontal)">
                                      <p:cBhvr>
                                        <p:cTn id="121" dur="500"/>
                                        <p:tgtEl>
                                          <p:spTgt spid="60"/>
                                        </p:tgtEl>
                                      </p:cBhvr>
                                    </p:animEffect>
                                  </p:childTnLst>
                                </p:cTn>
                              </p:par>
                              <p:par>
                                <p:cTn id="122" presetID="14" presetClass="entr" presetSubtype="10" fill="hold" nodeType="withEffect">
                                  <p:stCondLst>
                                    <p:cond delay="0"/>
                                  </p:stCondLst>
                                  <p:childTnLst>
                                    <p:set>
                                      <p:cBhvr>
                                        <p:cTn id="123" dur="1" fill="hold">
                                          <p:stCondLst>
                                            <p:cond delay="0"/>
                                          </p:stCondLst>
                                        </p:cTn>
                                        <p:tgtEl>
                                          <p:spTgt spid="61"/>
                                        </p:tgtEl>
                                        <p:attrNameLst>
                                          <p:attrName>style.visibility</p:attrName>
                                        </p:attrNameLst>
                                      </p:cBhvr>
                                      <p:to>
                                        <p:strVal val="visible"/>
                                      </p:to>
                                    </p:set>
                                    <p:animEffect transition="in" filter="randombar(horizontal)">
                                      <p:cBhvr>
                                        <p:cTn id="124" dur="500"/>
                                        <p:tgtEl>
                                          <p:spTgt spid="61"/>
                                        </p:tgtEl>
                                      </p:cBhvr>
                                    </p:animEffect>
                                  </p:childTnLst>
                                </p:cTn>
                              </p:par>
                              <p:par>
                                <p:cTn id="125" presetID="14" presetClass="entr" presetSubtype="10" fill="hold" nodeType="withEffect">
                                  <p:stCondLst>
                                    <p:cond delay="0"/>
                                  </p:stCondLst>
                                  <p:childTnLst>
                                    <p:set>
                                      <p:cBhvr>
                                        <p:cTn id="126" dur="1" fill="hold">
                                          <p:stCondLst>
                                            <p:cond delay="0"/>
                                          </p:stCondLst>
                                        </p:cTn>
                                        <p:tgtEl>
                                          <p:spTgt spid="63"/>
                                        </p:tgtEl>
                                        <p:attrNameLst>
                                          <p:attrName>style.visibility</p:attrName>
                                        </p:attrNameLst>
                                      </p:cBhvr>
                                      <p:to>
                                        <p:strVal val="visible"/>
                                      </p:to>
                                    </p:set>
                                    <p:animEffect transition="in" filter="randombar(horizontal)">
                                      <p:cBhvr>
                                        <p:cTn id="127" dur="500"/>
                                        <p:tgtEl>
                                          <p:spTgt spid="63"/>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74">
                                            <p:txEl>
                                              <p:pRg st="0" end="0"/>
                                            </p:txEl>
                                          </p:spTgt>
                                        </p:tgtEl>
                                        <p:attrNameLst>
                                          <p:attrName>style.visibility</p:attrName>
                                        </p:attrNameLst>
                                      </p:cBhvr>
                                      <p:to>
                                        <p:strVal val="visible"/>
                                      </p:to>
                                    </p:set>
                                    <p:animEffect transition="in" filter="randombar(horizontal)">
                                      <p:cBhvr>
                                        <p:cTn id="132" dur="500"/>
                                        <p:tgtEl>
                                          <p:spTgt spid="74">
                                            <p:txEl>
                                              <p:pRg st="0" end="0"/>
                                            </p:txEl>
                                          </p:spTgt>
                                        </p:tgtEl>
                                      </p:cBhvr>
                                    </p:animEffect>
                                  </p:childTnLst>
                                </p:cTn>
                              </p:par>
                              <p:par>
                                <p:cTn id="133" presetID="14" presetClass="entr" presetSubtype="10" fill="hold" nodeType="with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randombar(horizontal)">
                                      <p:cBhvr>
                                        <p:cTn id="135" dur="500"/>
                                        <p:tgtEl>
                                          <p:spTgt spid="31"/>
                                        </p:tgtEl>
                                      </p:cBhvr>
                                    </p:animEffect>
                                  </p:childTnLst>
                                </p:cTn>
                              </p:par>
                              <p:par>
                                <p:cTn id="136" presetID="14" presetClass="entr" presetSubtype="10" fill="hold" nodeType="withEffect">
                                  <p:stCondLst>
                                    <p:cond delay="0"/>
                                  </p:stCondLst>
                                  <p:childTnLst>
                                    <p:set>
                                      <p:cBhvr>
                                        <p:cTn id="137" dur="1" fill="hold">
                                          <p:stCondLst>
                                            <p:cond delay="0"/>
                                          </p:stCondLst>
                                        </p:cTn>
                                        <p:tgtEl>
                                          <p:spTgt spid="6"/>
                                        </p:tgtEl>
                                        <p:attrNameLst>
                                          <p:attrName>style.visibility</p:attrName>
                                        </p:attrNameLst>
                                      </p:cBhvr>
                                      <p:to>
                                        <p:strVal val="visible"/>
                                      </p:to>
                                    </p:set>
                                    <p:animEffect transition="in" filter="randombar(horizontal)">
                                      <p:cBhvr>
                                        <p:cTn id="138" dur="500"/>
                                        <p:tgtEl>
                                          <p:spTgt spid="6"/>
                                        </p:tgtEl>
                                      </p:cBhvr>
                                    </p:animEffect>
                                  </p:childTnLst>
                                </p:cTn>
                              </p:par>
                            </p:childTnLst>
                          </p:cTn>
                        </p:par>
                      </p:childTnLst>
                    </p:cTn>
                  </p:par>
                  <p:par>
                    <p:cTn id="139" fill="hold">
                      <p:stCondLst>
                        <p:cond delay="indefinite"/>
                      </p:stCondLst>
                      <p:childTnLst>
                        <p:par>
                          <p:cTn id="140" fill="hold">
                            <p:stCondLst>
                              <p:cond delay="0"/>
                            </p:stCondLst>
                            <p:childTnLst>
                              <p:par>
                                <p:cTn id="141" presetID="14" presetClass="entr" presetSubtype="10" fill="hold" grpId="0" nodeType="clickEffect">
                                  <p:stCondLst>
                                    <p:cond delay="0"/>
                                  </p:stCondLst>
                                  <p:childTnLst>
                                    <p:set>
                                      <p:cBhvr>
                                        <p:cTn id="142" dur="1" fill="hold">
                                          <p:stCondLst>
                                            <p:cond delay="0"/>
                                          </p:stCondLst>
                                        </p:cTn>
                                        <p:tgtEl>
                                          <p:spTgt spid="74">
                                            <p:txEl>
                                              <p:pRg st="1" end="1"/>
                                            </p:txEl>
                                          </p:spTgt>
                                        </p:tgtEl>
                                        <p:attrNameLst>
                                          <p:attrName>style.visibility</p:attrName>
                                        </p:attrNameLst>
                                      </p:cBhvr>
                                      <p:to>
                                        <p:strVal val="visible"/>
                                      </p:to>
                                    </p:set>
                                    <p:animEffect transition="in" filter="randombar(horizontal)">
                                      <p:cBhvr>
                                        <p:cTn id="143" dur="500"/>
                                        <p:tgtEl>
                                          <p:spTgt spid="74">
                                            <p:txEl>
                                              <p:pRg st="1" end="1"/>
                                            </p:txEl>
                                          </p:spTgt>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80"/>
                                        </p:tgtEl>
                                        <p:attrNameLst>
                                          <p:attrName>style.visibility</p:attrName>
                                        </p:attrNameLst>
                                      </p:cBhvr>
                                      <p:to>
                                        <p:strVal val="visible"/>
                                      </p:to>
                                    </p:set>
                                    <p:animEffect transition="in" filter="randombar(horizontal)">
                                      <p:cBhvr>
                                        <p:cTn id="146" dur="500"/>
                                        <p:tgtEl>
                                          <p:spTgt spid="80"/>
                                        </p:tgtEl>
                                      </p:cBhvr>
                                    </p:animEffect>
                                  </p:childTnLst>
                                </p:cTn>
                              </p:par>
                              <p:par>
                                <p:cTn id="147" presetID="14" presetClass="entr" presetSubtype="10" fill="hold" nodeType="with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randombar(horizontal)">
                                      <p:cBhvr>
                                        <p:cTn id="149" dur="500"/>
                                        <p:tgtEl>
                                          <p:spTgt spid="81"/>
                                        </p:tgtEl>
                                      </p:cBhvr>
                                    </p:animEffect>
                                  </p:childTnLst>
                                </p:cTn>
                              </p:par>
                              <p:par>
                                <p:cTn id="150" presetID="14" presetClass="entr" presetSubtype="10" fill="hold" nodeType="withEffect">
                                  <p:stCondLst>
                                    <p:cond delay="0"/>
                                  </p:stCondLst>
                                  <p:childTnLst>
                                    <p:set>
                                      <p:cBhvr>
                                        <p:cTn id="151" dur="1" fill="hold">
                                          <p:stCondLst>
                                            <p:cond delay="0"/>
                                          </p:stCondLst>
                                        </p:cTn>
                                        <p:tgtEl>
                                          <p:spTgt spid="82"/>
                                        </p:tgtEl>
                                        <p:attrNameLst>
                                          <p:attrName>style.visibility</p:attrName>
                                        </p:attrNameLst>
                                      </p:cBhvr>
                                      <p:to>
                                        <p:strVal val="visible"/>
                                      </p:to>
                                    </p:set>
                                    <p:animEffect transition="in" filter="randombar(horizontal)">
                                      <p:cBhvr>
                                        <p:cTn id="152" dur="500"/>
                                        <p:tgtEl>
                                          <p:spTgt spid="82"/>
                                        </p:tgtEl>
                                      </p:cBhvr>
                                    </p:animEffect>
                                  </p:childTnLst>
                                </p:cTn>
                              </p:par>
                              <p:par>
                                <p:cTn id="153" presetID="14" presetClass="entr" presetSubtype="10" fill="hold" grpId="0" nodeType="withEffect">
                                  <p:stCondLst>
                                    <p:cond delay="0"/>
                                  </p:stCondLst>
                                  <p:childTnLst>
                                    <p:set>
                                      <p:cBhvr>
                                        <p:cTn id="154" dur="1" fill="hold">
                                          <p:stCondLst>
                                            <p:cond delay="0"/>
                                          </p:stCondLst>
                                        </p:cTn>
                                        <p:tgtEl>
                                          <p:spTgt spid="84"/>
                                        </p:tgtEl>
                                        <p:attrNameLst>
                                          <p:attrName>style.visibility</p:attrName>
                                        </p:attrNameLst>
                                      </p:cBhvr>
                                      <p:to>
                                        <p:strVal val="visible"/>
                                      </p:to>
                                    </p:set>
                                    <p:animEffect transition="in" filter="randombar(horizontal)">
                                      <p:cBhvr>
                                        <p:cTn id="155" dur="500"/>
                                        <p:tgtEl>
                                          <p:spTgt spid="84"/>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83"/>
                                        </p:tgtEl>
                                        <p:attrNameLst>
                                          <p:attrName>style.visibility</p:attrName>
                                        </p:attrNameLst>
                                      </p:cBhvr>
                                      <p:to>
                                        <p:strVal val="visible"/>
                                      </p:to>
                                    </p:set>
                                    <p:animEffect transition="in" filter="randombar(horizontal)">
                                      <p:cBhvr>
                                        <p:cTn id="158" dur="500"/>
                                        <p:tgtEl>
                                          <p:spTgt spid="83"/>
                                        </p:tgtEl>
                                      </p:cBhvr>
                                    </p:animEffect>
                                  </p:childTnLst>
                                </p:cTn>
                              </p:par>
                              <p:par>
                                <p:cTn id="159" presetID="14" presetClass="exit" presetSubtype="10" fill="hold" nodeType="withEffect">
                                  <p:stCondLst>
                                    <p:cond delay="0"/>
                                  </p:stCondLst>
                                  <p:childTnLst>
                                    <p:animEffect transition="out" filter="randombar(horizontal)">
                                      <p:cBhvr>
                                        <p:cTn id="160" dur="500"/>
                                        <p:tgtEl>
                                          <p:spTgt spid="396"/>
                                        </p:tgtEl>
                                      </p:cBhvr>
                                    </p:animEffect>
                                    <p:set>
                                      <p:cBhvr>
                                        <p:cTn id="161" dur="1" fill="hold">
                                          <p:stCondLst>
                                            <p:cond delay="499"/>
                                          </p:stCondLst>
                                        </p:cTn>
                                        <p:tgtEl>
                                          <p:spTgt spid="396"/>
                                        </p:tgtEl>
                                        <p:attrNameLst>
                                          <p:attrName>style.visibility</p:attrName>
                                        </p:attrNameLst>
                                      </p:cBhvr>
                                      <p:to>
                                        <p:strVal val="hidden"/>
                                      </p:to>
                                    </p:set>
                                  </p:childTnLst>
                                </p:cTn>
                              </p:par>
                              <p:par>
                                <p:cTn id="162" presetID="14" presetClass="exit" presetSubtype="10" fill="hold" nodeType="withEffect">
                                  <p:stCondLst>
                                    <p:cond delay="0"/>
                                  </p:stCondLst>
                                  <p:childTnLst>
                                    <p:animEffect transition="out" filter="randombar(horizontal)">
                                      <p:cBhvr>
                                        <p:cTn id="163" dur="500"/>
                                        <p:tgtEl>
                                          <p:spTgt spid="400"/>
                                        </p:tgtEl>
                                      </p:cBhvr>
                                    </p:animEffect>
                                    <p:set>
                                      <p:cBhvr>
                                        <p:cTn id="164" dur="1" fill="hold">
                                          <p:stCondLst>
                                            <p:cond delay="499"/>
                                          </p:stCondLst>
                                        </p:cTn>
                                        <p:tgtEl>
                                          <p:spTgt spid="400"/>
                                        </p:tgtEl>
                                        <p:attrNameLst>
                                          <p:attrName>style.visibility</p:attrName>
                                        </p:attrNameLst>
                                      </p:cBhvr>
                                      <p:to>
                                        <p:strVal val="hidden"/>
                                      </p:to>
                                    </p:set>
                                  </p:childTnLst>
                                </p:cTn>
                              </p:par>
                              <p:par>
                                <p:cTn id="165" presetID="14" presetClass="exit" presetSubtype="10" fill="hold" nodeType="withEffect">
                                  <p:stCondLst>
                                    <p:cond delay="0"/>
                                  </p:stCondLst>
                                  <p:childTnLst>
                                    <p:animEffect transition="out" filter="randombar(horizontal)">
                                      <p:cBhvr>
                                        <p:cTn id="166" dur="500"/>
                                        <p:tgtEl>
                                          <p:spTgt spid="401"/>
                                        </p:tgtEl>
                                      </p:cBhvr>
                                    </p:animEffect>
                                    <p:set>
                                      <p:cBhvr>
                                        <p:cTn id="167" dur="1" fill="hold">
                                          <p:stCondLst>
                                            <p:cond delay="499"/>
                                          </p:stCondLst>
                                        </p:cTn>
                                        <p:tgtEl>
                                          <p:spTgt spid="401"/>
                                        </p:tgtEl>
                                        <p:attrNameLst>
                                          <p:attrName>style.visibility</p:attrName>
                                        </p:attrNameLst>
                                      </p:cBhvr>
                                      <p:to>
                                        <p:strVal val="hidden"/>
                                      </p:to>
                                    </p:set>
                                  </p:childTnLst>
                                </p:cTn>
                              </p:par>
                              <p:par>
                                <p:cTn id="168" presetID="14" presetClass="exit" presetSubtype="10" fill="hold" nodeType="withEffect">
                                  <p:stCondLst>
                                    <p:cond delay="0"/>
                                  </p:stCondLst>
                                  <p:childTnLst>
                                    <p:animEffect transition="out" filter="randombar(horizontal)">
                                      <p:cBhvr>
                                        <p:cTn id="169" dur="500"/>
                                        <p:tgtEl>
                                          <p:spTgt spid="402"/>
                                        </p:tgtEl>
                                      </p:cBhvr>
                                    </p:animEffect>
                                    <p:set>
                                      <p:cBhvr>
                                        <p:cTn id="170" dur="1" fill="hold">
                                          <p:stCondLst>
                                            <p:cond delay="499"/>
                                          </p:stCondLst>
                                        </p:cTn>
                                        <p:tgtEl>
                                          <p:spTgt spid="402"/>
                                        </p:tgtEl>
                                        <p:attrNameLst>
                                          <p:attrName>style.visibility</p:attrName>
                                        </p:attrNameLst>
                                      </p:cBhvr>
                                      <p:to>
                                        <p:strVal val="hidden"/>
                                      </p:to>
                                    </p:set>
                                  </p:childTnLst>
                                </p:cTn>
                              </p:par>
                              <p:par>
                                <p:cTn id="171" presetID="14" presetClass="exit" presetSubtype="10" fill="hold" nodeType="withEffect">
                                  <p:stCondLst>
                                    <p:cond delay="0"/>
                                  </p:stCondLst>
                                  <p:childTnLst>
                                    <p:animEffect transition="out" filter="randombar(horizontal)">
                                      <p:cBhvr>
                                        <p:cTn id="172" dur="500"/>
                                        <p:tgtEl>
                                          <p:spTgt spid="403"/>
                                        </p:tgtEl>
                                      </p:cBhvr>
                                    </p:animEffect>
                                    <p:set>
                                      <p:cBhvr>
                                        <p:cTn id="173" dur="1" fill="hold">
                                          <p:stCondLst>
                                            <p:cond delay="499"/>
                                          </p:stCondLst>
                                        </p:cTn>
                                        <p:tgtEl>
                                          <p:spTgt spid="403"/>
                                        </p:tgtEl>
                                        <p:attrNameLst>
                                          <p:attrName>style.visibility</p:attrName>
                                        </p:attrNameLst>
                                      </p:cBhvr>
                                      <p:to>
                                        <p:strVal val="hidden"/>
                                      </p:to>
                                    </p:set>
                                  </p:childTnLst>
                                </p:cTn>
                              </p:par>
                              <p:par>
                                <p:cTn id="174" presetID="14" presetClass="exit" presetSubtype="10" fill="hold" nodeType="withEffect">
                                  <p:stCondLst>
                                    <p:cond delay="0"/>
                                  </p:stCondLst>
                                  <p:childTnLst>
                                    <p:animEffect transition="out" filter="randombar(horizontal)">
                                      <p:cBhvr>
                                        <p:cTn id="175" dur="500"/>
                                        <p:tgtEl>
                                          <p:spTgt spid="404"/>
                                        </p:tgtEl>
                                      </p:cBhvr>
                                    </p:animEffect>
                                    <p:set>
                                      <p:cBhvr>
                                        <p:cTn id="176" dur="1" fill="hold">
                                          <p:stCondLst>
                                            <p:cond delay="499"/>
                                          </p:stCondLst>
                                        </p:cTn>
                                        <p:tgtEl>
                                          <p:spTgt spid="404"/>
                                        </p:tgtEl>
                                        <p:attrNameLst>
                                          <p:attrName>style.visibility</p:attrName>
                                        </p:attrNameLst>
                                      </p:cBhvr>
                                      <p:to>
                                        <p:strVal val="hidden"/>
                                      </p:to>
                                    </p:set>
                                  </p:childTnLst>
                                </p:cTn>
                              </p:par>
                              <p:par>
                                <p:cTn id="177" presetID="14" presetClass="exit" presetSubtype="10" fill="hold" nodeType="withEffect">
                                  <p:stCondLst>
                                    <p:cond delay="0"/>
                                  </p:stCondLst>
                                  <p:childTnLst>
                                    <p:animEffect transition="out" filter="randombar(horizontal)">
                                      <p:cBhvr>
                                        <p:cTn id="178" dur="500"/>
                                        <p:tgtEl>
                                          <p:spTgt spid="405"/>
                                        </p:tgtEl>
                                      </p:cBhvr>
                                    </p:animEffect>
                                    <p:set>
                                      <p:cBhvr>
                                        <p:cTn id="179" dur="1" fill="hold">
                                          <p:stCondLst>
                                            <p:cond delay="499"/>
                                          </p:stCondLst>
                                        </p:cTn>
                                        <p:tgtEl>
                                          <p:spTgt spid="405"/>
                                        </p:tgtEl>
                                        <p:attrNameLst>
                                          <p:attrName>style.visibility</p:attrName>
                                        </p:attrNameLst>
                                      </p:cBhvr>
                                      <p:to>
                                        <p:strVal val="hidden"/>
                                      </p:to>
                                    </p:set>
                                  </p:childTnLst>
                                </p:cTn>
                              </p:par>
                              <p:par>
                                <p:cTn id="180" presetID="14" presetClass="exit" presetSubtype="10" fill="hold" nodeType="withEffect">
                                  <p:stCondLst>
                                    <p:cond delay="0"/>
                                  </p:stCondLst>
                                  <p:childTnLst>
                                    <p:animEffect transition="out" filter="randombar(horizontal)">
                                      <p:cBhvr>
                                        <p:cTn id="181" dur="500"/>
                                        <p:tgtEl>
                                          <p:spTgt spid="406"/>
                                        </p:tgtEl>
                                      </p:cBhvr>
                                    </p:animEffect>
                                    <p:set>
                                      <p:cBhvr>
                                        <p:cTn id="182" dur="1" fill="hold">
                                          <p:stCondLst>
                                            <p:cond delay="499"/>
                                          </p:stCondLst>
                                        </p:cTn>
                                        <p:tgtEl>
                                          <p:spTgt spid="406"/>
                                        </p:tgtEl>
                                        <p:attrNameLst>
                                          <p:attrName>style.visibility</p:attrName>
                                        </p:attrNameLst>
                                      </p:cBhvr>
                                      <p:to>
                                        <p:strVal val="hidden"/>
                                      </p:to>
                                    </p:set>
                                  </p:childTnLst>
                                </p:cTn>
                              </p:par>
                              <p:par>
                                <p:cTn id="183" presetID="14" presetClass="exit" presetSubtype="10" fill="hold" nodeType="withEffect">
                                  <p:stCondLst>
                                    <p:cond delay="0"/>
                                  </p:stCondLst>
                                  <p:childTnLst>
                                    <p:animEffect transition="out" filter="randombar(horizontal)">
                                      <p:cBhvr>
                                        <p:cTn id="184" dur="500"/>
                                        <p:tgtEl>
                                          <p:spTgt spid="407"/>
                                        </p:tgtEl>
                                      </p:cBhvr>
                                    </p:animEffect>
                                    <p:set>
                                      <p:cBhvr>
                                        <p:cTn id="185" dur="1" fill="hold">
                                          <p:stCondLst>
                                            <p:cond delay="499"/>
                                          </p:stCondLst>
                                        </p:cTn>
                                        <p:tgtEl>
                                          <p:spTgt spid="407"/>
                                        </p:tgtEl>
                                        <p:attrNameLst>
                                          <p:attrName>style.visibility</p:attrName>
                                        </p:attrNameLst>
                                      </p:cBhvr>
                                      <p:to>
                                        <p:strVal val="hidden"/>
                                      </p:to>
                                    </p:set>
                                  </p:childTnLst>
                                </p:cTn>
                              </p:par>
                              <p:par>
                                <p:cTn id="186" presetID="14" presetClass="exit" presetSubtype="10" fill="hold" nodeType="withEffect">
                                  <p:stCondLst>
                                    <p:cond delay="0"/>
                                  </p:stCondLst>
                                  <p:childTnLst>
                                    <p:animEffect transition="out" filter="randombar(horizontal)">
                                      <p:cBhvr>
                                        <p:cTn id="187" dur="500"/>
                                        <p:tgtEl>
                                          <p:spTgt spid="408"/>
                                        </p:tgtEl>
                                      </p:cBhvr>
                                    </p:animEffect>
                                    <p:set>
                                      <p:cBhvr>
                                        <p:cTn id="188" dur="1" fill="hold">
                                          <p:stCondLst>
                                            <p:cond delay="499"/>
                                          </p:stCondLst>
                                        </p:cTn>
                                        <p:tgtEl>
                                          <p:spTgt spid="408"/>
                                        </p:tgtEl>
                                        <p:attrNameLst>
                                          <p:attrName>style.visibility</p:attrName>
                                        </p:attrNameLst>
                                      </p:cBhvr>
                                      <p:to>
                                        <p:strVal val="hidden"/>
                                      </p:to>
                                    </p:set>
                                  </p:childTnLst>
                                </p:cTn>
                              </p:par>
                              <p:par>
                                <p:cTn id="189" presetID="14" presetClass="exit" presetSubtype="10" fill="hold" nodeType="withEffect">
                                  <p:stCondLst>
                                    <p:cond delay="0"/>
                                  </p:stCondLst>
                                  <p:childTnLst>
                                    <p:animEffect transition="out" filter="randombar(horizontal)">
                                      <p:cBhvr>
                                        <p:cTn id="190" dur="500"/>
                                        <p:tgtEl>
                                          <p:spTgt spid="409"/>
                                        </p:tgtEl>
                                      </p:cBhvr>
                                    </p:animEffect>
                                    <p:set>
                                      <p:cBhvr>
                                        <p:cTn id="191" dur="1" fill="hold">
                                          <p:stCondLst>
                                            <p:cond delay="499"/>
                                          </p:stCondLst>
                                        </p:cTn>
                                        <p:tgtEl>
                                          <p:spTgt spid="409"/>
                                        </p:tgtEl>
                                        <p:attrNameLst>
                                          <p:attrName>style.visibility</p:attrName>
                                        </p:attrNameLst>
                                      </p:cBhvr>
                                      <p:to>
                                        <p:strVal val="hidden"/>
                                      </p:to>
                                    </p:set>
                                  </p:childTnLst>
                                </p:cTn>
                              </p:par>
                              <p:par>
                                <p:cTn id="192" presetID="14" presetClass="exit" presetSubtype="10" fill="hold" nodeType="withEffect">
                                  <p:stCondLst>
                                    <p:cond delay="0"/>
                                  </p:stCondLst>
                                  <p:childTnLst>
                                    <p:animEffect transition="out" filter="randombar(horizontal)">
                                      <p:cBhvr>
                                        <p:cTn id="193" dur="500"/>
                                        <p:tgtEl>
                                          <p:spTgt spid="410"/>
                                        </p:tgtEl>
                                      </p:cBhvr>
                                    </p:animEffect>
                                    <p:set>
                                      <p:cBhvr>
                                        <p:cTn id="194" dur="1" fill="hold">
                                          <p:stCondLst>
                                            <p:cond delay="499"/>
                                          </p:stCondLst>
                                        </p:cTn>
                                        <p:tgtEl>
                                          <p:spTgt spid="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uiExpand="1" build="p"/>
      <p:bldP spid="76" grpId="0"/>
      <p:bldP spid="80" grpId="0" animBg="1"/>
      <p:bldP spid="83" grpId="0"/>
      <p:bldP spid="84" grpId="0"/>
      <p:bldP spid="86" grpId="0"/>
      <p:bldP spid="93" grpId="0"/>
      <p:bldP spid="89" grpId="0"/>
      <p:bldP spid="90" grpId="0"/>
      <p:bldP spid="91" grpId="0"/>
      <p:bldP spid="64" grpId="0"/>
      <p:bldP spid="65" grpId="0"/>
      <p:bldP spid="66" grpId="0"/>
      <p:bldP spid="6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ee the source image">
            <a:extLst>
              <a:ext uri="{FF2B5EF4-FFF2-40B4-BE49-F238E27FC236}">
                <a16:creationId xmlns:a16="http://schemas.microsoft.com/office/drawing/2014/main" id="{792701D0-C939-195C-CE67-393509DF41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790" y="2189355"/>
            <a:ext cx="1888035" cy="833756"/>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45">
            <a:extLst>
              <a:ext uri="{FF2B5EF4-FFF2-40B4-BE49-F238E27FC236}">
                <a16:creationId xmlns:a16="http://schemas.microsoft.com/office/drawing/2014/main" id="{4D672FC5-364D-E038-91DA-0C44E851877E}"/>
              </a:ext>
            </a:extLst>
          </p:cNvPr>
          <p:cNvSpPr>
            <a:spLocks noGrp="1"/>
          </p:cNvSpPr>
          <p:nvPr>
            <p:ph type="title"/>
          </p:nvPr>
        </p:nvSpPr>
        <p:spPr/>
        <p:txBody>
          <a:bodyPr>
            <a:normAutofit fontScale="90000"/>
          </a:bodyPr>
          <a:lstStyle/>
          <a:p>
            <a:r>
              <a:rPr kumimoji="0" lang="en-US" sz="5400" b="1" i="0" u="none" strike="noStrike" kern="1200" cap="all" spc="100" normalizeH="0" baseline="0" noProof="0">
                <a:ln>
                  <a:noFill/>
                </a:ln>
                <a:solidFill>
                  <a:srgbClr val="3E8853"/>
                </a:solidFill>
                <a:effectLst/>
                <a:uLnTx/>
                <a:uFillTx/>
                <a:latin typeface="Tw Cen MT Condensed"/>
                <a:ea typeface="+mj-ea"/>
                <a:cs typeface="+mj-cs"/>
              </a:rPr>
              <a:t>How does Cascade do it?  State machine replication plus consistent cuts</a:t>
            </a:r>
            <a:endParaRPr lang="en-US"/>
          </a:p>
        </p:txBody>
      </p:sp>
      <p:sp>
        <p:nvSpPr>
          <p:cNvPr id="74" name="Content Placeholder 73">
            <a:extLst>
              <a:ext uri="{FF2B5EF4-FFF2-40B4-BE49-F238E27FC236}">
                <a16:creationId xmlns:a16="http://schemas.microsoft.com/office/drawing/2014/main" id="{730CE4A2-3A1D-4C34-B2CA-702D32A7133F}"/>
              </a:ext>
            </a:extLst>
          </p:cNvPr>
          <p:cNvSpPr>
            <a:spLocks noGrp="1"/>
          </p:cNvSpPr>
          <p:nvPr>
            <p:ph idx="1"/>
          </p:nvPr>
        </p:nvSpPr>
        <p:spPr>
          <a:xfrm>
            <a:off x="855685" y="5242898"/>
            <a:ext cx="10786872" cy="1162811"/>
          </a:xfrm>
        </p:spPr>
        <p:txBody>
          <a:bodyPr>
            <a:normAutofit fontScale="85000" lnSpcReduction="10000"/>
          </a:bodyPr>
          <a:lstStyle/>
          <a:p>
            <a:r>
              <a:rPr lang="en-US">
                <a:sym typeface="Symbol" panose="05050102010706020507" pitchFamily="18" charset="2"/>
              </a:rPr>
              <a:t>A temporal query for time  sees a consistent cut at   </a:t>
            </a:r>
            <a:r>
              <a:rPr lang="en-US" baseline="-25000">
                <a:sym typeface="Symbol" panose="05050102010706020507" pitchFamily="18" charset="2"/>
              </a:rPr>
              <a:t>clock</a:t>
            </a:r>
            <a:r>
              <a:rPr lang="en-US">
                <a:sym typeface="Symbol" panose="05050102010706020507" pitchFamily="18" charset="2"/>
              </a:rPr>
              <a:t>. </a:t>
            </a:r>
          </a:p>
          <a:p>
            <a:r>
              <a:rPr lang="en-US">
                <a:sym typeface="Symbol" panose="05050102010706020507" pitchFamily="18" charset="2"/>
              </a:rPr>
              <a:t>Queries to unstable data must wait, but updates are stable within 50us.</a:t>
            </a:r>
            <a:endParaRPr lang="en-US"/>
          </a:p>
        </p:txBody>
      </p:sp>
      <p:sp>
        <p:nvSpPr>
          <p:cNvPr id="4" name="Footer Placeholder 3">
            <a:extLst>
              <a:ext uri="{FF2B5EF4-FFF2-40B4-BE49-F238E27FC236}">
                <a16:creationId xmlns:a16="http://schemas.microsoft.com/office/drawing/2014/main" id="{A201015C-6112-4C82-9804-E75E4E79BC3D}"/>
              </a:ext>
            </a:extLst>
          </p:cNvPr>
          <p:cNvSpPr>
            <a:spLocks noGrp="1"/>
          </p:cNvSpPr>
          <p:nvPr>
            <p:ph type="ftr" sz="quarter" idx="11"/>
          </p:nvPr>
        </p:nvSpPr>
        <p:spPr>
          <a:xfrm>
            <a:off x="4850654" y="6470704"/>
            <a:ext cx="5901459" cy="274320"/>
          </a:xfrm>
        </p:spPr>
        <p:txBody>
          <a:bodyPr/>
          <a:lstStyle/>
          <a:p>
            <a:r>
              <a:rPr lang="en-US"/>
              <a:t>Ken Birman (ken@cs.cornell.edu).</a:t>
            </a:r>
          </a:p>
        </p:txBody>
      </p:sp>
      <p:sp>
        <p:nvSpPr>
          <p:cNvPr id="5" name="Slide Number Placeholder 4">
            <a:extLst>
              <a:ext uri="{FF2B5EF4-FFF2-40B4-BE49-F238E27FC236}">
                <a16:creationId xmlns:a16="http://schemas.microsoft.com/office/drawing/2014/main" id="{A69D2121-50C5-4064-9D4F-E751FCADFF40}"/>
              </a:ext>
            </a:extLst>
          </p:cNvPr>
          <p:cNvSpPr>
            <a:spLocks noGrp="1"/>
          </p:cNvSpPr>
          <p:nvPr>
            <p:ph type="sldNum" sz="quarter" idx="12"/>
          </p:nvPr>
        </p:nvSpPr>
        <p:spPr/>
        <p:txBody>
          <a:bodyPr/>
          <a:lstStyle/>
          <a:p>
            <a:fld id="{26165642-2DC6-4995-8FB3-76453B93C11F}" type="slidenum">
              <a:rPr lang="en-US" smtClean="0"/>
              <a:pPr/>
              <a:t>42</a:t>
            </a:fld>
            <a:endParaRPr lang="en-US"/>
          </a:p>
        </p:txBody>
      </p:sp>
      <p:cxnSp>
        <p:nvCxnSpPr>
          <p:cNvPr id="7" name="Straight Arrow Connector 6">
            <a:extLst>
              <a:ext uri="{FF2B5EF4-FFF2-40B4-BE49-F238E27FC236}">
                <a16:creationId xmlns:a16="http://schemas.microsoft.com/office/drawing/2014/main" id="{CF019518-3615-484F-8447-8550D341A2A3}"/>
              </a:ext>
            </a:extLst>
          </p:cNvPr>
          <p:cNvCxnSpPr/>
          <p:nvPr/>
        </p:nvCxnSpPr>
        <p:spPr>
          <a:xfrm>
            <a:off x="10317723" y="3502271"/>
            <a:ext cx="0" cy="112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2F01D723-822F-44DA-AFBF-9643CE331246}"/>
              </a:ext>
            </a:extLst>
          </p:cNvPr>
          <p:cNvGrpSpPr/>
          <p:nvPr/>
        </p:nvGrpSpPr>
        <p:grpSpPr>
          <a:xfrm>
            <a:off x="3047430" y="2335768"/>
            <a:ext cx="1905600" cy="683153"/>
            <a:chOff x="641115" y="2359831"/>
            <a:chExt cx="1905600" cy="683153"/>
          </a:xfrm>
        </p:grpSpPr>
        <p:cxnSp>
          <p:nvCxnSpPr>
            <p:cNvPr id="29" name="Straight Arrow Connector 28">
              <a:extLst>
                <a:ext uri="{FF2B5EF4-FFF2-40B4-BE49-F238E27FC236}">
                  <a16:creationId xmlns:a16="http://schemas.microsoft.com/office/drawing/2014/main" id="{23B1F597-3438-4CBD-8BCC-7E04B9E606CE}"/>
                </a:ext>
              </a:extLst>
            </p:cNvPr>
            <p:cNvCxnSpPr/>
            <p:nvPr/>
          </p:nvCxnSpPr>
          <p:spPr>
            <a:xfrm>
              <a:off x="1507958" y="2590800"/>
              <a:ext cx="818147" cy="405063"/>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0C34575-49CF-4B70-8A90-0B4C6F230688}"/>
                </a:ext>
              </a:extLst>
            </p:cNvPr>
            <p:cNvSpPr txBox="1"/>
            <p:nvPr/>
          </p:nvSpPr>
          <p:spPr>
            <a:xfrm>
              <a:off x="641115" y="2359831"/>
              <a:ext cx="923651" cy="369332"/>
            </a:xfrm>
            <a:prstGeom prst="rect">
              <a:avLst/>
            </a:prstGeom>
            <a:noFill/>
          </p:spPr>
          <p:txBody>
            <a:bodyPr wrap="none" rtlCol="0">
              <a:spAutoFit/>
            </a:bodyPr>
            <a:lstStyle/>
            <a:p>
              <a:r>
                <a:rPr lang="en-US" b="1">
                  <a:solidFill>
                    <a:schemeClr val="accent2">
                      <a:lumMod val="75000"/>
                    </a:schemeClr>
                  </a:solidFill>
                </a:rPr>
                <a:t>Put(</a:t>
              </a:r>
              <a:r>
                <a:rPr lang="en-US" b="1" err="1">
                  <a:solidFill>
                    <a:schemeClr val="accent2">
                      <a:lumMod val="75000"/>
                    </a:schemeClr>
                  </a:solidFill>
                </a:rPr>
                <a:t>k,v</a:t>
              </a:r>
              <a:r>
                <a:rPr lang="en-US" b="1">
                  <a:solidFill>
                    <a:schemeClr val="accent2">
                      <a:lumMod val="75000"/>
                    </a:schemeClr>
                  </a:solidFill>
                </a:rPr>
                <a:t>)</a:t>
              </a:r>
            </a:p>
          </p:txBody>
        </p:sp>
        <p:cxnSp>
          <p:nvCxnSpPr>
            <p:cNvPr id="32" name="Straight Arrow Connector 31">
              <a:extLst>
                <a:ext uri="{FF2B5EF4-FFF2-40B4-BE49-F238E27FC236}">
                  <a16:creationId xmlns:a16="http://schemas.microsoft.com/office/drawing/2014/main" id="{0F4A595E-159B-4DEF-A0A8-EEC2D07A4C23}"/>
                </a:ext>
              </a:extLst>
            </p:cNvPr>
            <p:cNvCxnSpPr/>
            <p:nvPr/>
          </p:nvCxnSpPr>
          <p:spPr>
            <a:xfrm>
              <a:off x="2338973" y="3042984"/>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BBF999F1-23A0-453C-B6E6-D9FD0261F6B4}"/>
              </a:ext>
            </a:extLst>
          </p:cNvPr>
          <p:cNvGrpSpPr/>
          <p:nvPr/>
        </p:nvGrpSpPr>
        <p:grpSpPr>
          <a:xfrm>
            <a:off x="7143309" y="2199349"/>
            <a:ext cx="3620450" cy="1083022"/>
            <a:chOff x="-2055684" y="2359831"/>
            <a:chExt cx="3620450" cy="1083022"/>
          </a:xfrm>
        </p:grpSpPr>
        <p:cxnSp>
          <p:nvCxnSpPr>
            <p:cNvPr id="35" name="Straight Arrow Connector 34">
              <a:extLst>
                <a:ext uri="{FF2B5EF4-FFF2-40B4-BE49-F238E27FC236}">
                  <a16:creationId xmlns:a16="http://schemas.microsoft.com/office/drawing/2014/main" id="{9CDD7E87-9568-40B8-854C-66D8FB7F6F29}"/>
                </a:ext>
              </a:extLst>
            </p:cNvPr>
            <p:cNvCxnSpPr>
              <a:cxnSpLocks/>
            </p:cNvCxnSpPr>
            <p:nvPr/>
          </p:nvCxnSpPr>
          <p:spPr>
            <a:xfrm flipH="1">
              <a:off x="-2055684" y="2680916"/>
              <a:ext cx="2891625" cy="718389"/>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76CD80B-5201-4362-8562-79A2D6357239}"/>
                </a:ext>
              </a:extLst>
            </p:cNvPr>
            <p:cNvSpPr txBox="1"/>
            <p:nvPr/>
          </p:nvSpPr>
          <p:spPr>
            <a:xfrm>
              <a:off x="641115" y="2359831"/>
              <a:ext cx="923651" cy="369332"/>
            </a:xfrm>
            <a:prstGeom prst="rect">
              <a:avLst/>
            </a:prstGeom>
            <a:noFill/>
          </p:spPr>
          <p:txBody>
            <a:bodyPr wrap="none" rtlCol="0">
              <a:spAutoFit/>
            </a:bodyPr>
            <a:lstStyle/>
            <a:p>
              <a:r>
                <a:rPr lang="en-US" b="1">
                  <a:solidFill>
                    <a:schemeClr val="accent2">
                      <a:lumMod val="75000"/>
                    </a:schemeClr>
                  </a:solidFill>
                </a:rPr>
                <a:t>Put(</a:t>
              </a:r>
              <a:r>
                <a:rPr lang="en-US" b="1" err="1">
                  <a:solidFill>
                    <a:schemeClr val="accent2">
                      <a:lumMod val="75000"/>
                    </a:schemeClr>
                  </a:solidFill>
                </a:rPr>
                <a:t>k,v</a:t>
              </a:r>
              <a:r>
                <a:rPr lang="en-US" b="1">
                  <a:solidFill>
                    <a:schemeClr val="accent2">
                      <a:lumMod val="75000"/>
                    </a:schemeClr>
                  </a:solidFill>
                </a:rPr>
                <a:t>)</a:t>
              </a:r>
            </a:p>
          </p:txBody>
        </p:sp>
        <p:cxnSp>
          <p:nvCxnSpPr>
            <p:cNvPr id="37" name="Straight Arrow Connector 36">
              <a:extLst>
                <a:ext uri="{FF2B5EF4-FFF2-40B4-BE49-F238E27FC236}">
                  <a16:creationId xmlns:a16="http://schemas.microsoft.com/office/drawing/2014/main" id="{60572549-BAFA-47C3-AAE5-2EE6B82B9A7D}"/>
                </a:ext>
              </a:extLst>
            </p:cNvPr>
            <p:cNvCxnSpPr/>
            <p:nvPr/>
          </p:nvCxnSpPr>
          <p:spPr>
            <a:xfrm>
              <a:off x="-2051864" y="3442853"/>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8ED37E1-C2AF-4866-B87A-2B2FDEC6D50D}"/>
              </a:ext>
            </a:extLst>
          </p:cNvPr>
          <p:cNvGrpSpPr/>
          <p:nvPr/>
        </p:nvGrpSpPr>
        <p:grpSpPr>
          <a:xfrm>
            <a:off x="3069460" y="2602791"/>
            <a:ext cx="1905600" cy="683153"/>
            <a:chOff x="641115" y="2359831"/>
            <a:chExt cx="1905600" cy="683153"/>
          </a:xfrm>
        </p:grpSpPr>
        <p:cxnSp>
          <p:nvCxnSpPr>
            <p:cNvPr id="39" name="Straight Arrow Connector 38">
              <a:extLst>
                <a:ext uri="{FF2B5EF4-FFF2-40B4-BE49-F238E27FC236}">
                  <a16:creationId xmlns:a16="http://schemas.microsoft.com/office/drawing/2014/main" id="{0160C8E9-DF5F-4872-9668-93A41C0A6387}"/>
                </a:ext>
              </a:extLst>
            </p:cNvPr>
            <p:cNvCxnSpPr/>
            <p:nvPr/>
          </p:nvCxnSpPr>
          <p:spPr>
            <a:xfrm>
              <a:off x="1507958" y="2590800"/>
              <a:ext cx="818147" cy="405063"/>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28B77F6-8356-4387-AEF4-2283DE36932C}"/>
                </a:ext>
              </a:extLst>
            </p:cNvPr>
            <p:cNvSpPr txBox="1"/>
            <p:nvPr/>
          </p:nvSpPr>
          <p:spPr>
            <a:xfrm>
              <a:off x="641115" y="2359831"/>
              <a:ext cx="923651" cy="369332"/>
            </a:xfrm>
            <a:prstGeom prst="rect">
              <a:avLst/>
            </a:prstGeom>
            <a:noFill/>
          </p:spPr>
          <p:txBody>
            <a:bodyPr wrap="none" rtlCol="0">
              <a:spAutoFit/>
            </a:bodyPr>
            <a:lstStyle/>
            <a:p>
              <a:r>
                <a:rPr lang="en-US" b="1">
                  <a:solidFill>
                    <a:srgbClr val="C00000"/>
                  </a:solidFill>
                </a:rPr>
                <a:t>Put(</a:t>
              </a:r>
              <a:r>
                <a:rPr lang="en-US" b="1" err="1">
                  <a:solidFill>
                    <a:srgbClr val="C00000"/>
                  </a:solidFill>
                </a:rPr>
                <a:t>k,v</a:t>
              </a:r>
              <a:r>
                <a:rPr lang="en-US" b="1">
                  <a:solidFill>
                    <a:srgbClr val="C00000"/>
                  </a:solidFill>
                </a:rPr>
                <a:t>)</a:t>
              </a:r>
            </a:p>
          </p:txBody>
        </p:sp>
        <p:cxnSp>
          <p:nvCxnSpPr>
            <p:cNvPr id="41" name="Straight Arrow Connector 40">
              <a:extLst>
                <a:ext uri="{FF2B5EF4-FFF2-40B4-BE49-F238E27FC236}">
                  <a16:creationId xmlns:a16="http://schemas.microsoft.com/office/drawing/2014/main" id="{87A29750-D584-4EF3-AF5B-780FB1D86FD5}"/>
                </a:ext>
              </a:extLst>
            </p:cNvPr>
            <p:cNvCxnSpPr/>
            <p:nvPr/>
          </p:nvCxnSpPr>
          <p:spPr>
            <a:xfrm>
              <a:off x="2338973" y="3042984"/>
              <a:ext cx="20774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2C9F6100-F379-4752-A51E-41BDA1CF4E6C}"/>
              </a:ext>
            </a:extLst>
          </p:cNvPr>
          <p:cNvGrpSpPr/>
          <p:nvPr/>
        </p:nvGrpSpPr>
        <p:grpSpPr>
          <a:xfrm>
            <a:off x="3108206" y="3342769"/>
            <a:ext cx="1905600" cy="683153"/>
            <a:chOff x="641115" y="2359831"/>
            <a:chExt cx="1905600" cy="683153"/>
          </a:xfrm>
        </p:grpSpPr>
        <p:cxnSp>
          <p:nvCxnSpPr>
            <p:cNvPr id="43" name="Straight Arrow Connector 42">
              <a:extLst>
                <a:ext uri="{FF2B5EF4-FFF2-40B4-BE49-F238E27FC236}">
                  <a16:creationId xmlns:a16="http://schemas.microsoft.com/office/drawing/2014/main" id="{A6D29309-BD03-4108-B1EC-0ADF84B81F3A}"/>
                </a:ext>
              </a:extLst>
            </p:cNvPr>
            <p:cNvCxnSpPr/>
            <p:nvPr/>
          </p:nvCxnSpPr>
          <p:spPr>
            <a:xfrm>
              <a:off x="1507958" y="2590800"/>
              <a:ext cx="818147" cy="405063"/>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F7F083-3B32-4CD5-9239-E1CFD956448B}"/>
                </a:ext>
              </a:extLst>
            </p:cNvPr>
            <p:cNvSpPr txBox="1"/>
            <p:nvPr/>
          </p:nvSpPr>
          <p:spPr>
            <a:xfrm>
              <a:off x="641115" y="2359831"/>
              <a:ext cx="923651" cy="369332"/>
            </a:xfrm>
            <a:prstGeom prst="rect">
              <a:avLst/>
            </a:prstGeom>
            <a:noFill/>
          </p:spPr>
          <p:txBody>
            <a:bodyPr wrap="none" rtlCol="0">
              <a:spAutoFit/>
            </a:bodyPr>
            <a:lstStyle/>
            <a:p>
              <a:r>
                <a:rPr lang="en-US" b="1">
                  <a:solidFill>
                    <a:schemeClr val="accent2">
                      <a:lumMod val="75000"/>
                    </a:schemeClr>
                  </a:solidFill>
                </a:rPr>
                <a:t>Put(</a:t>
              </a:r>
              <a:r>
                <a:rPr lang="en-US" b="1" err="1">
                  <a:solidFill>
                    <a:schemeClr val="accent2">
                      <a:lumMod val="75000"/>
                    </a:schemeClr>
                  </a:solidFill>
                </a:rPr>
                <a:t>k,v</a:t>
              </a:r>
              <a:r>
                <a:rPr lang="en-US" b="1">
                  <a:solidFill>
                    <a:schemeClr val="accent2">
                      <a:lumMod val="75000"/>
                    </a:schemeClr>
                  </a:solidFill>
                </a:rPr>
                <a:t>)</a:t>
              </a:r>
            </a:p>
          </p:txBody>
        </p:sp>
        <p:cxnSp>
          <p:nvCxnSpPr>
            <p:cNvPr id="45" name="Straight Arrow Connector 44">
              <a:extLst>
                <a:ext uri="{FF2B5EF4-FFF2-40B4-BE49-F238E27FC236}">
                  <a16:creationId xmlns:a16="http://schemas.microsoft.com/office/drawing/2014/main" id="{F84E0EBF-592D-489B-8EC4-4095D3702BBC}"/>
                </a:ext>
              </a:extLst>
            </p:cNvPr>
            <p:cNvCxnSpPr/>
            <p:nvPr/>
          </p:nvCxnSpPr>
          <p:spPr>
            <a:xfrm>
              <a:off x="2338973" y="3042984"/>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1C8297BE-8420-4C42-961D-88AE85F9EF60}"/>
              </a:ext>
            </a:extLst>
          </p:cNvPr>
          <p:cNvCxnSpPr/>
          <p:nvPr/>
        </p:nvCxnSpPr>
        <p:spPr>
          <a:xfrm>
            <a:off x="7146711" y="4624137"/>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7A9A865-CA20-4511-8ED9-B9400BCADF69}"/>
              </a:ext>
            </a:extLst>
          </p:cNvPr>
          <p:cNvCxnSpPr/>
          <p:nvPr/>
        </p:nvCxnSpPr>
        <p:spPr>
          <a:xfrm>
            <a:off x="7941359" y="4479757"/>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2AB2CBB-BE1F-461E-BDD4-30523A5FCF1F}"/>
              </a:ext>
            </a:extLst>
          </p:cNvPr>
          <p:cNvCxnSpPr/>
          <p:nvPr/>
        </p:nvCxnSpPr>
        <p:spPr>
          <a:xfrm>
            <a:off x="8789789" y="4304618"/>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57F423ED-D2A5-41B4-98E6-4AC5D4DFBA50}"/>
              </a:ext>
            </a:extLst>
          </p:cNvPr>
          <p:cNvSpPr/>
          <p:nvPr/>
        </p:nvSpPr>
        <p:spPr>
          <a:xfrm>
            <a:off x="2205877" y="2566737"/>
            <a:ext cx="691215" cy="369332"/>
          </a:xfrm>
          <a:prstGeom prst="rect">
            <a:avLst/>
          </a:prstGeom>
        </p:spPr>
        <p:txBody>
          <a:bodyPr wrap="none">
            <a:spAutoFit/>
          </a:bodyPr>
          <a:lstStyle/>
          <a:p>
            <a:r>
              <a:rPr lang="en-US">
                <a:sym typeface="Symbol" panose="05050102010706020507" pitchFamily="18" charset="2"/>
              </a:rPr>
              <a:t>(, ) </a:t>
            </a:r>
            <a:endParaRPr lang="en-US"/>
          </a:p>
        </p:txBody>
      </p:sp>
      <p:cxnSp>
        <p:nvCxnSpPr>
          <p:cNvPr id="79" name="Straight Arrow Connector 78">
            <a:extLst>
              <a:ext uri="{FF2B5EF4-FFF2-40B4-BE49-F238E27FC236}">
                <a16:creationId xmlns:a16="http://schemas.microsoft.com/office/drawing/2014/main" id="{49133A3F-AF77-4078-B640-8DF4B26949D4}"/>
              </a:ext>
            </a:extLst>
          </p:cNvPr>
          <p:cNvCxnSpPr>
            <a:endCxn id="40" idx="1"/>
          </p:cNvCxnSpPr>
          <p:nvPr/>
        </p:nvCxnSpPr>
        <p:spPr>
          <a:xfrm>
            <a:off x="2783305" y="2769268"/>
            <a:ext cx="286155" cy="181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Freeform: Shape 79">
            <a:extLst>
              <a:ext uri="{FF2B5EF4-FFF2-40B4-BE49-F238E27FC236}">
                <a16:creationId xmlns:a16="http://schemas.microsoft.com/office/drawing/2014/main" id="{5322A821-1264-4DFA-8713-9714FC5810D4}"/>
              </a:ext>
            </a:extLst>
          </p:cNvPr>
          <p:cNvSpPr/>
          <p:nvPr/>
        </p:nvSpPr>
        <p:spPr>
          <a:xfrm>
            <a:off x="4042611" y="3606921"/>
            <a:ext cx="5678905" cy="453051"/>
          </a:xfrm>
          <a:custGeom>
            <a:avLst/>
            <a:gdLst>
              <a:gd name="connsiteX0" fmla="*/ 0 w 5678905"/>
              <a:gd name="connsiteY0" fmla="*/ 355479 h 453051"/>
              <a:gd name="connsiteX1" fmla="*/ 1098884 w 5678905"/>
              <a:gd name="connsiteY1" fmla="*/ 146932 h 453051"/>
              <a:gd name="connsiteX2" fmla="*/ 2141621 w 5678905"/>
              <a:gd name="connsiteY2" fmla="*/ 451732 h 453051"/>
              <a:gd name="connsiteX3" fmla="*/ 3152273 w 5678905"/>
              <a:gd name="connsiteY3" fmla="*/ 2553 h 453051"/>
              <a:gd name="connsiteX4" fmla="*/ 4467726 w 5678905"/>
              <a:gd name="connsiteY4" fmla="*/ 259226 h 453051"/>
              <a:gd name="connsiteX5" fmla="*/ 5678905 w 5678905"/>
              <a:gd name="connsiteY5" fmla="*/ 50679 h 4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905" h="453051">
                <a:moveTo>
                  <a:pt x="0" y="355479"/>
                </a:moveTo>
                <a:cubicBezTo>
                  <a:pt x="370973" y="243184"/>
                  <a:pt x="741947" y="130890"/>
                  <a:pt x="1098884" y="146932"/>
                </a:cubicBezTo>
                <a:cubicBezTo>
                  <a:pt x="1455821" y="162974"/>
                  <a:pt x="1799390" y="475795"/>
                  <a:pt x="2141621" y="451732"/>
                </a:cubicBezTo>
                <a:cubicBezTo>
                  <a:pt x="2483853" y="427669"/>
                  <a:pt x="2764589" y="34637"/>
                  <a:pt x="3152273" y="2553"/>
                </a:cubicBezTo>
                <a:cubicBezTo>
                  <a:pt x="3539957" y="-29531"/>
                  <a:pt x="4046621" y="251205"/>
                  <a:pt x="4467726" y="259226"/>
                </a:cubicBezTo>
                <a:cubicBezTo>
                  <a:pt x="4888831" y="267247"/>
                  <a:pt x="5283868" y="158963"/>
                  <a:pt x="5678905" y="506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1AA9E35D-5F3F-465B-AC52-BC5FD99868E9}"/>
              </a:ext>
            </a:extLst>
          </p:cNvPr>
          <p:cNvCxnSpPr/>
          <p:nvPr/>
        </p:nvCxnSpPr>
        <p:spPr>
          <a:xfrm>
            <a:off x="9830230" y="3741139"/>
            <a:ext cx="0" cy="112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AD67A1A-EFB6-4903-8BC8-F32CDBDF547F}"/>
              </a:ext>
            </a:extLst>
          </p:cNvPr>
          <p:cNvSpPr txBox="1"/>
          <p:nvPr/>
        </p:nvSpPr>
        <p:spPr>
          <a:xfrm rot="16200000">
            <a:off x="8641749" y="2461028"/>
            <a:ext cx="1965155" cy="369332"/>
          </a:xfrm>
          <a:prstGeom prst="rect">
            <a:avLst/>
          </a:prstGeom>
          <a:noFill/>
        </p:spPr>
        <p:txBody>
          <a:bodyPr wrap="square" rtlCol="0">
            <a:spAutoFit/>
          </a:bodyPr>
          <a:lstStyle/>
          <a:p>
            <a:r>
              <a:rPr lang="en-US">
                <a:solidFill>
                  <a:schemeClr val="bg1">
                    <a:lumMod val="50000"/>
                  </a:schemeClr>
                </a:solidFill>
              </a:rPr>
              <a:t>Stable portion</a:t>
            </a:r>
          </a:p>
        </p:txBody>
      </p:sp>
      <p:sp>
        <p:nvSpPr>
          <p:cNvPr id="84" name="TextBox 83">
            <a:extLst>
              <a:ext uri="{FF2B5EF4-FFF2-40B4-BE49-F238E27FC236}">
                <a16:creationId xmlns:a16="http://schemas.microsoft.com/office/drawing/2014/main" id="{1C428487-AAC2-4C71-8BAE-42709741F99F}"/>
              </a:ext>
            </a:extLst>
          </p:cNvPr>
          <p:cNvSpPr txBox="1"/>
          <p:nvPr/>
        </p:nvSpPr>
        <p:spPr>
          <a:xfrm rot="16200000">
            <a:off x="8657166" y="3832515"/>
            <a:ext cx="1965155" cy="369332"/>
          </a:xfrm>
          <a:prstGeom prst="rect">
            <a:avLst/>
          </a:prstGeom>
          <a:noFill/>
        </p:spPr>
        <p:txBody>
          <a:bodyPr wrap="square" rtlCol="0">
            <a:spAutoFit/>
          </a:bodyPr>
          <a:lstStyle/>
          <a:p>
            <a:r>
              <a:rPr lang="en-US">
                <a:solidFill>
                  <a:schemeClr val="bg1">
                    <a:lumMod val="50000"/>
                  </a:schemeClr>
                </a:solidFill>
              </a:rPr>
              <a:t>Unstable tail</a:t>
            </a:r>
          </a:p>
        </p:txBody>
      </p:sp>
      <p:sp>
        <p:nvSpPr>
          <p:cNvPr id="86" name="TextBox 85">
            <a:extLst>
              <a:ext uri="{FF2B5EF4-FFF2-40B4-BE49-F238E27FC236}">
                <a16:creationId xmlns:a16="http://schemas.microsoft.com/office/drawing/2014/main" id="{6EDD79D2-17DE-442A-BB74-E3F2F10C22BA}"/>
              </a:ext>
            </a:extLst>
          </p:cNvPr>
          <p:cNvSpPr txBox="1"/>
          <p:nvPr/>
        </p:nvSpPr>
        <p:spPr>
          <a:xfrm>
            <a:off x="4486939" y="3154718"/>
            <a:ext cx="311304" cy="369332"/>
          </a:xfrm>
          <a:prstGeom prst="rect">
            <a:avLst/>
          </a:prstGeom>
          <a:noFill/>
        </p:spPr>
        <p:txBody>
          <a:bodyPr wrap="none" rtlCol="0">
            <a:spAutoFit/>
          </a:bodyPr>
          <a:lstStyle/>
          <a:p>
            <a:r>
              <a:rPr lang="en-US" b="1">
                <a:solidFill>
                  <a:srgbClr val="C00000"/>
                </a:solidFill>
                <a:highlight>
                  <a:srgbClr val="FFFF00"/>
                </a:highlight>
                <a:sym typeface="Symbol" panose="05050102010706020507" pitchFamily="18" charset="2"/>
              </a:rPr>
              <a:t></a:t>
            </a:r>
            <a:endParaRPr lang="en-US" b="1">
              <a:solidFill>
                <a:srgbClr val="C00000"/>
              </a:solidFill>
              <a:highlight>
                <a:srgbClr val="FFFF00"/>
              </a:highlight>
            </a:endParaRPr>
          </a:p>
        </p:txBody>
      </p:sp>
      <p:sp>
        <p:nvSpPr>
          <p:cNvPr id="92" name="TextBox 91">
            <a:extLst>
              <a:ext uri="{FF2B5EF4-FFF2-40B4-BE49-F238E27FC236}">
                <a16:creationId xmlns:a16="http://schemas.microsoft.com/office/drawing/2014/main" id="{F7804926-D519-4284-81CF-C136EB417369}"/>
              </a:ext>
            </a:extLst>
          </p:cNvPr>
          <p:cNvSpPr txBox="1"/>
          <p:nvPr/>
        </p:nvSpPr>
        <p:spPr>
          <a:xfrm>
            <a:off x="4486944" y="1963152"/>
            <a:ext cx="5234572" cy="369332"/>
          </a:xfrm>
          <a:prstGeom prst="rect">
            <a:avLst/>
          </a:prstGeom>
          <a:noFill/>
        </p:spPr>
        <p:txBody>
          <a:bodyPr wrap="square" rtlCol="0">
            <a:spAutoFit/>
          </a:bodyPr>
          <a:lstStyle/>
          <a:p>
            <a:r>
              <a:rPr lang="en-US" i="1"/>
              <a:t>Each Cascade shard has its own </a:t>
            </a:r>
            <a:r>
              <a:rPr lang="en-US" i="1" err="1"/>
              <a:t>Paxos</a:t>
            </a:r>
            <a:r>
              <a:rPr lang="en-US" i="1"/>
              <a:t>-based log</a:t>
            </a:r>
          </a:p>
        </p:txBody>
      </p:sp>
      <p:sp>
        <p:nvSpPr>
          <p:cNvPr id="93" name="TextBox 92">
            <a:extLst>
              <a:ext uri="{FF2B5EF4-FFF2-40B4-BE49-F238E27FC236}">
                <a16:creationId xmlns:a16="http://schemas.microsoft.com/office/drawing/2014/main" id="{943C9251-2206-4B24-8822-95E1726EAE6D}"/>
              </a:ext>
            </a:extLst>
          </p:cNvPr>
          <p:cNvSpPr txBox="1"/>
          <p:nvPr/>
        </p:nvSpPr>
        <p:spPr>
          <a:xfrm>
            <a:off x="415714" y="3928496"/>
            <a:ext cx="3568477" cy="923330"/>
          </a:xfrm>
          <a:prstGeom prst="rect">
            <a:avLst/>
          </a:prstGeom>
          <a:noFill/>
        </p:spPr>
        <p:txBody>
          <a:bodyPr wrap="square" rtlCol="0">
            <a:spAutoFit/>
          </a:bodyPr>
          <a:lstStyle/>
          <a:p>
            <a:pPr algn="ctr"/>
            <a:r>
              <a:rPr lang="en-US">
                <a:highlight>
                  <a:srgbClr val="FFFF00"/>
                </a:highlight>
              </a:rPr>
              <a:t>Each </a:t>
            </a:r>
            <a:r>
              <a:rPr lang="en-US">
                <a:highlight>
                  <a:srgbClr val="FFFF00"/>
                </a:highlight>
                <a:sym typeface="Symbol" panose="05050102010706020507" pitchFamily="18" charset="2"/>
              </a:rPr>
              <a:t> is triggered by an upcall</a:t>
            </a:r>
            <a:br>
              <a:rPr lang="en-US">
                <a:highlight>
                  <a:srgbClr val="FFFF00"/>
                </a:highlight>
                <a:sym typeface="Symbol" panose="05050102010706020507" pitchFamily="18" charset="2"/>
              </a:rPr>
            </a:br>
            <a:r>
              <a:rPr lang="en-US">
                <a:highlight>
                  <a:srgbClr val="FFFF00"/>
                </a:highlight>
                <a:sym typeface="Symbol" panose="05050102010706020507" pitchFamily="18" charset="2"/>
              </a:rPr>
              <a:t>from a “watcher” monitoring some</a:t>
            </a:r>
            <a:br>
              <a:rPr lang="en-US">
                <a:highlight>
                  <a:srgbClr val="FFFF00"/>
                </a:highlight>
                <a:sym typeface="Symbol" panose="05050102010706020507" pitchFamily="18" charset="2"/>
              </a:rPr>
            </a:br>
            <a:r>
              <a:rPr lang="en-US">
                <a:highlight>
                  <a:srgbClr val="FFFF00"/>
                </a:highlight>
                <a:sym typeface="Symbol" panose="05050102010706020507" pitchFamily="18" charset="2"/>
              </a:rPr>
              <a:t>key (or pattern)</a:t>
            </a:r>
            <a:endParaRPr lang="en-US">
              <a:highlight>
                <a:srgbClr val="FFFF00"/>
              </a:highlight>
            </a:endParaRPr>
          </a:p>
        </p:txBody>
      </p:sp>
      <p:cxnSp>
        <p:nvCxnSpPr>
          <p:cNvPr id="85" name="Straight Arrow Connector 84">
            <a:extLst>
              <a:ext uri="{FF2B5EF4-FFF2-40B4-BE49-F238E27FC236}">
                <a16:creationId xmlns:a16="http://schemas.microsoft.com/office/drawing/2014/main" id="{733E6609-6AEE-482F-AB58-35F0D1F16FA4}"/>
              </a:ext>
            </a:extLst>
          </p:cNvPr>
          <p:cNvCxnSpPr>
            <a:cxnSpLocks/>
          </p:cNvCxnSpPr>
          <p:nvPr/>
        </p:nvCxnSpPr>
        <p:spPr>
          <a:xfrm>
            <a:off x="4732420" y="3791586"/>
            <a:ext cx="1" cy="104511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CA80754-0D4F-493E-A2A2-F51B6AB15945}"/>
              </a:ext>
            </a:extLst>
          </p:cNvPr>
          <p:cNvCxnSpPr>
            <a:cxnSpLocks/>
          </p:cNvCxnSpPr>
          <p:nvPr/>
        </p:nvCxnSpPr>
        <p:spPr>
          <a:xfrm>
            <a:off x="4953030" y="3741139"/>
            <a:ext cx="3981" cy="109555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996BF93-3DD3-460F-BE20-955879EB1E3A}"/>
              </a:ext>
            </a:extLst>
          </p:cNvPr>
          <p:cNvCxnSpPr>
            <a:cxnSpLocks/>
          </p:cNvCxnSpPr>
          <p:nvPr/>
        </p:nvCxnSpPr>
        <p:spPr>
          <a:xfrm>
            <a:off x="5526489" y="3834057"/>
            <a:ext cx="0" cy="100263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FB4DCE94-DEAC-45A7-8222-EF6CB712EC6B}"/>
              </a:ext>
            </a:extLst>
          </p:cNvPr>
          <p:cNvCxnSpPr>
            <a:cxnSpLocks/>
          </p:cNvCxnSpPr>
          <p:nvPr/>
        </p:nvCxnSpPr>
        <p:spPr>
          <a:xfrm>
            <a:off x="5751079" y="3928496"/>
            <a:ext cx="0" cy="90820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288CC6D-229F-4F62-A51A-037852C5A871}"/>
              </a:ext>
            </a:extLst>
          </p:cNvPr>
          <p:cNvCxnSpPr>
            <a:cxnSpLocks/>
          </p:cNvCxnSpPr>
          <p:nvPr/>
        </p:nvCxnSpPr>
        <p:spPr>
          <a:xfrm>
            <a:off x="6324244" y="3978801"/>
            <a:ext cx="0" cy="85789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E230CA3-0E97-4B5B-B5E6-105A78909D74}"/>
              </a:ext>
            </a:extLst>
          </p:cNvPr>
          <p:cNvCxnSpPr>
            <a:cxnSpLocks/>
          </p:cNvCxnSpPr>
          <p:nvPr/>
        </p:nvCxnSpPr>
        <p:spPr>
          <a:xfrm>
            <a:off x="6554362" y="3906252"/>
            <a:ext cx="0" cy="930444"/>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F18311C-7F21-4964-BE03-2E4E30644EC9}"/>
              </a:ext>
            </a:extLst>
          </p:cNvPr>
          <p:cNvCxnSpPr>
            <a:cxnSpLocks/>
          </p:cNvCxnSpPr>
          <p:nvPr/>
        </p:nvCxnSpPr>
        <p:spPr>
          <a:xfrm flipH="1">
            <a:off x="7133076" y="3597801"/>
            <a:ext cx="2343" cy="125735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63044614-0959-4616-9FFF-AC369B5E62B5}"/>
              </a:ext>
            </a:extLst>
          </p:cNvPr>
          <p:cNvCxnSpPr>
            <a:cxnSpLocks/>
          </p:cNvCxnSpPr>
          <p:nvPr/>
        </p:nvCxnSpPr>
        <p:spPr>
          <a:xfrm flipH="1">
            <a:off x="7357540" y="3606921"/>
            <a:ext cx="13761" cy="122977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3299337-7780-486A-84F7-C43B84BBE692}"/>
              </a:ext>
            </a:extLst>
          </p:cNvPr>
          <p:cNvCxnSpPr>
            <a:cxnSpLocks/>
          </p:cNvCxnSpPr>
          <p:nvPr/>
        </p:nvCxnSpPr>
        <p:spPr>
          <a:xfrm>
            <a:off x="7937348" y="3741139"/>
            <a:ext cx="1" cy="109555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8927CBE-9E6F-4ED2-9D48-C080390C2E31}"/>
              </a:ext>
            </a:extLst>
          </p:cNvPr>
          <p:cNvCxnSpPr>
            <a:cxnSpLocks/>
          </p:cNvCxnSpPr>
          <p:nvPr/>
        </p:nvCxnSpPr>
        <p:spPr>
          <a:xfrm>
            <a:off x="8169902" y="3822007"/>
            <a:ext cx="1" cy="101468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CB987F93-9802-4B19-BB41-02BD6A992004}"/>
              </a:ext>
            </a:extLst>
          </p:cNvPr>
          <p:cNvCxnSpPr>
            <a:cxnSpLocks/>
          </p:cNvCxnSpPr>
          <p:nvPr/>
        </p:nvCxnSpPr>
        <p:spPr>
          <a:xfrm>
            <a:off x="8749770" y="3833446"/>
            <a:ext cx="0" cy="100325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80498761-0E95-4B84-B53E-E60578B31F16}"/>
              </a:ext>
            </a:extLst>
          </p:cNvPr>
          <p:cNvCxnSpPr>
            <a:cxnSpLocks/>
          </p:cNvCxnSpPr>
          <p:nvPr/>
        </p:nvCxnSpPr>
        <p:spPr>
          <a:xfrm>
            <a:off x="8974360" y="3833446"/>
            <a:ext cx="0" cy="100325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904075F1-2FF3-479E-95BD-83ECCA930FEC}"/>
              </a:ext>
            </a:extLst>
          </p:cNvPr>
          <p:cNvCxnSpPr>
            <a:cxnSpLocks/>
          </p:cNvCxnSpPr>
          <p:nvPr/>
        </p:nvCxnSpPr>
        <p:spPr>
          <a:xfrm>
            <a:off x="4732420" y="263441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0" name="Straight Arrow Connector 399">
            <a:extLst>
              <a:ext uri="{FF2B5EF4-FFF2-40B4-BE49-F238E27FC236}">
                <a16:creationId xmlns:a16="http://schemas.microsoft.com/office/drawing/2014/main" id="{3DC7997B-CA9D-489D-9CB2-863E81738092}"/>
              </a:ext>
            </a:extLst>
          </p:cNvPr>
          <p:cNvCxnSpPr>
            <a:cxnSpLocks/>
          </p:cNvCxnSpPr>
          <p:nvPr/>
        </p:nvCxnSpPr>
        <p:spPr>
          <a:xfrm>
            <a:off x="4955020" y="2618378"/>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1" name="Straight Arrow Connector 400">
            <a:extLst>
              <a:ext uri="{FF2B5EF4-FFF2-40B4-BE49-F238E27FC236}">
                <a16:creationId xmlns:a16="http://schemas.microsoft.com/office/drawing/2014/main" id="{604E39CF-708D-4873-A6BA-BFE3641C132A}"/>
              </a:ext>
            </a:extLst>
          </p:cNvPr>
          <p:cNvCxnSpPr>
            <a:cxnSpLocks/>
          </p:cNvCxnSpPr>
          <p:nvPr/>
        </p:nvCxnSpPr>
        <p:spPr>
          <a:xfrm>
            <a:off x="5526489" y="264954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2" name="Straight Arrow Connector 401">
            <a:extLst>
              <a:ext uri="{FF2B5EF4-FFF2-40B4-BE49-F238E27FC236}">
                <a16:creationId xmlns:a16="http://schemas.microsoft.com/office/drawing/2014/main" id="{63DC23BC-C31A-4EFC-B3EB-DC03DFC3CEF2}"/>
              </a:ext>
            </a:extLst>
          </p:cNvPr>
          <p:cNvCxnSpPr>
            <a:cxnSpLocks/>
          </p:cNvCxnSpPr>
          <p:nvPr/>
        </p:nvCxnSpPr>
        <p:spPr>
          <a:xfrm>
            <a:off x="5751079"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3" name="Straight Arrow Connector 402">
            <a:extLst>
              <a:ext uri="{FF2B5EF4-FFF2-40B4-BE49-F238E27FC236}">
                <a16:creationId xmlns:a16="http://schemas.microsoft.com/office/drawing/2014/main" id="{92E586F6-0789-4377-AB37-0B2CC0FBBC99}"/>
              </a:ext>
            </a:extLst>
          </p:cNvPr>
          <p:cNvCxnSpPr>
            <a:cxnSpLocks/>
          </p:cNvCxnSpPr>
          <p:nvPr/>
        </p:nvCxnSpPr>
        <p:spPr>
          <a:xfrm>
            <a:off x="6324244"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4" name="Straight Arrow Connector 403">
            <a:extLst>
              <a:ext uri="{FF2B5EF4-FFF2-40B4-BE49-F238E27FC236}">
                <a16:creationId xmlns:a16="http://schemas.microsoft.com/office/drawing/2014/main" id="{055146C5-D895-4D06-8E77-C7DE80C6DEE2}"/>
              </a:ext>
            </a:extLst>
          </p:cNvPr>
          <p:cNvCxnSpPr>
            <a:cxnSpLocks/>
          </p:cNvCxnSpPr>
          <p:nvPr/>
        </p:nvCxnSpPr>
        <p:spPr>
          <a:xfrm>
            <a:off x="6554362" y="264954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5" name="Straight Arrow Connector 404">
            <a:extLst>
              <a:ext uri="{FF2B5EF4-FFF2-40B4-BE49-F238E27FC236}">
                <a16:creationId xmlns:a16="http://schemas.microsoft.com/office/drawing/2014/main" id="{867CDDBA-040A-406C-A360-B61A3A5DDB90}"/>
              </a:ext>
            </a:extLst>
          </p:cNvPr>
          <p:cNvCxnSpPr>
            <a:cxnSpLocks/>
          </p:cNvCxnSpPr>
          <p:nvPr/>
        </p:nvCxnSpPr>
        <p:spPr>
          <a:xfrm>
            <a:off x="7134247" y="266582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B303FDE3-1865-4884-A634-7C7DAB407C4D}"/>
              </a:ext>
            </a:extLst>
          </p:cNvPr>
          <p:cNvCxnSpPr>
            <a:cxnSpLocks/>
          </p:cNvCxnSpPr>
          <p:nvPr/>
        </p:nvCxnSpPr>
        <p:spPr>
          <a:xfrm>
            <a:off x="7364420"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E420EEB5-8EF1-479A-89E8-738CCB082187}"/>
              </a:ext>
            </a:extLst>
          </p:cNvPr>
          <p:cNvCxnSpPr>
            <a:cxnSpLocks/>
          </p:cNvCxnSpPr>
          <p:nvPr/>
        </p:nvCxnSpPr>
        <p:spPr>
          <a:xfrm>
            <a:off x="7937348" y="264043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6A0D8ED1-CA93-4ABE-9E5E-9DD37F39E3EE}"/>
              </a:ext>
            </a:extLst>
          </p:cNvPr>
          <p:cNvCxnSpPr>
            <a:cxnSpLocks/>
          </p:cNvCxnSpPr>
          <p:nvPr/>
        </p:nvCxnSpPr>
        <p:spPr>
          <a:xfrm>
            <a:off x="8169902" y="2649549"/>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ADAFB680-5871-4E1F-B8C0-7FDC5AD8288C}"/>
              </a:ext>
            </a:extLst>
          </p:cNvPr>
          <p:cNvCxnSpPr>
            <a:cxnSpLocks/>
          </p:cNvCxnSpPr>
          <p:nvPr/>
        </p:nvCxnSpPr>
        <p:spPr>
          <a:xfrm>
            <a:off x="8751570" y="2634875"/>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C22A0E76-0961-44A7-ABAF-347825E59FE9}"/>
              </a:ext>
            </a:extLst>
          </p:cNvPr>
          <p:cNvCxnSpPr>
            <a:cxnSpLocks/>
          </p:cNvCxnSpPr>
          <p:nvPr/>
        </p:nvCxnSpPr>
        <p:spPr>
          <a:xfrm>
            <a:off x="8974359" y="2640000"/>
            <a:ext cx="0" cy="2202277"/>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005339-0F3E-4CC5-B05A-729395C8AE58}"/>
              </a:ext>
            </a:extLst>
          </p:cNvPr>
          <p:cNvSpPr txBox="1"/>
          <p:nvPr/>
        </p:nvSpPr>
        <p:spPr>
          <a:xfrm rot="16200000">
            <a:off x="9483354" y="3433908"/>
            <a:ext cx="1299405" cy="369332"/>
          </a:xfrm>
          <a:prstGeom prst="rect">
            <a:avLst/>
          </a:prstGeom>
          <a:noFill/>
        </p:spPr>
        <p:txBody>
          <a:bodyPr wrap="square" rtlCol="0">
            <a:spAutoFit/>
          </a:bodyPr>
          <a:lstStyle/>
          <a:p>
            <a:r>
              <a:rPr lang="en-US">
                <a:solidFill>
                  <a:schemeClr val="bg1">
                    <a:lumMod val="50000"/>
                  </a:schemeClr>
                </a:solidFill>
              </a:rPr>
              <a:t>time</a:t>
            </a:r>
          </a:p>
        </p:txBody>
      </p:sp>
      <p:cxnSp>
        <p:nvCxnSpPr>
          <p:cNvPr id="10" name="Straight Arrow Connector 9">
            <a:extLst>
              <a:ext uri="{FF2B5EF4-FFF2-40B4-BE49-F238E27FC236}">
                <a16:creationId xmlns:a16="http://schemas.microsoft.com/office/drawing/2014/main" id="{A36913A6-8C1D-4667-BA32-66414A45B651}"/>
              </a:ext>
            </a:extLst>
          </p:cNvPr>
          <p:cNvCxnSpPr>
            <a:cxnSpLocks/>
          </p:cNvCxnSpPr>
          <p:nvPr/>
        </p:nvCxnSpPr>
        <p:spPr>
          <a:xfrm>
            <a:off x="4732420" y="2582779"/>
            <a:ext cx="0" cy="120880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DCEB19E-1164-446D-9B7D-DFA00ADB55D2}"/>
              </a:ext>
            </a:extLst>
          </p:cNvPr>
          <p:cNvCxnSpPr>
            <a:cxnSpLocks/>
          </p:cNvCxnSpPr>
          <p:nvPr/>
        </p:nvCxnSpPr>
        <p:spPr>
          <a:xfrm flipH="1">
            <a:off x="4953030" y="2582779"/>
            <a:ext cx="3980" cy="121938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57C40B0-D4F8-4792-B287-95FB49B974D9}"/>
              </a:ext>
            </a:extLst>
          </p:cNvPr>
          <p:cNvSpPr/>
          <p:nvPr/>
        </p:nvSpPr>
        <p:spPr>
          <a:xfrm>
            <a:off x="4563978"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26A404B-F418-498E-865C-3CB8D6482FC5}"/>
              </a:ext>
            </a:extLst>
          </p:cNvPr>
          <p:cNvCxnSpPr>
            <a:cxnSpLocks/>
          </p:cNvCxnSpPr>
          <p:nvPr/>
        </p:nvCxnSpPr>
        <p:spPr>
          <a:xfrm>
            <a:off x="5526489" y="2582779"/>
            <a:ext cx="0" cy="1295221"/>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633AC3-E0FB-47D5-B85A-92CD1D2BD3C0}"/>
              </a:ext>
            </a:extLst>
          </p:cNvPr>
          <p:cNvCxnSpPr>
            <a:cxnSpLocks/>
          </p:cNvCxnSpPr>
          <p:nvPr/>
        </p:nvCxnSpPr>
        <p:spPr>
          <a:xfrm>
            <a:off x="5751079" y="2582779"/>
            <a:ext cx="0" cy="1376392"/>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1845C8C1-5684-4C05-AA55-46794C67C294}"/>
              </a:ext>
            </a:extLst>
          </p:cNvPr>
          <p:cNvSpPr/>
          <p:nvPr/>
        </p:nvSpPr>
        <p:spPr>
          <a:xfrm>
            <a:off x="535804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3FC062B-5731-456C-84CB-DDC7BA2608CE}"/>
              </a:ext>
            </a:extLst>
          </p:cNvPr>
          <p:cNvCxnSpPr>
            <a:cxnSpLocks/>
          </p:cNvCxnSpPr>
          <p:nvPr/>
        </p:nvCxnSpPr>
        <p:spPr>
          <a:xfrm>
            <a:off x="6324244" y="2582779"/>
            <a:ext cx="0" cy="147719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B26DE4-BF7C-41E3-AAC6-9D50FB903A0C}"/>
              </a:ext>
            </a:extLst>
          </p:cNvPr>
          <p:cNvCxnSpPr>
            <a:cxnSpLocks/>
          </p:cNvCxnSpPr>
          <p:nvPr/>
        </p:nvCxnSpPr>
        <p:spPr>
          <a:xfrm>
            <a:off x="6549129" y="2582779"/>
            <a:ext cx="10467" cy="134571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3FEA673-090C-443C-952F-839FE428456E}"/>
              </a:ext>
            </a:extLst>
          </p:cNvPr>
          <p:cNvSpPr/>
          <p:nvPr/>
        </p:nvSpPr>
        <p:spPr>
          <a:xfrm>
            <a:off x="615609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BE34CC9-4561-4BE2-99FF-03ECAC652DA4}"/>
              </a:ext>
            </a:extLst>
          </p:cNvPr>
          <p:cNvCxnSpPr>
            <a:cxnSpLocks/>
          </p:cNvCxnSpPr>
          <p:nvPr/>
        </p:nvCxnSpPr>
        <p:spPr>
          <a:xfrm>
            <a:off x="7134247" y="2582779"/>
            <a:ext cx="0" cy="111528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B31E4F-212C-42AA-8805-BFEB3F36397E}"/>
              </a:ext>
            </a:extLst>
          </p:cNvPr>
          <p:cNvCxnSpPr>
            <a:cxnSpLocks/>
          </p:cNvCxnSpPr>
          <p:nvPr/>
        </p:nvCxnSpPr>
        <p:spPr>
          <a:xfrm>
            <a:off x="7362344" y="2582779"/>
            <a:ext cx="4153" cy="110947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64C9A78-5748-47FD-A5F3-863E9603B373}"/>
              </a:ext>
            </a:extLst>
          </p:cNvPr>
          <p:cNvSpPr/>
          <p:nvPr/>
        </p:nvSpPr>
        <p:spPr>
          <a:xfrm>
            <a:off x="696450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1D89652D-A9DF-46A5-B007-8DC4EDB66CEE}"/>
              </a:ext>
            </a:extLst>
          </p:cNvPr>
          <p:cNvCxnSpPr>
            <a:cxnSpLocks/>
          </p:cNvCxnSpPr>
          <p:nvPr/>
        </p:nvCxnSpPr>
        <p:spPr>
          <a:xfrm>
            <a:off x="7937348" y="2582779"/>
            <a:ext cx="0" cy="1191867"/>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31B93A1-9DD9-40AF-A625-D7E7E2C1549F}"/>
              </a:ext>
            </a:extLst>
          </p:cNvPr>
          <p:cNvCxnSpPr>
            <a:cxnSpLocks/>
          </p:cNvCxnSpPr>
          <p:nvPr/>
        </p:nvCxnSpPr>
        <p:spPr>
          <a:xfrm>
            <a:off x="8165949" y="2582779"/>
            <a:ext cx="7907" cy="127172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5E25881-36BB-46AF-8D2D-99F772A96ACC}"/>
              </a:ext>
            </a:extLst>
          </p:cNvPr>
          <p:cNvSpPr/>
          <p:nvPr/>
        </p:nvSpPr>
        <p:spPr>
          <a:xfrm>
            <a:off x="777291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C9201016-43EA-4395-ACD2-8B960E540A0D}"/>
              </a:ext>
            </a:extLst>
          </p:cNvPr>
          <p:cNvCxnSpPr>
            <a:cxnSpLocks/>
          </p:cNvCxnSpPr>
          <p:nvPr/>
        </p:nvCxnSpPr>
        <p:spPr>
          <a:xfrm flipH="1">
            <a:off x="8743550" y="2582779"/>
            <a:ext cx="6220" cy="130276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E3F15F3-6CEA-42B2-89A7-267943DE9142}"/>
              </a:ext>
            </a:extLst>
          </p:cNvPr>
          <p:cNvCxnSpPr>
            <a:cxnSpLocks/>
          </p:cNvCxnSpPr>
          <p:nvPr/>
        </p:nvCxnSpPr>
        <p:spPr>
          <a:xfrm>
            <a:off x="8974359" y="2582779"/>
            <a:ext cx="0" cy="1302763"/>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9D5805-770B-4684-96D2-E98E293BFB40}"/>
              </a:ext>
            </a:extLst>
          </p:cNvPr>
          <p:cNvSpPr/>
          <p:nvPr/>
        </p:nvSpPr>
        <p:spPr>
          <a:xfrm>
            <a:off x="8581327" y="2438400"/>
            <a:ext cx="569480" cy="2566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A5AEC3AF-D6EB-401F-B0E5-B0E629EC168F}"/>
              </a:ext>
            </a:extLst>
          </p:cNvPr>
          <p:cNvCxnSpPr/>
          <p:nvPr/>
        </p:nvCxnSpPr>
        <p:spPr>
          <a:xfrm>
            <a:off x="5526489" y="2971800"/>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470A33E-F03E-4C46-B67D-BB9CC8956227}"/>
              </a:ext>
            </a:extLst>
          </p:cNvPr>
          <p:cNvCxnSpPr/>
          <p:nvPr/>
        </p:nvCxnSpPr>
        <p:spPr>
          <a:xfrm>
            <a:off x="6328542" y="2984109"/>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617D8F0-777D-4284-926D-B0927930D9B5}"/>
              </a:ext>
            </a:extLst>
          </p:cNvPr>
          <p:cNvCxnSpPr/>
          <p:nvPr/>
        </p:nvCxnSpPr>
        <p:spPr>
          <a:xfrm>
            <a:off x="5526489" y="3573738"/>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17A66F2-E7A6-4416-92A4-1BE2435CD875}"/>
              </a:ext>
            </a:extLst>
          </p:cNvPr>
          <p:cNvCxnSpPr/>
          <p:nvPr/>
        </p:nvCxnSpPr>
        <p:spPr>
          <a:xfrm>
            <a:off x="6328542" y="3088103"/>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4103C4-6B06-42D0-AAFD-0A85A813D7C3}"/>
              </a:ext>
            </a:extLst>
          </p:cNvPr>
          <p:cNvCxnSpPr/>
          <p:nvPr/>
        </p:nvCxnSpPr>
        <p:spPr>
          <a:xfrm>
            <a:off x="5526489" y="3906252"/>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51A1B29-D843-435B-A1D6-41D7D4B1E58B}"/>
              </a:ext>
            </a:extLst>
          </p:cNvPr>
          <p:cNvCxnSpPr/>
          <p:nvPr/>
        </p:nvCxnSpPr>
        <p:spPr>
          <a:xfrm>
            <a:off x="5526489" y="4034589"/>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BC9B5F9-486E-47C9-A996-DB2E38A744F5}"/>
              </a:ext>
            </a:extLst>
          </p:cNvPr>
          <p:cNvCxnSpPr/>
          <p:nvPr/>
        </p:nvCxnSpPr>
        <p:spPr>
          <a:xfrm>
            <a:off x="6328542" y="3834057"/>
            <a:ext cx="2245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491693-8D51-4F85-84C0-2BBC32A87367}"/>
              </a:ext>
            </a:extLst>
          </p:cNvPr>
          <p:cNvCxnSpPr/>
          <p:nvPr/>
        </p:nvCxnSpPr>
        <p:spPr>
          <a:xfrm>
            <a:off x="7130699" y="3018921"/>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11CC328-B2A1-47D9-B38D-7F1DDEF43626}"/>
              </a:ext>
            </a:extLst>
          </p:cNvPr>
          <p:cNvCxnSpPr/>
          <p:nvPr/>
        </p:nvCxnSpPr>
        <p:spPr>
          <a:xfrm>
            <a:off x="7130699" y="3413599"/>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5C3FC58-D0BA-450F-9C58-FC60AA4A8C40}"/>
              </a:ext>
            </a:extLst>
          </p:cNvPr>
          <p:cNvCxnSpPr/>
          <p:nvPr/>
        </p:nvCxnSpPr>
        <p:spPr>
          <a:xfrm>
            <a:off x="7138705" y="3527435"/>
            <a:ext cx="2245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3284C1A-A806-4416-A455-A2560C5041BD}"/>
              </a:ext>
            </a:extLst>
          </p:cNvPr>
          <p:cNvCxnSpPr/>
          <p:nvPr/>
        </p:nvCxnSpPr>
        <p:spPr>
          <a:xfrm>
            <a:off x="7138705" y="3659604"/>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65233D8-61D5-44E1-B607-892BC377AFD3}"/>
              </a:ext>
            </a:extLst>
          </p:cNvPr>
          <p:cNvCxnSpPr/>
          <p:nvPr/>
        </p:nvCxnSpPr>
        <p:spPr>
          <a:xfrm>
            <a:off x="7941359" y="3184354"/>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811D207-118F-4FC4-9878-168E3E0A0C2A}"/>
              </a:ext>
            </a:extLst>
          </p:cNvPr>
          <p:cNvCxnSpPr/>
          <p:nvPr/>
        </p:nvCxnSpPr>
        <p:spPr>
          <a:xfrm>
            <a:off x="8753772" y="3285944"/>
            <a:ext cx="22459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01656F3-34AF-487A-AEBA-1A8BD683AC31}"/>
              </a:ext>
            </a:extLst>
          </p:cNvPr>
          <p:cNvCxnSpPr/>
          <p:nvPr/>
        </p:nvCxnSpPr>
        <p:spPr>
          <a:xfrm>
            <a:off x="8749769" y="3413599"/>
            <a:ext cx="22459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AACDDDB-8D1B-4406-8923-63BDC9036045}"/>
              </a:ext>
            </a:extLst>
          </p:cNvPr>
          <p:cNvCxnSpPr>
            <a:cxnSpLocks/>
          </p:cNvCxnSpPr>
          <p:nvPr/>
        </p:nvCxnSpPr>
        <p:spPr>
          <a:xfrm>
            <a:off x="5050536" y="3324041"/>
            <a:ext cx="2031049" cy="203394"/>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10703CD-17EA-4DDE-A997-764A42D43B98}"/>
              </a:ext>
            </a:extLst>
          </p:cNvPr>
          <p:cNvCxnSpPr>
            <a:cxnSpLocks/>
          </p:cNvCxnSpPr>
          <p:nvPr/>
        </p:nvCxnSpPr>
        <p:spPr>
          <a:xfrm flipH="1">
            <a:off x="6323949" y="3482042"/>
            <a:ext cx="2397717" cy="339965"/>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4EE2EE1-73CA-4FAE-AA7F-CB544DC0CE03}"/>
              </a:ext>
            </a:extLst>
          </p:cNvPr>
          <p:cNvCxnSpPr>
            <a:cxnSpLocks/>
          </p:cNvCxnSpPr>
          <p:nvPr/>
        </p:nvCxnSpPr>
        <p:spPr>
          <a:xfrm>
            <a:off x="4999931" y="3313682"/>
            <a:ext cx="3693806" cy="106151"/>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0716860-B6D4-4FE3-8A4A-92F003D6732B}"/>
              </a:ext>
            </a:extLst>
          </p:cNvPr>
          <p:cNvCxnSpPr/>
          <p:nvPr/>
        </p:nvCxnSpPr>
        <p:spPr>
          <a:xfrm>
            <a:off x="9798770" y="2416620"/>
            <a:ext cx="0" cy="112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BDBFF45-8309-4F33-930E-6F2AE881AA05}"/>
              </a:ext>
            </a:extLst>
          </p:cNvPr>
          <p:cNvSpPr txBox="1"/>
          <p:nvPr/>
        </p:nvSpPr>
        <p:spPr>
          <a:xfrm>
            <a:off x="6905904" y="3422254"/>
            <a:ext cx="311304" cy="369332"/>
          </a:xfrm>
          <a:prstGeom prst="rect">
            <a:avLst/>
          </a:prstGeom>
          <a:noFill/>
        </p:spPr>
        <p:txBody>
          <a:bodyPr wrap="none" rtlCol="0">
            <a:spAutoFit/>
          </a:bodyPr>
          <a:lstStyle/>
          <a:p>
            <a:r>
              <a:rPr lang="en-US" b="1">
                <a:solidFill>
                  <a:srgbClr val="C00000"/>
                </a:solidFill>
                <a:highlight>
                  <a:srgbClr val="FFFF00"/>
                </a:highlight>
                <a:sym typeface="Symbol" panose="05050102010706020507" pitchFamily="18" charset="2"/>
              </a:rPr>
              <a:t></a:t>
            </a:r>
            <a:endParaRPr lang="en-US" b="1">
              <a:solidFill>
                <a:srgbClr val="C00000"/>
              </a:solidFill>
              <a:highlight>
                <a:srgbClr val="FFFF00"/>
              </a:highlight>
            </a:endParaRPr>
          </a:p>
        </p:txBody>
      </p:sp>
      <p:sp>
        <p:nvSpPr>
          <p:cNvPr id="90" name="TextBox 89">
            <a:extLst>
              <a:ext uri="{FF2B5EF4-FFF2-40B4-BE49-F238E27FC236}">
                <a16:creationId xmlns:a16="http://schemas.microsoft.com/office/drawing/2014/main" id="{0F00C696-2CE8-472A-96BB-9CBF66487241}"/>
              </a:ext>
            </a:extLst>
          </p:cNvPr>
          <p:cNvSpPr txBox="1"/>
          <p:nvPr/>
        </p:nvSpPr>
        <p:spPr>
          <a:xfrm>
            <a:off x="6071656" y="3669839"/>
            <a:ext cx="311304" cy="369332"/>
          </a:xfrm>
          <a:prstGeom prst="rect">
            <a:avLst/>
          </a:prstGeom>
          <a:noFill/>
        </p:spPr>
        <p:txBody>
          <a:bodyPr wrap="none" rtlCol="0">
            <a:spAutoFit/>
          </a:bodyPr>
          <a:lstStyle/>
          <a:p>
            <a:r>
              <a:rPr lang="en-US" b="1">
                <a:solidFill>
                  <a:srgbClr val="C00000"/>
                </a:solidFill>
                <a:highlight>
                  <a:srgbClr val="FFFF00"/>
                </a:highlight>
                <a:sym typeface="Symbol" panose="05050102010706020507" pitchFamily="18" charset="2"/>
              </a:rPr>
              <a:t></a:t>
            </a:r>
            <a:endParaRPr lang="en-US" b="1">
              <a:solidFill>
                <a:srgbClr val="C00000"/>
              </a:solidFill>
              <a:highlight>
                <a:srgbClr val="FFFF00"/>
              </a:highlight>
            </a:endParaRPr>
          </a:p>
        </p:txBody>
      </p:sp>
      <p:sp>
        <p:nvSpPr>
          <p:cNvPr id="91" name="TextBox 90">
            <a:extLst>
              <a:ext uri="{FF2B5EF4-FFF2-40B4-BE49-F238E27FC236}">
                <a16:creationId xmlns:a16="http://schemas.microsoft.com/office/drawing/2014/main" id="{69E3CD31-351B-4117-9426-0189881A3623}"/>
              </a:ext>
            </a:extLst>
          </p:cNvPr>
          <p:cNvSpPr txBox="1"/>
          <p:nvPr/>
        </p:nvSpPr>
        <p:spPr>
          <a:xfrm>
            <a:off x="8487771" y="3432830"/>
            <a:ext cx="311304" cy="369332"/>
          </a:xfrm>
          <a:prstGeom prst="rect">
            <a:avLst/>
          </a:prstGeom>
          <a:noFill/>
        </p:spPr>
        <p:txBody>
          <a:bodyPr wrap="none" rtlCol="0">
            <a:spAutoFit/>
          </a:bodyPr>
          <a:lstStyle/>
          <a:p>
            <a:r>
              <a:rPr lang="en-US" b="1">
                <a:solidFill>
                  <a:srgbClr val="C00000"/>
                </a:solidFill>
                <a:highlight>
                  <a:srgbClr val="FFFF00"/>
                </a:highlight>
                <a:sym typeface="Symbol" panose="05050102010706020507" pitchFamily="18" charset="2"/>
              </a:rPr>
              <a:t></a:t>
            </a:r>
            <a:endParaRPr lang="en-US" b="1">
              <a:solidFill>
                <a:srgbClr val="C00000"/>
              </a:solidFill>
              <a:highlight>
                <a:srgbClr val="FFFF00"/>
              </a:highlight>
            </a:endParaRPr>
          </a:p>
        </p:txBody>
      </p:sp>
      <p:grpSp>
        <p:nvGrpSpPr>
          <p:cNvPr id="94" name="Group 93">
            <a:extLst>
              <a:ext uri="{FF2B5EF4-FFF2-40B4-BE49-F238E27FC236}">
                <a16:creationId xmlns:a16="http://schemas.microsoft.com/office/drawing/2014/main" id="{CC453DF5-DA96-4467-861D-E67A584A7A1D}"/>
              </a:ext>
            </a:extLst>
          </p:cNvPr>
          <p:cNvGrpSpPr/>
          <p:nvPr/>
        </p:nvGrpSpPr>
        <p:grpSpPr>
          <a:xfrm>
            <a:off x="8749769" y="1814338"/>
            <a:ext cx="1785987" cy="1238609"/>
            <a:chOff x="-221221" y="2359831"/>
            <a:chExt cx="1785987" cy="1238609"/>
          </a:xfrm>
        </p:grpSpPr>
        <p:sp>
          <p:nvSpPr>
            <p:cNvPr id="96" name="TextBox 95">
              <a:extLst>
                <a:ext uri="{FF2B5EF4-FFF2-40B4-BE49-F238E27FC236}">
                  <a16:creationId xmlns:a16="http://schemas.microsoft.com/office/drawing/2014/main" id="{05A9E9B3-F590-485D-BB3B-82D8AB7883EC}"/>
                </a:ext>
              </a:extLst>
            </p:cNvPr>
            <p:cNvSpPr txBox="1"/>
            <p:nvPr/>
          </p:nvSpPr>
          <p:spPr>
            <a:xfrm>
              <a:off x="641115" y="2359831"/>
              <a:ext cx="923651" cy="369332"/>
            </a:xfrm>
            <a:prstGeom prst="rect">
              <a:avLst/>
            </a:prstGeom>
            <a:noFill/>
          </p:spPr>
          <p:txBody>
            <a:bodyPr wrap="none" rtlCol="0">
              <a:spAutoFit/>
            </a:bodyPr>
            <a:lstStyle/>
            <a:p>
              <a:r>
                <a:rPr lang="en-US" b="1">
                  <a:solidFill>
                    <a:schemeClr val="bg1">
                      <a:lumMod val="50000"/>
                    </a:schemeClr>
                  </a:solidFill>
                </a:rPr>
                <a:t>Put(</a:t>
              </a:r>
              <a:r>
                <a:rPr lang="en-US" b="1" err="1">
                  <a:solidFill>
                    <a:schemeClr val="bg1">
                      <a:lumMod val="50000"/>
                    </a:schemeClr>
                  </a:solidFill>
                </a:rPr>
                <a:t>k,v</a:t>
              </a:r>
              <a:r>
                <a:rPr lang="en-US" b="1">
                  <a:solidFill>
                    <a:schemeClr val="bg1">
                      <a:lumMod val="50000"/>
                    </a:schemeClr>
                  </a:solidFill>
                </a:rPr>
                <a:t>)</a:t>
              </a:r>
            </a:p>
          </p:txBody>
        </p:sp>
        <p:cxnSp>
          <p:nvCxnSpPr>
            <p:cNvPr id="97" name="Straight Arrow Connector 96">
              <a:extLst>
                <a:ext uri="{FF2B5EF4-FFF2-40B4-BE49-F238E27FC236}">
                  <a16:creationId xmlns:a16="http://schemas.microsoft.com/office/drawing/2014/main" id="{B3FD28E1-14F0-4FB6-A5C1-384EC012AA3A}"/>
                </a:ext>
              </a:extLst>
            </p:cNvPr>
            <p:cNvCxnSpPr/>
            <p:nvPr/>
          </p:nvCxnSpPr>
          <p:spPr>
            <a:xfrm>
              <a:off x="-181201" y="3598440"/>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D9F2BD6-5CC7-4F7E-8DBA-A208D7CB0E0A}"/>
                </a:ext>
              </a:extLst>
            </p:cNvPr>
            <p:cNvCxnSpPr>
              <a:cxnSpLocks/>
            </p:cNvCxnSpPr>
            <p:nvPr/>
          </p:nvCxnSpPr>
          <p:spPr>
            <a:xfrm flipH="1">
              <a:off x="-221221" y="2652703"/>
              <a:ext cx="926055" cy="911711"/>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F1CFBBC2-C574-41E3-AC8D-7946BD6BD436}"/>
              </a:ext>
            </a:extLst>
          </p:cNvPr>
          <p:cNvCxnSpPr>
            <a:cxnSpLocks/>
          </p:cNvCxnSpPr>
          <p:nvPr/>
        </p:nvCxnSpPr>
        <p:spPr>
          <a:xfrm flipV="1">
            <a:off x="4713052" y="3271158"/>
            <a:ext cx="6031339" cy="20052"/>
          </a:xfrm>
          <a:prstGeom prst="line">
            <a:avLst/>
          </a:prstGeom>
          <a:ln w="1270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F9419B8E-6988-482D-93A5-89848E7F432F}"/>
              </a:ext>
            </a:extLst>
          </p:cNvPr>
          <p:cNvPicPr>
            <a:picLocks noChangeAspect="1"/>
          </p:cNvPicPr>
          <p:nvPr/>
        </p:nvPicPr>
        <p:blipFill>
          <a:blip r:embed="rId3"/>
          <a:stretch>
            <a:fillRect/>
          </a:stretch>
        </p:blipFill>
        <p:spPr>
          <a:xfrm rot="16200000">
            <a:off x="10573258" y="3044371"/>
            <a:ext cx="722902" cy="473625"/>
          </a:xfrm>
          <a:prstGeom prst="rect">
            <a:avLst/>
          </a:prstGeom>
        </p:spPr>
      </p:pic>
      <p:sp>
        <p:nvSpPr>
          <p:cNvPr id="3" name="Rectangle 2">
            <a:extLst>
              <a:ext uri="{FF2B5EF4-FFF2-40B4-BE49-F238E27FC236}">
                <a16:creationId xmlns:a16="http://schemas.microsoft.com/office/drawing/2014/main" id="{93D62208-CF30-47D5-B036-25F306A7A91D}"/>
              </a:ext>
            </a:extLst>
          </p:cNvPr>
          <p:cNvSpPr/>
          <p:nvPr/>
        </p:nvSpPr>
        <p:spPr>
          <a:xfrm>
            <a:off x="1075117" y="579703"/>
            <a:ext cx="10338258" cy="5599009"/>
          </a:xfrm>
          <a:prstGeom prst="rect">
            <a:avLst/>
          </a:prstGeom>
          <a:solidFill>
            <a:srgbClr val="FFFFFF">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cxnSp>
        <p:nvCxnSpPr>
          <p:cNvPr id="108" name="Straight Arrow Connector 107">
            <a:extLst>
              <a:ext uri="{FF2B5EF4-FFF2-40B4-BE49-F238E27FC236}">
                <a16:creationId xmlns:a16="http://schemas.microsoft.com/office/drawing/2014/main" id="{93D87E69-5701-4447-8224-798760A7406B}"/>
              </a:ext>
            </a:extLst>
          </p:cNvPr>
          <p:cNvCxnSpPr>
            <a:cxnSpLocks/>
          </p:cNvCxnSpPr>
          <p:nvPr/>
        </p:nvCxnSpPr>
        <p:spPr>
          <a:xfrm>
            <a:off x="10141079" y="3604994"/>
            <a:ext cx="0" cy="157227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BB3E6DDD-B745-400B-A18B-11FCB32C5BA7}"/>
              </a:ext>
            </a:extLst>
          </p:cNvPr>
          <p:cNvGrpSpPr/>
          <p:nvPr/>
        </p:nvGrpSpPr>
        <p:grpSpPr>
          <a:xfrm>
            <a:off x="5743281" y="1787218"/>
            <a:ext cx="4659766" cy="1510982"/>
            <a:chOff x="-2055684" y="2359831"/>
            <a:chExt cx="3363508" cy="1083022"/>
          </a:xfrm>
        </p:grpSpPr>
        <p:cxnSp>
          <p:nvCxnSpPr>
            <p:cNvPr id="110" name="Straight Arrow Connector 109">
              <a:extLst>
                <a:ext uri="{FF2B5EF4-FFF2-40B4-BE49-F238E27FC236}">
                  <a16:creationId xmlns:a16="http://schemas.microsoft.com/office/drawing/2014/main" id="{76B98213-4EBA-475D-B4D5-E2330B975134}"/>
                </a:ext>
              </a:extLst>
            </p:cNvPr>
            <p:cNvCxnSpPr>
              <a:cxnSpLocks/>
            </p:cNvCxnSpPr>
            <p:nvPr/>
          </p:nvCxnSpPr>
          <p:spPr>
            <a:xfrm flipH="1">
              <a:off x="-2055684" y="2680916"/>
              <a:ext cx="2891625" cy="718389"/>
            </a:xfrm>
            <a:prstGeom prst="straightConnector1">
              <a:avLst/>
            </a:prstGeom>
            <a:ln w="28575">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88DF6F33-C19C-4F1B-A90B-1E7A2EAD8A77}"/>
                </a:ext>
              </a:extLst>
            </p:cNvPr>
            <p:cNvSpPr txBox="1"/>
            <p:nvPr/>
          </p:nvSpPr>
          <p:spPr>
            <a:xfrm>
              <a:off x="641115" y="2359831"/>
              <a:ext cx="666709" cy="264725"/>
            </a:xfrm>
            <a:prstGeom prst="rect">
              <a:avLst/>
            </a:prstGeom>
            <a:noFill/>
          </p:spPr>
          <p:txBody>
            <a:bodyPr wrap="none" rtlCol="0">
              <a:spAutoFit/>
            </a:bodyPr>
            <a:lstStyle/>
            <a:p>
              <a:r>
                <a:rPr lang="en-US" b="1">
                  <a:solidFill>
                    <a:schemeClr val="accent1">
                      <a:lumMod val="60000"/>
                      <a:lumOff val="40000"/>
                    </a:schemeClr>
                  </a:solidFill>
                </a:rPr>
                <a:t>Put(</a:t>
              </a:r>
              <a:r>
                <a:rPr lang="en-US" b="1" err="1">
                  <a:solidFill>
                    <a:schemeClr val="accent1">
                      <a:lumMod val="60000"/>
                      <a:lumOff val="40000"/>
                    </a:schemeClr>
                  </a:solidFill>
                </a:rPr>
                <a:t>k,v</a:t>
              </a:r>
              <a:r>
                <a:rPr lang="en-US" b="1">
                  <a:solidFill>
                    <a:schemeClr val="accent1">
                      <a:lumMod val="60000"/>
                      <a:lumOff val="40000"/>
                    </a:schemeClr>
                  </a:solidFill>
                </a:rPr>
                <a:t>)</a:t>
              </a:r>
            </a:p>
          </p:txBody>
        </p:sp>
        <p:cxnSp>
          <p:nvCxnSpPr>
            <p:cNvPr id="112" name="Straight Arrow Connector 111">
              <a:extLst>
                <a:ext uri="{FF2B5EF4-FFF2-40B4-BE49-F238E27FC236}">
                  <a16:creationId xmlns:a16="http://schemas.microsoft.com/office/drawing/2014/main" id="{BF2B59D7-B5F6-4B44-922C-8EEFC1737B43}"/>
                </a:ext>
              </a:extLst>
            </p:cNvPr>
            <p:cNvCxnSpPr/>
            <p:nvPr/>
          </p:nvCxnSpPr>
          <p:spPr>
            <a:xfrm>
              <a:off x="-2051864" y="3442853"/>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3" name="Straight Arrow Connector 112">
            <a:extLst>
              <a:ext uri="{FF2B5EF4-FFF2-40B4-BE49-F238E27FC236}">
                <a16:creationId xmlns:a16="http://schemas.microsoft.com/office/drawing/2014/main" id="{56D772BA-9D95-4E34-ADAC-2C9744E62107}"/>
              </a:ext>
            </a:extLst>
          </p:cNvPr>
          <p:cNvCxnSpPr>
            <a:cxnSpLocks/>
          </p:cNvCxnSpPr>
          <p:nvPr/>
        </p:nvCxnSpPr>
        <p:spPr>
          <a:xfrm>
            <a:off x="5747994" y="5170169"/>
            <a:ext cx="311144" cy="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501348B-EEFD-4CDC-B111-DA3A46E1CF1F}"/>
              </a:ext>
            </a:extLst>
          </p:cNvPr>
          <p:cNvCxnSpPr>
            <a:cxnSpLocks/>
          </p:cNvCxnSpPr>
          <p:nvPr/>
        </p:nvCxnSpPr>
        <p:spPr>
          <a:xfrm>
            <a:off x="6848891" y="4968737"/>
            <a:ext cx="311144" cy="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B3957B76-BC53-4FC8-93B3-61EAAF9E0BCE}"/>
              </a:ext>
            </a:extLst>
          </p:cNvPr>
          <p:cNvCxnSpPr>
            <a:cxnSpLocks/>
          </p:cNvCxnSpPr>
          <p:nvPr/>
        </p:nvCxnSpPr>
        <p:spPr>
          <a:xfrm>
            <a:off x="8024296" y="4724391"/>
            <a:ext cx="311144" cy="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Freeform: Shape 115">
            <a:extLst>
              <a:ext uri="{FF2B5EF4-FFF2-40B4-BE49-F238E27FC236}">
                <a16:creationId xmlns:a16="http://schemas.microsoft.com/office/drawing/2014/main" id="{1B44B71C-1172-4EE9-A18D-F8816BC1E835}"/>
              </a:ext>
            </a:extLst>
          </p:cNvPr>
          <p:cNvSpPr/>
          <p:nvPr/>
        </p:nvSpPr>
        <p:spPr>
          <a:xfrm>
            <a:off x="1447609" y="3750997"/>
            <a:ext cx="7867491" cy="632076"/>
          </a:xfrm>
          <a:custGeom>
            <a:avLst/>
            <a:gdLst>
              <a:gd name="connsiteX0" fmla="*/ 0 w 5678905"/>
              <a:gd name="connsiteY0" fmla="*/ 355479 h 453051"/>
              <a:gd name="connsiteX1" fmla="*/ 1098884 w 5678905"/>
              <a:gd name="connsiteY1" fmla="*/ 146932 h 453051"/>
              <a:gd name="connsiteX2" fmla="*/ 2141621 w 5678905"/>
              <a:gd name="connsiteY2" fmla="*/ 451732 h 453051"/>
              <a:gd name="connsiteX3" fmla="*/ 3152273 w 5678905"/>
              <a:gd name="connsiteY3" fmla="*/ 2553 h 453051"/>
              <a:gd name="connsiteX4" fmla="*/ 4467726 w 5678905"/>
              <a:gd name="connsiteY4" fmla="*/ 259226 h 453051"/>
              <a:gd name="connsiteX5" fmla="*/ 5678905 w 5678905"/>
              <a:gd name="connsiteY5" fmla="*/ 50679 h 4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905" h="453051">
                <a:moveTo>
                  <a:pt x="0" y="355479"/>
                </a:moveTo>
                <a:cubicBezTo>
                  <a:pt x="370973" y="243184"/>
                  <a:pt x="741947" y="130890"/>
                  <a:pt x="1098884" y="146932"/>
                </a:cubicBezTo>
                <a:cubicBezTo>
                  <a:pt x="1455821" y="162974"/>
                  <a:pt x="1799390" y="475795"/>
                  <a:pt x="2141621" y="451732"/>
                </a:cubicBezTo>
                <a:cubicBezTo>
                  <a:pt x="2483853" y="427669"/>
                  <a:pt x="2764589" y="34637"/>
                  <a:pt x="3152273" y="2553"/>
                </a:cubicBezTo>
                <a:cubicBezTo>
                  <a:pt x="3539957" y="-29531"/>
                  <a:pt x="4046621" y="251205"/>
                  <a:pt x="4467726" y="259226"/>
                </a:cubicBezTo>
                <a:cubicBezTo>
                  <a:pt x="4888831" y="267247"/>
                  <a:pt x="5283868" y="158963"/>
                  <a:pt x="5678905" y="50679"/>
                </a:cubicBezTo>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Arrow Connector 116">
            <a:extLst>
              <a:ext uri="{FF2B5EF4-FFF2-40B4-BE49-F238E27FC236}">
                <a16:creationId xmlns:a16="http://schemas.microsoft.com/office/drawing/2014/main" id="{714A8129-34F7-4F9B-BFE7-0FA5F97F2BD1}"/>
              </a:ext>
            </a:extLst>
          </p:cNvPr>
          <p:cNvCxnSpPr>
            <a:cxnSpLocks/>
          </p:cNvCxnSpPr>
          <p:nvPr/>
        </p:nvCxnSpPr>
        <p:spPr>
          <a:xfrm>
            <a:off x="9465711" y="3938252"/>
            <a:ext cx="0" cy="157227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E6C9DF45-5B1F-449D-88DD-6FE11BDAEBB7}"/>
              </a:ext>
            </a:extLst>
          </p:cNvPr>
          <p:cNvSpPr txBox="1"/>
          <p:nvPr/>
        </p:nvSpPr>
        <p:spPr>
          <a:xfrm rot="16200000">
            <a:off x="7809609" y="2225272"/>
            <a:ext cx="2741692" cy="369332"/>
          </a:xfrm>
          <a:prstGeom prst="rect">
            <a:avLst/>
          </a:prstGeom>
          <a:noFill/>
        </p:spPr>
        <p:txBody>
          <a:bodyPr wrap="square" rtlCol="0">
            <a:spAutoFit/>
          </a:bodyPr>
          <a:lstStyle/>
          <a:p>
            <a:r>
              <a:rPr lang="en-US">
                <a:solidFill>
                  <a:schemeClr val="bg1">
                    <a:lumMod val="50000"/>
                  </a:schemeClr>
                </a:solidFill>
              </a:rPr>
              <a:t>Stable portion</a:t>
            </a:r>
          </a:p>
        </p:txBody>
      </p:sp>
      <p:sp>
        <p:nvSpPr>
          <p:cNvPr id="119" name="TextBox 118">
            <a:extLst>
              <a:ext uri="{FF2B5EF4-FFF2-40B4-BE49-F238E27FC236}">
                <a16:creationId xmlns:a16="http://schemas.microsoft.com/office/drawing/2014/main" id="{DC5EF4FF-BD92-4389-90A6-E1C8A6E22181}"/>
              </a:ext>
            </a:extLst>
          </p:cNvPr>
          <p:cNvSpPr txBox="1"/>
          <p:nvPr/>
        </p:nvSpPr>
        <p:spPr>
          <a:xfrm rot="16200000">
            <a:off x="7830967" y="4138706"/>
            <a:ext cx="2741692" cy="369332"/>
          </a:xfrm>
          <a:prstGeom prst="rect">
            <a:avLst/>
          </a:prstGeom>
          <a:noFill/>
        </p:spPr>
        <p:txBody>
          <a:bodyPr wrap="square" rtlCol="0">
            <a:spAutoFit/>
          </a:bodyPr>
          <a:lstStyle/>
          <a:p>
            <a:r>
              <a:rPr lang="en-US">
                <a:solidFill>
                  <a:schemeClr val="bg1">
                    <a:lumMod val="50000"/>
                  </a:schemeClr>
                </a:solidFill>
              </a:rPr>
              <a:t>Unstable tail</a:t>
            </a:r>
          </a:p>
        </p:txBody>
      </p:sp>
      <p:sp>
        <p:nvSpPr>
          <p:cNvPr id="120" name="TextBox 119">
            <a:extLst>
              <a:ext uri="{FF2B5EF4-FFF2-40B4-BE49-F238E27FC236}">
                <a16:creationId xmlns:a16="http://schemas.microsoft.com/office/drawing/2014/main" id="{CDEC924C-6D3A-4963-9A97-D32B49C8D642}"/>
              </a:ext>
            </a:extLst>
          </p:cNvPr>
          <p:cNvSpPr txBox="1"/>
          <p:nvPr/>
        </p:nvSpPr>
        <p:spPr>
          <a:xfrm>
            <a:off x="2063176" y="3120104"/>
            <a:ext cx="431277" cy="369332"/>
          </a:xfrm>
          <a:prstGeom prst="rect">
            <a:avLst/>
          </a:prstGeom>
          <a:noFill/>
        </p:spPr>
        <p:txBody>
          <a:bodyPr wrap="square" rtlCol="0">
            <a:spAutoFit/>
          </a:bodyPr>
          <a:lstStyle/>
          <a:p>
            <a:r>
              <a:rPr lang="en-US" b="1">
                <a:solidFill>
                  <a:srgbClr val="FF7575"/>
                </a:solidFill>
                <a:sym typeface="Symbol" panose="05050102010706020507" pitchFamily="18" charset="2"/>
              </a:rPr>
              <a:t></a:t>
            </a:r>
            <a:endParaRPr lang="en-US" b="1">
              <a:solidFill>
                <a:srgbClr val="FF7575"/>
              </a:solidFill>
            </a:endParaRPr>
          </a:p>
        </p:txBody>
      </p:sp>
      <p:sp>
        <p:nvSpPr>
          <p:cNvPr id="121" name="TextBox 120">
            <a:extLst>
              <a:ext uri="{FF2B5EF4-FFF2-40B4-BE49-F238E27FC236}">
                <a16:creationId xmlns:a16="http://schemas.microsoft.com/office/drawing/2014/main" id="{C131AF1C-5FA2-44ED-803C-7BC8DB872837}"/>
              </a:ext>
            </a:extLst>
          </p:cNvPr>
          <p:cNvSpPr txBox="1"/>
          <p:nvPr/>
        </p:nvSpPr>
        <p:spPr>
          <a:xfrm>
            <a:off x="1081037" y="609992"/>
            <a:ext cx="9468201" cy="646331"/>
          </a:xfrm>
          <a:prstGeom prst="rect">
            <a:avLst/>
          </a:prstGeom>
          <a:noFill/>
        </p:spPr>
        <p:txBody>
          <a:bodyPr wrap="square" rtlCol="0">
            <a:spAutoFit/>
          </a:bodyPr>
          <a:lstStyle/>
          <a:p>
            <a:r>
              <a:rPr lang="en-US" sz="3600" b="1" i="1">
                <a:solidFill>
                  <a:schemeClr val="accent2">
                    <a:lumMod val="50000"/>
                  </a:schemeClr>
                </a:solidFill>
              </a:rPr>
              <a:t>Queries occur along a stable (durable) consistent cut</a:t>
            </a:r>
          </a:p>
        </p:txBody>
      </p:sp>
      <p:cxnSp>
        <p:nvCxnSpPr>
          <p:cNvPr id="122" name="Straight Arrow Connector 121">
            <a:extLst>
              <a:ext uri="{FF2B5EF4-FFF2-40B4-BE49-F238E27FC236}">
                <a16:creationId xmlns:a16="http://schemas.microsoft.com/office/drawing/2014/main" id="{0A9F3AD6-26AD-4ABF-8C2F-84B3534BBCD3}"/>
              </a:ext>
            </a:extLst>
          </p:cNvPr>
          <p:cNvCxnSpPr>
            <a:cxnSpLocks/>
          </p:cNvCxnSpPr>
          <p:nvPr/>
        </p:nvCxnSpPr>
        <p:spPr>
          <a:xfrm>
            <a:off x="2403263" y="4008633"/>
            <a:ext cx="1" cy="145808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493F8580-3345-4342-8CFA-1125F2ADFC8A}"/>
              </a:ext>
            </a:extLst>
          </p:cNvPr>
          <p:cNvCxnSpPr>
            <a:cxnSpLocks/>
          </p:cNvCxnSpPr>
          <p:nvPr/>
        </p:nvCxnSpPr>
        <p:spPr>
          <a:xfrm>
            <a:off x="2708893" y="3938252"/>
            <a:ext cx="5515" cy="152847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8FC4D13B-F5F0-406D-85B9-BC2D3A7BA6AB}"/>
              </a:ext>
            </a:extLst>
          </p:cNvPr>
          <p:cNvCxnSpPr>
            <a:cxnSpLocks/>
          </p:cNvCxnSpPr>
          <p:nvPr/>
        </p:nvCxnSpPr>
        <p:spPr>
          <a:xfrm>
            <a:off x="3503357" y="4067886"/>
            <a:ext cx="0" cy="139883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5AE0AC15-96E0-49CB-9DCE-F5BD6B275C15}"/>
              </a:ext>
            </a:extLst>
          </p:cNvPr>
          <p:cNvCxnSpPr>
            <a:cxnSpLocks/>
          </p:cNvCxnSpPr>
          <p:nvPr/>
        </p:nvCxnSpPr>
        <p:spPr>
          <a:xfrm>
            <a:off x="3814501" y="4199643"/>
            <a:ext cx="0" cy="126707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5DA46D98-C337-4996-9776-6D8B019037E5}"/>
              </a:ext>
            </a:extLst>
          </p:cNvPr>
          <p:cNvCxnSpPr>
            <a:cxnSpLocks/>
          </p:cNvCxnSpPr>
          <p:nvPr/>
        </p:nvCxnSpPr>
        <p:spPr>
          <a:xfrm>
            <a:off x="4608558" y="4269827"/>
            <a:ext cx="0" cy="119689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C5B288B2-6D7B-4975-BCBC-D08FBB8C45CC}"/>
              </a:ext>
            </a:extLst>
          </p:cNvPr>
          <p:cNvCxnSpPr>
            <a:cxnSpLocks/>
          </p:cNvCxnSpPr>
          <p:nvPr/>
        </p:nvCxnSpPr>
        <p:spPr>
          <a:xfrm>
            <a:off x="4927361" y="4168610"/>
            <a:ext cx="0" cy="1298112"/>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2B2B08E4-6180-48E6-95ED-0DC3C50CC608}"/>
              </a:ext>
            </a:extLst>
          </p:cNvPr>
          <p:cNvCxnSpPr>
            <a:cxnSpLocks/>
          </p:cNvCxnSpPr>
          <p:nvPr/>
        </p:nvCxnSpPr>
        <p:spPr>
          <a:xfrm flipH="1">
            <a:off x="5729105" y="3738273"/>
            <a:ext cx="3246" cy="1754206"/>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642D231-075E-4D42-911E-5A77AAA4DF9F}"/>
              </a:ext>
            </a:extLst>
          </p:cNvPr>
          <p:cNvCxnSpPr>
            <a:cxnSpLocks/>
          </p:cNvCxnSpPr>
          <p:nvPr/>
        </p:nvCxnSpPr>
        <p:spPr>
          <a:xfrm flipH="1">
            <a:off x="6040074" y="3750997"/>
            <a:ext cx="19064" cy="171572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8E4DACB6-740B-4187-BCA0-94EC19EAE278}"/>
              </a:ext>
            </a:extLst>
          </p:cNvPr>
          <p:cNvCxnSpPr>
            <a:cxnSpLocks/>
          </p:cNvCxnSpPr>
          <p:nvPr/>
        </p:nvCxnSpPr>
        <p:spPr>
          <a:xfrm>
            <a:off x="6843334" y="3938252"/>
            <a:ext cx="1" cy="152847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309D8800-C343-47BE-B81F-BB194C3C4E02}"/>
              </a:ext>
            </a:extLst>
          </p:cNvPr>
          <p:cNvCxnSpPr>
            <a:cxnSpLocks/>
          </p:cNvCxnSpPr>
          <p:nvPr/>
        </p:nvCxnSpPr>
        <p:spPr>
          <a:xfrm>
            <a:off x="7165512" y="4051075"/>
            <a:ext cx="1" cy="1415647"/>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E621CCB5-0FD1-42E4-90BA-E051229BBDE0}"/>
              </a:ext>
            </a:extLst>
          </p:cNvPr>
          <p:cNvCxnSpPr>
            <a:cxnSpLocks/>
          </p:cNvCxnSpPr>
          <p:nvPr/>
        </p:nvCxnSpPr>
        <p:spPr>
          <a:xfrm>
            <a:off x="7968854" y="4067034"/>
            <a:ext cx="0" cy="139968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7AEB8D7A-C3BE-4019-A0A0-73DA2C93E2EE}"/>
              </a:ext>
            </a:extLst>
          </p:cNvPr>
          <p:cNvCxnSpPr>
            <a:cxnSpLocks/>
          </p:cNvCxnSpPr>
          <p:nvPr/>
        </p:nvCxnSpPr>
        <p:spPr>
          <a:xfrm>
            <a:off x="8279999" y="4067034"/>
            <a:ext cx="0" cy="139968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1279CBDA-B25F-432A-95D8-608E51E46586}"/>
              </a:ext>
            </a:extLst>
          </p:cNvPr>
          <p:cNvCxnSpPr>
            <a:cxnSpLocks/>
          </p:cNvCxnSpPr>
          <p:nvPr/>
        </p:nvCxnSpPr>
        <p:spPr>
          <a:xfrm>
            <a:off x="2403263" y="2394208"/>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D10135A2-C228-4C52-A753-1D30D5A3417F}"/>
              </a:ext>
            </a:extLst>
          </p:cNvPr>
          <p:cNvCxnSpPr>
            <a:cxnSpLocks/>
          </p:cNvCxnSpPr>
          <p:nvPr/>
        </p:nvCxnSpPr>
        <p:spPr>
          <a:xfrm>
            <a:off x="2711650" y="2371828"/>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76A7D14C-73D8-4419-9842-F0C88F33F9EB}"/>
              </a:ext>
            </a:extLst>
          </p:cNvPr>
          <p:cNvCxnSpPr>
            <a:cxnSpLocks/>
          </p:cNvCxnSpPr>
          <p:nvPr/>
        </p:nvCxnSpPr>
        <p:spPr>
          <a:xfrm>
            <a:off x="3503357" y="2415316"/>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B8E6FF93-EAB2-462C-A6D1-4A01AF0248C1}"/>
              </a:ext>
            </a:extLst>
          </p:cNvPr>
          <p:cNvCxnSpPr>
            <a:cxnSpLocks/>
          </p:cNvCxnSpPr>
          <p:nvPr/>
        </p:nvCxnSpPr>
        <p:spPr>
          <a:xfrm>
            <a:off x="3814501" y="2401994"/>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D7F6EBD-057D-45BE-B5B0-E19447C13ECB}"/>
              </a:ext>
            </a:extLst>
          </p:cNvPr>
          <p:cNvCxnSpPr>
            <a:cxnSpLocks/>
          </p:cNvCxnSpPr>
          <p:nvPr/>
        </p:nvCxnSpPr>
        <p:spPr>
          <a:xfrm>
            <a:off x="4608558" y="2401994"/>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5B09BD9C-DF5B-4A47-952B-183A7469C484}"/>
              </a:ext>
            </a:extLst>
          </p:cNvPr>
          <p:cNvCxnSpPr>
            <a:cxnSpLocks/>
          </p:cNvCxnSpPr>
          <p:nvPr/>
        </p:nvCxnSpPr>
        <p:spPr>
          <a:xfrm>
            <a:off x="4927361" y="2415316"/>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3AEA193-C566-4DA8-8D66-8365A3F1D0D1}"/>
              </a:ext>
            </a:extLst>
          </p:cNvPr>
          <p:cNvCxnSpPr>
            <a:cxnSpLocks/>
          </p:cNvCxnSpPr>
          <p:nvPr/>
        </p:nvCxnSpPr>
        <p:spPr>
          <a:xfrm>
            <a:off x="5730727" y="2438017"/>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E791C5A3-17C6-4CEB-BF2D-9FBDE004B10F}"/>
              </a:ext>
            </a:extLst>
          </p:cNvPr>
          <p:cNvCxnSpPr>
            <a:cxnSpLocks/>
          </p:cNvCxnSpPr>
          <p:nvPr/>
        </p:nvCxnSpPr>
        <p:spPr>
          <a:xfrm>
            <a:off x="6049606" y="2401994"/>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91BE2761-3A6C-40C1-B448-1CAC79F68730}"/>
              </a:ext>
            </a:extLst>
          </p:cNvPr>
          <p:cNvCxnSpPr>
            <a:cxnSpLocks/>
          </p:cNvCxnSpPr>
          <p:nvPr/>
        </p:nvCxnSpPr>
        <p:spPr>
          <a:xfrm>
            <a:off x="6843334" y="2402594"/>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BFFDC235-D98C-40D7-973C-A979B2528EFE}"/>
              </a:ext>
            </a:extLst>
          </p:cNvPr>
          <p:cNvCxnSpPr>
            <a:cxnSpLocks/>
          </p:cNvCxnSpPr>
          <p:nvPr/>
        </p:nvCxnSpPr>
        <p:spPr>
          <a:xfrm>
            <a:off x="7165512" y="2415316"/>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04851A8-B072-4454-9581-676E81DB4D7D}"/>
              </a:ext>
            </a:extLst>
          </p:cNvPr>
          <p:cNvCxnSpPr>
            <a:cxnSpLocks/>
          </p:cNvCxnSpPr>
          <p:nvPr/>
        </p:nvCxnSpPr>
        <p:spPr>
          <a:xfrm>
            <a:off x="7971348" y="2394844"/>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EEFFBD64-6240-46D9-9EC7-43F315307CC2}"/>
              </a:ext>
            </a:extLst>
          </p:cNvPr>
          <p:cNvCxnSpPr>
            <a:cxnSpLocks/>
          </p:cNvCxnSpPr>
          <p:nvPr/>
        </p:nvCxnSpPr>
        <p:spPr>
          <a:xfrm>
            <a:off x="8279997" y="2401994"/>
            <a:ext cx="0" cy="3072514"/>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2AB3E6C8-292C-44C8-95A2-CD5E7A8577CD}"/>
              </a:ext>
            </a:extLst>
          </p:cNvPr>
          <p:cNvSpPr txBox="1"/>
          <p:nvPr/>
        </p:nvSpPr>
        <p:spPr>
          <a:xfrm rot="16200000">
            <a:off x="8978809" y="3582588"/>
            <a:ext cx="1812869" cy="369332"/>
          </a:xfrm>
          <a:prstGeom prst="rect">
            <a:avLst/>
          </a:prstGeom>
          <a:noFill/>
        </p:spPr>
        <p:txBody>
          <a:bodyPr wrap="square" rtlCol="0">
            <a:spAutoFit/>
          </a:bodyPr>
          <a:lstStyle/>
          <a:p>
            <a:r>
              <a:rPr lang="en-US">
                <a:solidFill>
                  <a:schemeClr val="bg1">
                    <a:lumMod val="50000"/>
                  </a:schemeClr>
                </a:solidFill>
              </a:rPr>
              <a:t>time</a:t>
            </a:r>
          </a:p>
        </p:txBody>
      </p:sp>
      <p:cxnSp>
        <p:nvCxnSpPr>
          <p:cNvPr id="147" name="Straight Arrow Connector 146">
            <a:extLst>
              <a:ext uri="{FF2B5EF4-FFF2-40B4-BE49-F238E27FC236}">
                <a16:creationId xmlns:a16="http://schemas.microsoft.com/office/drawing/2014/main" id="{A3AFA5A2-795B-4329-AAD3-F15E62E7EBBD}"/>
              </a:ext>
            </a:extLst>
          </p:cNvPr>
          <p:cNvCxnSpPr>
            <a:cxnSpLocks/>
          </p:cNvCxnSpPr>
          <p:nvPr/>
        </p:nvCxnSpPr>
        <p:spPr>
          <a:xfrm>
            <a:off x="2403263" y="2322162"/>
            <a:ext cx="0" cy="1686471"/>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9B918E81-7300-4434-ADE9-9DA9D401F059}"/>
              </a:ext>
            </a:extLst>
          </p:cNvPr>
          <p:cNvCxnSpPr>
            <a:cxnSpLocks/>
          </p:cNvCxnSpPr>
          <p:nvPr/>
        </p:nvCxnSpPr>
        <p:spPr>
          <a:xfrm flipH="1">
            <a:off x="2708893" y="2322162"/>
            <a:ext cx="5514" cy="1701226"/>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B9EBD141-645B-4D9A-A2D2-21F1C771B82E}"/>
              </a:ext>
            </a:extLst>
          </p:cNvPr>
          <p:cNvSpPr/>
          <p:nvPr/>
        </p:nvSpPr>
        <p:spPr>
          <a:xfrm>
            <a:off x="2169905" y="2120731"/>
            <a:ext cx="788951" cy="358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 name="Straight Arrow Connector 149">
            <a:extLst>
              <a:ext uri="{FF2B5EF4-FFF2-40B4-BE49-F238E27FC236}">
                <a16:creationId xmlns:a16="http://schemas.microsoft.com/office/drawing/2014/main" id="{152FD986-A214-428B-A207-06B0D35387BC}"/>
              </a:ext>
            </a:extLst>
          </p:cNvPr>
          <p:cNvCxnSpPr>
            <a:cxnSpLocks/>
          </p:cNvCxnSpPr>
          <p:nvPr/>
        </p:nvCxnSpPr>
        <p:spPr>
          <a:xfrm>
            <a:off x="3503357" y="2322162"/>
            <a:ext cx="0" cy="1807032"/>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FCAEE89E-A968-443D-BB1B-9BCA65BC8028}"/>
              </a:ext>
            </a:extLst>
          </p:cNvPr>
          <p:cNvCxnSpPr>
            <a:cxnSpLocks/>
          </p:cNvCxnSpPr>
          <p:nvPr/>
        </p:nvCxnSpPr>
        <p:spPr>
          <a:xfrm>
            <a:off x="3814501" y="2322162"/>
            <a:ext cx="0" cy="1920278"/>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743D26AD-7A2D-49FE-8FC0-8D3AA9A97D8E}"/>
              </a:ext>
            </a:extLst>
          </p:cNvPr>
          <p:cNvSpPr/>
          <p:nvPr/>
        </p:nvSpPr>
        <p:spPr>
          <a:xfrm>
            <a:off x="3269999" y="2120731"/>
            <a:ext cx="788951" cy="358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Arrow Connector 152">
            <a:extLst>
              <a:ext uri="{FF2B5EF4-FFF2-40B4-BE49-F238E27FC236}">
                <a16:creationId xmlns:a16="http://schemas.microsoft.com/office/drawing/2014/main" id="{88D00939-F811-4BD0-8416-94DF543460B5}"/>
              </a:ext>
            </a:extLst>
          </p:cNvPr>
          <p:cNvCxnSpPr>
            <a:cxnSpLocks/>
          </p:cNvCxnSpPr>
          <p:nvPr/>
        </p:nvCxnSpPr>
        <p:spPr>
          <a:xfrm>
            <a:off x="4608558" y="2322162"/>
            <a:ext cx="0" cy="2060911"/>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C673849-7CEC-40B9-B8FE-4A48DBA81C3A}"/>
              </a:ext>
            </a:extLst>
          </p:cNvPr>
          <p:cNvCxnSpPr>
            <a:cxnSpLocks/>
          </p:cNvCxnSpPr>
          <p:nvPr/>
        </p:nvCxnSpPr>
        <p:spPr>
          <a:xfrm>
            <a:off x="4920111" y="2322162"/>
            <a:ext cx="14501" cy="1877481"/>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0D9EC2F3-2165-45AB-99BE-566C6DFB21B6}"/>
              </a:ext>
            </a:extLst>
          </p:cNvPr>
          <p:cNvSpPr/>
          <p:nvPr/>
        </p:nvSpPr>
        <p:spPr>
          <a:xfrm>
            <a:off x="4375609" y="2120731"/>
            <a:ext cx="788951" cy="358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Arrow Connector 155">
            <a:extLst>
              <a:ext uri="{FF2B5EF4-FFF2-40B4-BE49-F238E27FC236}">
                <a16:creationId xmlns:a16="http://schemas.microsoft.com/office/drawing/2014/main" id="{1B26E444-59D1-4BF4-A432-C61357951A26}"/>
              </a:ext>
            </a:extLst>
          </p:cNvPr>
          <p:cNvCxnSpPr>
            <a:cxnSpLocks/>
          </p:cNvCxnSpPr>
          <p:nvPr/>
        </p:nvCxnSpPr>
        <p:spPr>
          <a:xfrm>
            <a:off x="5730727" y="2322162"/>
            <a:ext cx="0" cy="1555996"/>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6A43A797-2F7F-4C7B-931B-904A954A8DA3}"/>
              </a:ext>
            </a:extLst>
          </p:cNvPr>
          <p:cNvCxnSpPr>
            <a:cxnSpLocks/>
          </p:cNvCxnSpPr>
          <p:nvPr/>
        </p:nvCxnSpPr>
        <p:spPr>
          <a:xfrm>
            <a:off x="6046730" y="2322162"/>
            <a:ext cx="5754" cy="1547890"/>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55650D08-67E1-4553-A4E2-2F067B0F2939}"/>
              </a:ext>
            </a:extLst>
          </p:cNvPr>
          <p:cNvSpPr/>
          <p:nvPr/>
        </p:nvSpPr>
        <p:spPr>
          <a:xfrm>
            <a:off x="5495571" y="2120731"/>
            <a:ext cx="788951" cy="358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Arrow Connector 158">
            <a:extLst>
              <a:ext uri="{FF2B5EF4-FFF2-40B4-BE49-F238E27FC236}">
                <a16:creationId xmlns:a16="http://schemas.microsoft.com/office/drawing/2014/main" id="{A50876A4-1712-49D8-990C-4C8BBC3E8A2D}"/>
              </a:ext>
            </a:extLst>
          </p:cNvPr>
          <p:cNvCxnSpPr>
            <a:cxnSpLocks/>
          </p:cNvCxnSpPr>
          <p:nvPr/>
        </p:nvCxnSpPr>
        <p:spPr>
          <a:xfrm>
            <a:off x="6843334" y="2322162"/>
            <a:ext cx="0" cy="1662837"/>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D1F3DBB4-1938-4137-B55F-ED724BC1051E}"/>
              </a:ext>
            </a:extLst>
          </p:cNvPr>
          <p:cNvCxnSpPr>
            <a:cxnSpLocks/>
          </p:cNvCxnSpPr>
          <p:nvPr/>
        </p:nvCxnSpPr>
        <p:spPr>
          <a:xfrm>
            <a:off x="7160035" y="2322162"/>
            <a:ext cx="10954" cy="1774253"/>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8B234113-21E6-4625-BB31-CDEE834F6379}"/>
              </a:ext>
            </a:extLst>
          </p:cNvPr>
          <p:cNvSpPr/>
          <p:nvPr/>
        </p:nvSpPr>
        <p:spPr>
          <a:xfrm>
            <a:off x="6615533" y="2120731"/>
            <a:ext cx="788951" cy="3581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Arrow Connector 161">
            <a:extLst>
              <a:ext uri="{FF2B5EF4-FFF2-40B4-BE49-F238E27FC236}">
                <a16:creationId xmlns:a16="http://schemas.microsoft.com/office/drawing/2014/main" id="{75291C0F-44A2-4D52-9930-01AD77081B8A}"/>
              </a:ext>
            </a:extLst>
          </p:cNvPr>
          <p:cNvCxnSpPr>
            <a:cxnSpLocks/>
          </p:cNvCxnSpPr>
          <p:nvPr/>
        </p:nvCxnSpPr>
        <p:spPr>
          <a:xfrm flipH="1">
            <a:off x="7960237" y="2322162"/>
            <a:ext cx="8617" cy="1817554"/>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B0367CB0-34EC-4EE3-992C-A10D1DAC1DED}"/>
              </a:ext>
            </a:extLst>
          </p:cNvPr>
          <p:cNvCxnSpPr>
            <a:cxnSpLocks/>
          </p:cNvCxnSpPr>
          <p:nvPr/>
        </p:nvCxnSpPr>
        <p:spPr>
          <a:xfrm>
            <a:off x="8279997" y="2322162"/>
            <a:ext cx="0" cy="1817554"/>
          </a:xfrm>
          <a:prstGeom prst="straightConnector1">
            <a:avLst/>
          </a:prstGeom>
          <a:ln w="38100">
            <a:solidFill>
              <a:srgbClr val="92D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27A19F75-27A4-4404-90E0-05DD8303B0D6}"/>
              </a:ext>
            </a:extLst>
          </p:cNvPr>
          <p:cNvSpPr/>
          <p:nvPr/>
        </p:nvSpPr>
        <p:spPr>
          <a:xfrm>
            <a:off x="7735495" y="2120731"/>
            <a:ext cx="788951" cy="3581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Arrow Connector 164">
            <a:extLst>
              <a:ext uri="{FF2B5EF4-FFF2-40B4-BE49-F238E27FC236}">
                <a16:creationId xmlns:a16="http://schemas.microsoft.com/office/drawing/2014/main" id="{E01E0AAB-3509-46B5-A384-A984A4E052F8}"/>
              </a:ext>
            </a:extLst>
          </p:cNvPr>
          <p:cNvCxnSpPr>
            <a:cxnSpLocks/>
          </p:cNvCxnSpPr>
          <p:nvPr/>
        </p:nvCxnSpPr>
        <p:spPr>
          <a:xfrm>
            <a:off x="3503357" y="2864906"/>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CE50BDA8-1B3F-4444-8DCD-EDF6EF80EC29}"/>
              </a:ext>
            </a:extLst>
          </p:cNvPr>
          <p:cNvCxnSpPr>
            <a:cxnSpLocks/>
          </p:cNvCxnSpPr>
          <p:nvPr/>
        </p:nvCxnSpPr>
        <p:spPr>
          <a:xfrm>
            <a:off x="4614512" y="2882079"/>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12B0BA75-97B5-45F4-9B74-C247D926F79E}"/>
              </a:ext>
            </a:extLst>
          </p:cNvPr>
          <p:cNvCxnSpPr>
            <a:cxnSpLocks/>
          </p:cNvCxnSpPr>
          <p:nvPr/>
        </p:nvCxnSpPr>
        <p:spPr>
          <a:xfrm>
            <a:off x="3503357" y="3704702"/>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6EDB9EE7-DD92-4E89-970A-0FCB4A8EE4A0}"/>
              </a:ext>
            </a:extLst>
          </p:cNvPr>
          <p:cNvCxnSpPr>
            <a:cxnSpLocks/>
          </p:cNvCxnSpPr>
          <p:nvPr/>
        </p:nvCxnSpPr>
        <p:spPr>
          <a:xfrm>
            <a:off x="4614512" y="3027166"/>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960EC02C-5F4A-440D-BC02-F390B57D4DD4}"/>
              </a:ext>
            </a:extLst>
          </p:cNvPr>
          <p:cNvCxnSpPr>
            <a:cxnSpLocks/>
          </p:cNvCxnSpPr>
          <p:nvPr/>
        </p:nvCxnSpPr>
        <p:spPr>
          <a:xfrm>
            <a:off x="3503357" y="4168610"/>
            <a:ext cx="311144" cy="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C272572B-9D8E-4649-944B-4654199EC6DF}"/>
              </a:ext>
            </a:extLst>
          </p:cNvPr>
          <p:cNvCxnSpPr>
            <a:cxnSpLocks/>
          </p:cNvCxnSpPr>
          <p:nvPr/>
        </p:nvCxnSpPr>
        <p:spPr>
          <a:xfrm>
            <a:off x="3503357" y="4347659"/>
            <a:ext cx="311144" cy="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30883B15-727E-4606-8B0F-B630061A71D3}"/>
              </a:ext>
            </a:extLst>
          </p:cNvPr>
          <p:cNvCxnSpPr>
            <a:cxnSpLocks/>
          </p:cNvCxnSpPr>
          <p:nvPr/>
        </p:nvCxnSpPr>
        <p:spPr>
          <a:xfrm>
            <a:off x="4614512" y="4067886"/>
            <a:ext cx="311144" cy="0"/>
          </a:xfrm>
          <a:prstGeom prst="straightConnector1">
            <a:avLst/>
          </a:prstGeom>
          <a:ln w="28575">
            <a:solidFill>
              <a:srgbClr val="C0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988595EE-968C-4EF8-A561-59B75D946435}"/>
              </a:ext>
            </a:extLst>
          </p:cNvPr>
          <p:cNvCxnSpPr>
            <a:cxnSpLocks/>
          </p:cNvCxnSpPr>
          <p:nvPr/>
        </p:nvCxnSpPr>
        <p:spPr>
          <a:xfrm>
            <a:off x="5725811" y="2930647"/>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2AE8FCF4-9208-4F75-8528-0A99C46D6DCC}"/>
              </a:ext>
            </a:extLst>
          </p:cNvPr>
          <p:cNvCxnSpPr>
            <a:cxnSpLocks/>
          </p:cNvCxnSpPr>
          <p:nvPr/>
        </p:nvCxnSpPr>
        <p:spPr>
          <a:xfrm>
            <a:off x="5725811" y="3481283"/>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833F55C7-B8DC-4537-BC30-A12B7EC1565E}"/>
              </a:ext>
            </a:extLst>
          </p:cNvPr>
          <p:cNvCxnSpPr>
            <a:cxnSpLocks/>
          </p:cNvCxnSpPr>
          <p:nvPr/>
        </p:nvCxnSpPr>
        <p:spPr>
          <a:xfrm>
            <a:off x="5736903" y="3640102"/>
            <a:ext cx="311144" cy="0"/>
          </a:xfrm>
          <a:prstGeom prst="straightConnector1">
            <a:avLst/>
          </a:prstGeom>
          <a:ln w="28575">
            <a:solidFill>
              <a:srgbClr val="C0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8C633E6F-3E29-41C1-8A6C-C408B204312C}"/>
              </a:ext>
            </a:extLst>
          </p:cNvPr>
          <p:cNvCxnSpPr>
            <a:cxnSpLocks/>
          </p:cNvCxnSpPr>
          <p:nvPr/>
        </p:nvCxnSpPr>
        <p:spPr>
          <a:xfrm>
            <a:off x="5736903" y="3824498"/>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A72ADC9C-10D0-494B-8014-6C68286ECFBB}"/>
              </a:ext>
            </a:extLst>
          </p:cNvPr>
          <p:cNvCxnSpPr>
            <a:cxnSpLocks/>
          </p:cNvCxnSpPr>
          <p:nvPr/>
        </p:nvCxnSpPr>
        <p:spPr>
          <a:xfrm>
            <a:off x="6848891" y="3161451"/>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071C3EA3-D9A7-4D91-BFE3-9418D8EE6365}"/>
              </a:ext>
            </a:extLst>
          </p:cNvPr>
          <p:cNvCxnSpPr>
            <a:cxnSpLocks/>
          </p:cNvCxnSpPr>
          <p:nvPr/>
        </p:nvCxnSpPr>
        <p:spPr>
          <a:xfrm>
            <a:off x="7974399" y="3303185"/>
            <a:ext cx="3111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E596AF95-D53A-4D29-804E-5468C7CD4BFA}"/>
              </a:ext>
            </a:extLst>
          </p:cNvPr>
          <p:cNvCxnSpPr>
            <a:cxnSpLocks/>
          </p:cNvCxnSpPr>
          <p:nvPr/>
        </p:nvCxnSpPr>
        <p:spPr>
          <a:xfrm>
            <a:off x="7968853" y="3481283"/>
            <a:ext cx="311144" cy="0"/>
          </a:xfrm>
          <a:prstGeom prst="straightConnector1">
            <a:avLst/>
          </a:prstGeom>
          <a:ln w="28575">
            <a:solidFill>
              <a:srgbClr val="C0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41D2C396-65FF-4F67-96BA-A7B244D307A7}"/>
              </a:ext>
            </a:extLst>
          </p:cNvPr>
          <p:cNvCxnSpPr>
            <a:cxnSpLocks/>
          </p:cNvCxnSpPr>
          <p:nvPr/>
        </p:nvCxnSpPr>
        <p:spPr>
          <a:xfrm>
            <a:off x="2843977" y="3356336"/>
            <a:ext cx="2813793" cy="283766"/>
          </a:xfrm>
          <a:prstGeom prst="straightConnector1">
            <a:avLst/>
          </a:prstGeom>
          <a:ln w="38100">
            <a:solidFill>
              <a:srgbClr val="C00000">
                <a:alpha val="50196"/>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B93BE066-365E-40B9-AA5C-DEED37D979D5}"/>
              </a:ext>
            </a:extLst>
          </p:cNvPr>
          <p:cNvCxnSpPr>
            <a:cxnSpLocks/>
          </p:cNvCxnSpPr>
          <p:nvPr/>
        </p:nvCxnSpPr>
        <p:spPr>
          <a:xfrm flipH="1">
            <a:off x="4608149" y="3576772"/>
            <a:ext cx="3321770" cy="474303"/>
          </a:xfrm>
          <a:prstGeom prst="straightConnector1">
            <a:avLst/>
          </a:prstGeom>
          <a:ln w="38100">
            <a:solidFill>
              <a:srgbClr val="C00000">
                <a:alpha val="50196"/>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8EE564B4-A5B8-48FA-AA44-216D494AC17D}"/>
              </a:ext>
            </a:extLst>
          </p:cNvPr>
          <p:cNvCxnSpPr>
            <a:cxnSpLocks/>
          </p:cNvCxnSpPr>
          <p:nvPr/>
        </p:nvCxnSpPr>
        <p:spPr>
          <a:xfrm>
            <a:off x="2773869" y="3341884"/>
            <a:ext cx="5117357" cy="148097"/>
          </a:xfrm>
          <a:prstGeom prst="straightConnector1">
            <a:avLst/>
          </a:prstGeom>
          <a:ln w="38100">
            <a:solidFill>
              <a:srgbClr val="C00000">
                <a:alpha val="50196"/>
              </a:srgb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3001C819-F296-4C26-BE39-5354ED9424FA}"/>
              </a:ext>
            </a:extLst>
          </p:cNvPr>
          <p:cNvCxnSpPr>
            <a:cxnSpLocks/>
          </p:cNvCxnSpPr>
          <p:nvPr/>
        </p:nvCxnSpPr>
        <p:spPr>
          <a:xfrm>
            <a:off x="9422127" y="2090345"/>
            <a:ext cx="0" cy="157227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163898CE-8E98-415F-9B21-0D8C222E7739}"/>
              </a:ext>
            </a:extLst>
          </p:cNvPr>
          <p:cNvSpPr txBox="1"/>
          <p:nvPr/>
        </p:nvSpPr>
        <p:spPr>
          <a:xfrm>
            <a:off x="5414383" y="3493358"/>
            <a:ext cx="431277" cy="369332"/>
          </a:xfrm>
          <a:prstGeom prst="rect">
            <a:avLst/>
          </a:prstGeom>
          <a:noFill/>
        </p:spPr>
        <p:txBody>
          <a:bodyPr wrap="square" rtlCol="0">
            <a:spAutoFit/>
          </a:bodyPr>
          <a:lstStyle/>
          <a:p>
            <a:r>
              <a:rPr lang="en-US" b="1">
                <a:solidFill>
                  <a:srgbClr val="FF7575"/>
                </a:solidFill>
                <a:sym typeface="Symbol" panose="05050102010706020507" pitchFamily="18" charset="2"/>
              </a:rPr>
              <a:t></a:t>
            </a:r>
            <a:endParaRPr lang="en-US" b="1">
              <a:solidFill>
                <a:srgbClr val="FF7575"/>
              </a:solidFill>
            </a:endParaRPr>
          </a:p>
        </p:txBody>
      </p:sp>
      <p:sp>
        <p:nvSpPr>
          <p:cNvPr id="184" name="TextBox 183">
            <a:extLst>
              <a:ext uri="{FF2B5EF4-FFF2-40B4-BE49-F238E27FC236}">
                <a16:creationId xmlns:a16="http://schemas.microsoft.com/office/drawing/2014/main" id="{973CCFAF-C691-4442-8150-CDBAD14FEBE9}"/>
              </a:ext>
            </a:extLst>
          </p:cNvPr>
          <p:cNvSpPr txBox="1"/>
          <p:nvPr/>
        </p:nvSpPr>
        <p:spPr>
          <a:xfrm>
            <a:off x="4258625" y="3838777"/>
            <a:ext cx="431277" cy="369332"/>
          </a:xfrm>
          <a:prstGeom prst="rect">
            <a:avLst/>
          </a:prstGeom>
          <a:noFill/>
        </p:spPr>
        <p:txBody>
          <a:bodyPr wrap="square" rtlCol="0">
            <a:spAutoFit/>
          </a:bodyPr>
          <a:lstStyle/>
          <a:p>
            <a:r>
              <a:rPr lang="en-US" b="1">
                <a:solidFill>
                  <a:srgbClr val="FF7575"/>
                </a:solidFill>
                <a:sym typeface="Symbol" panose="05050102010706020507" pitchFamily="18" charset="2"/>
              </a:rPr>
              <a:t></a:t>
            </a:r>
            <a:endParaRPr lang="en-US" b="1">
              <a:solidFill>
                <a:srgbClr val="FF7575"/>
              </a:solidFill>
            </a:endParaRPr>
          </a:p>
        </p:txBody>
      </p:sp>
      <p:sp>
        <p:nvSpPr>
          <p:cNvPr id="185" name="TextBox 184">
            <a:extLst>
              <a:ext uri="{FF2B5EF4-FFF2-40B4-BE49-F238E27FC236}">
                <a16:creationId xmlns:a16="http://schemas.microsoft.com/office/drawing/2014/main" id="{35B01DE2-7D1F-49FD-83D6-D25FE109875E}"/>
              </a:ext>
            </a:extLst>
          </p:cNvPr>
          <p:cNvSpPr txBox="1"/>
          <p:nvPr/>
        </p:nvSpPr>
        <p:spPr>
          <a:xfrm>
            <a:off x="7605884" y="3508113"/>
            <a:ext cx="431277" cy="369332"/>
          </a:xfrm>
          <a:prstGeom prst="rect">
            <a:avLst/>
          </a:prstGeom>
          <a:noFill/>
        </p:spPr>
        <p:txBody>
          <a:bodyPr wrap="square" rtlCol="0">
            <a:spAutoFit/>
          </a:bodyPr>
          <a:lstStyle/>
          <a:p>
            <a:r>
              <a:rPr lang="en-US" b="1">
                <a:solidFill>
                  <a:srgbClr val="FF7575"/>
                </a:solidFill>
                <a:sym typeface="Symbol" panose="05050102010706020507" pitchFamily="18" charset="2"/>
              </a:rPr>
              <a:t></a:t>
            </a:r>
            <a:endParaRPr lang="en-US" b="1">
              <a:solidFill>
                <a:srgbClr val="FF7575"/>
              </a:solidFill>
            </a:endParaRPr>
          </a:p>
        </p:txBody>
      </p:sp>
      <p:grpSp>
        <p:nvGrpSpPr>
          <p:cNvPr id="186" name="Group 185">
            <a:extLst>
              <a:ext uri="{FF2B5EF4-FFF2-40B4-BE49-F238E27FC236}">
                <a16:creationId xmlns:a16="http://schemas.microsoft.com/office/drawing/2014/main" id="{B2F5D897-7A04-4B2F-AD3B-2935E3A3BBDA}"/>
              </a:ext>
            </a:extLst>
          </p:cNvPr>
          <p:cNvGrpSpPr/>
          <p:nvPr/>
        </p:nvGrpSpPr>
        <p:grpSpPr>
          <a:xfrm>
            <a:off x="7968853" y="1250069"/>
            <a:ext cx="2118321" cy="1728049"/>
            <a:chOff x="-221221" y="2359831"/>
            <a:chExt cx="1529045" cy="1238609"/>
          </a:xfrm>
        </p:grpSpPr>
        <p:sp>
          <p:nvSpPr>
            <p:cNvPr id="187" name="TextBox 186">
              <a:extLst>
                <a:ext uri="{FF2B5EF4-FFF2-40B4-BE49-F238E27FC236}">
                  <a16:creationId xmlns:a16="http://schemas.microsoft.com/office/drawing/2014/main" id="{2657CA95-49A4-4ECF-8D7B-E9928BF624A9}"/>
                </a:ext>
              </a:extLst>
            </p:cNvPr>
            <p:cNvSpPr txBox="1"/>
            <p:nvPr/>
          </p:nvSpPr>
          <p:spPr>
            <a:xfrm>
              <a:off x="641115" y="2359831"/>
              <a:ext cx="666709" cy="264725"/>
            </a:xfrm>
            <a:prstGeom prst="rect">
              <a:avLst/>
            </a:prstGeom>
            <a:noFill/>
          </p:spPr>
          <p:txBody>
            <a:bodyPr wrap="none" rtlCol="0">
              <a:spAutoFit/>
            </a:bodyPr>
            <a:lstStyle/>
            <a:p>
              <a:r>
                <a:rPr lang="en-US" b="1">
                  <a:solidFill>
                    <a:schemeClr val="accent1">
                      <a:lumMod val="60000"/>
                      <a:lumOff val="40000"/>
                    </a:schemeClr>
                  </a:solidFill>
                </a:rPr>
                <a:t>Put(</a:t>
              </a:r>
              <a:r>
                <a:rPr lang="en-US" b="1" err="1">
                  <a:solidFill>
                    <a:schemeClr val="accent1">
                      <a:lumMod val="60000"/>
                      <a:lumOff val="40000"/>
                    </a:schemeClr>
                  </a:solidFill>
                </a:rPr>
                <a:t>k,v</a:t>
              </a:r>
              <a:r>
                <a:rPr lang="en-US" b="1">
                  <a:solidFill>
                    <a:schemeClr val="accent1">
                      <a:lumMod val="60000"/>
                      <a:lumOff val="40000"/>
                    </a:schemeClr>
                  </a:solidFill>
                </a:rPr>
                <a:t>)</a:t>
              </a:r>
            </a:p>
          </p:txBody>
        </p:sp>
        <p:cxnSp>
          <p:nvCxnSpPr>
            <p:cNvPr id="188" name="Straight Arrow Connector 187">
              <a:extLst>
                <a:ext uri="{FF2B5EF4-FFF2-40B4-BE49-F238E27FC236}">
                  <a16:creationId xmlns:a16="http://schemas.microsoft.com/office/drawing/2014/main" id="{D2C42B2B-090E-43D8-8C15-A172DA0D777D}"/>
                </a:ext>
              </a:extLst>
            </p:cNvPr>
            <p:cNvCxnSpPr/>
            <p:nvPr/>
          </p:nvCxnSpPr>
          <p:spPr>
            <a:xfrm>
              <a:off x="-181201" y="3598440"/>
              <a:ext cx="207742"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324E8CB0-37B3-468B-B15E-676DA48A9D9D}"/>
                </a:ext>
              </a:extLst>
            </p:cNvPr>
            <p:cNvCxnSpPr>
              <a:cxnSpLocks/>
            </p:cNvCxnSpPr>
            <p:nvPr/>
          </p:nvCxnSpPr>
          <p:spPr>
            <a:xfrm flipH="1">
              <a:off x="-221221" y="2652703"/>
              <a:ext cx="926055" cy="911711"/>
            </a:xfrm>
            <a:prstGeom prst="straightConnector1">
              <a:avLst/>
            </a:prstGeom>
            <a:ln w="28575">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0EF741DD-613D-481E-BCA8-23B23171BC27}"/>
              </a:ext>
            </a:extLst>
          </p:cNvPr>
          <p:cNvCxnSpPr>
            <a:cxnSpLocks/>
          </p:cNvCxnSpPr>
          <p:nvPr/>
        </p:nvCxnSpPr>
        <p:spPr>
          <a:xfrm flipV="1">
            <a:off x="2193490" y="2872356"/>
            <a:ext cx="8355749" cy="27976"/>
          </a:xfrm>
          <a:prstGeom prst="line">
            <a:avLst/>
          </a:prstGeom>
          <a:ln w="127000" cmpd="sng">
            <a:solidFill>
              <a:srgbClr val="C00000"/>
            </a:solidFill>
          </a:ln>
        </p:spPr>
        <p:style>
          <a:lnRef idx="1">
            <a:schemeClr val="accent1"/>
          </a:lnRef>
          <a:fillRef idx="0">
            <a:schemeClr val="accent1"/>
          </a:fillRef>
          <a:effectRef idx="0">
            <a:schemeClr val="accent1"/>
          </a:effectRef>
          <a:fontRef idx="minor">
            <a:schemeClr val="tx1"/>
          </a:fontRef>
        </p:style>
      </p:cxnSp>
      <p:pic>
        <p:nvPicPr>
          <p:cNvPr id="191" name="Picture 190">
            <a:extLst>
              <a:ext uri="{FF2B5EF4-FFF2-40B4-BE49-F238E27FC236}">
                <a16:creationId xmlns:a16="http://schemas.microsoft.com/office/drawing/2014/main" id="{8B67F48A-0E25-4775-B3B2-4B484174B457}"/>
              </a:ext>
            </a:extLst>
          </p:cNvPr>
          <p:cNvPicPr>
            <a:picLocks noChangeAspect="1"/>
          </p:cNvPicPr>
          <p:nvPr/>
        </p:nvPicPr>
        <p:blipFill>
          <a:blip r:embed="rId3"/>
          <a:stretch>
            <a:fillRect/>
          </a:stretch>
        </p:blipFill>
        <p:spPr>
          <a:xfrm rot="16200000">
            <a:off x="10491565" y="2968466"/>
            <a:ext cx="1008559" cy="656155"/>
          </a:xfrm>
          <a:prstGeom prst="rect">
            <a:avLst/>
          </a:prstGeom>
        </p:spPr>
      </p:pic>
      <p:cxnSp>
        <p:nvCxnSpPr>
          <p:cNvPr id="253" name="Straight Connector 252">
            <a:extLst>
              <a:ext uri="{FF2B5EF4-FFF2-40B4-BE49-F238E27FC236}">
                <a16:creationId xmlns:a16="http://schemas.microsoft.com/office/drawing/2014/main" id="{22652510-9D53-4A83-9900-E6BAC8BA59E1}"/>
              </a:ext>
            </a:extLst>
          </p:cNvPr>
          <p:cNvCxnSpPr>
            <a:cxnSpLocks/>
          </p:cNvCxnSpPr>
          <p:nvPr/>
        </p:nvCxnSpPr>
        <p:spPr>
          <a:xfrm flipV="1">
            <a:off x="2154358" y="3921183"/>
            <a:ext cx="8355749" cy="27976"/>
          </a:xfrm>
          <a:prstGeom prst="line">
            <a:avLst/>
          </a:prstGeom>
          <a:ln w="1270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54" name="Freeform: Shape 253">
            <a:extLst>
              <a:ext uri="{FF2B5EF4-FFF2-40B4-BE49-F238E27FC236}">
                <a16:creationId xmlns:a16="http://schemas.microsoft.com/office/drawing/2014/main" id="{493D38DD-8028-4FB0-B8F1-E1BD37770F53}"/>
              </a:ext>
            </a:extLst>
          </p:cNvPr>
          <p:cNvSpPr/>
          <p:nvPr/>
        </p:nvSpPr>
        <p:spPr>
          <a:xfrm>
            <a:off x="1359271" y="2963632"/>
            <a:ext cx="7867491" cy="632076"/>
          </a:xfrm>
          <a:custGeom>
            <a:avLst/>
            <a:gdLst>
              <a:gd name="connsiteX0" fmla="*/ 0 w 7867491"/>
              <a:gd name="connsiteY0" fmla="*/ 495948 h 632076"/>
              <a:gd name="connsiteX1" fmla="*/ 1522381 w 7867491"/>
              <a:gd name="connsiteY1" fmla="*/ 204992 h 632076"/>
              <a:gd name="connsiteX2" fmla="*/ 2966977 w 7867491"/>
              <a:gd name="connsiteY2" fmla="*/ 630235 h 632076"/>
              <a:gd name="connsiteX3" fmla="*/ 4367123 w 7867491"/>
              <a:gd name="connsiteY3" fmla="*/ 3561 h 632076"/>
              <a:gd name="connsiteX4" fmla="*/ 6189537 w 7867491"/>
              <a:gd name="connsiteY4" fmla="*/ 361660 h 632076"/>
              <a:gd name="connsiteX5" fmla="*/ 7867491 w 7867491"/>
              <a:gd name="connsiteY5" fmla="*/ 70705 h 6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7491" h="632076" extrusionOk="0">
                <a:moveTo>
                  <a:pt x="0" y="495948"/>
                </a:moveTo>
                <a:cubicBezTo>
                  <a:pt x="423315" y="283379"/>
                  <a:pt x="995458" y="194781"/>
                  <a:pt x="1522381" y="204992"/>
                </a:cubicBezTo>
                <a:cubicBezTo>
                  <a:pt x="2062986" y="237080"/>
                  <a:pt x="2353493" y="668238"/>
                  <a:pt x="2966977" y="630235"/>
                </a:cubicBezTo>
                <a:cubicBezTo>
                  <a:pt x="3409181" y="627836"/>
                  <a:pt x="3815404" y="129164"/>
                  <a:pt x="4367123" y="3561"/>
                </a:cubicBezTo>
                <a:cubicBezTo>
                  <a:pt x="4777665" y="-110440"/>
                  <a:pt x="5723291" y="406443"/>
                  <a:pt x="6189537" y="361660"/>
                </a:cubicBezTo>
                <a:cubicBezTo>
                  <a:pt x="6923461" y="390707"/>
                  <a:pt x="7353855" y="152538"/>
                  <a:pt x="7867491" y="70705"/>
                </a:cubicBezTo>
              </a:path>
            </a:pathLst>
          </a:custGeom>
          <a:noFill/>
          <a:ln w="76200">
            <a:solidFill>
              <a:srgbClr val="002060"/>
            </a:solidFill>
            <a:prstDash val="sysDot"/>
            <a:extLst>
              <a:ext uri="{C807C97D-BFC1-408E-A445-0C87EB9F89A2}">
                <ask:lineSketchStyleProps xmlns:ask="http://schemas.microsoft.com/office/drawing/2018/sketchyshapes" sd="1219033472">
                  <a:custGeom>
                    <a:avLst/>
                    <a:gdLst>
                      <a:gd name="connsiteX0" fmla="*/ 0 w 5678905"/>
                      <a:gd name="connsiteY0" fmla="*/ 355479 h 453051"/>
                      <a:gd name="connsiteX1" fmla="*/ 1098884 w 5678905"/>
                      <a:gd name="connsiteY1" fmla="*/ 146932 h 453051"/>
                      <a:gd name="connsiteX2" fmla="*/ 2141621 w 5678905"/>
                      <a:gd name="connsiteY2" fmla="*/ 451732 h 453051"/>
                      <a:gd name="connsiteX3" fmla="*/ 3152273 w 5678905"/>
                      <a:gd name="connsiteY3" fmla="*/ 2553 h 453051"/>
                      <a:gd name="connsiteX4" fmla="*/ 4467726 w 5678905"/>
                      <a:gd name="connsiteY4" fmla="*/ 259226 h 453051"/>
                      <a:gd name="connsiteX5" fmla="*/ 5678905 w 5678905"/>
                      <a:gd name="connsiteY5" fmla="*/ 50679 h 4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905" h="453051">
                        <a:moveTo>
                          <a:pt x="0" y="355479"/>
                        </a:moveTo>
                        <a:cubicBezTo>
                          <a:pt x="370973" y="243184"/>
                          <a:pt x="741947" y="130890"/>
                          <a:pt x="1098884" y="146932"/>
                        </a:cubicBezTo>
                        <a:cubicBezTo>
                          <a:pt x="1455821" y="162974"/>
                          <a:pt x="1799390" y="475795"/>
                          <a:pt x="2141621" y="451732"/>
                        </a:cubicBezTo>
                        <a:cubicBezTo>
                          <a:pt x="2483853" y="427669"/>
                          <a:pt x="2764589" y="34637"/>
                          <a:pt x="3152273" y="2553"/>
                        </a:cubicBezTo>
                        <a:cubicBezTo>
                          <a:pt x="3539957" y="-29531"/>
                          <a:pt x="4046621" y="251205"/>
                          <a:pt x="4467726" y="259226"/>
                        </a:cubicBezTo>
                        <a:cubicBezTo>
                          <a:pt x="4888831" y="267247"/>
                          <a:pt x="5283868" y="158963"/>
                          <a:pt x="5678905" y="50679"/>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A3AE106A-CE44-4094-A3BB-6765845FF2E0}"/>
              </a:ext>
            </a:extLst>
          </p:cNvPr>
          <p:cNvSpPr/>
          <p:nvPr/>
        </p:nvSpPr>
        <p:spPr>
          <a:xfrm>
            <a:off x="2202481" y="2120807"/>
            <a:ext cx="788951" cy="3581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E23E2795-DD61-46DC-A7B5-886144D5BE5C}"/>
              </a:ext>
            </a:extLst>
          </p:cNvPr>
          <p:cNvSpPr/>
          <p:nvPr/>
        </p:nvSpPr>
        <p:spPr>
          <a:xfrm>
            <a:off x="3302575" y="2120807"/>
            <a:ext cx="788951" cy="3581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EEA36A60-9F32-4CD2-AD01-0C1DCCA747B2}"/>
              </a:ext>
            </a:extLst>
          </p:cNvPr>
          <p:cNvSpPr/>
          <p:nvPr/>
        </p:nvSpPr>
        <p:spPr>
          <a:xfrm>
            <a:off x="4408185" y="2120807"/>
            <a:ext cx="788951" cy="3581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012E9CB3-5440-4CEF-B5EE-C41B469C2D6D}"/>
              </a:ext>
            </a:extLst>
          </p:cNvPr>
          <p:cNvSpPr/>
          <p:nvPr/>
        </p:nvSpPr>
        <p:spPr>
          <a:xfrm>
            <a:off x="5528147" y="2120807"/>
            <a:ext cx="788951" cy="3581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DD6D2115-C643-417D-9414-A24F77D6995A}"/>
              </a:ext>
            </a:extLst>
          </p:cNvPr>
          <p:cNvSpPr/>
          <p:nvPr/>
        </p:nvSpPr>
        <p:spPr>
          <a:xfrm>
            <a:off x="6648109" y="2120807"/>
            <a:ext cx="788951" cy="3581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8603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C2DD-AE74-B952-7BD9-BF2CCDF1C3B6}"/>
              </a:ext>
            </a:extLst>
          </p:cNvPr>
          <p:cNvSpPr>
            <a:spLocks noGrp="1"/>
          </p:cNvSpPr>
          <p:nvPr>
            <p:ph type="title"/>
          </p:nvPr>
        </p:nvSpPr>
        <p:spPr/>
        <p:txBody>
          <a:bodyPr/>
          <a:lstStyle/>
          <a:p>
            <a:r>
              <a:rPr lang="en-US"/>
              <a:t>What we just saw</a:t>
            </a:r>
          </a:p>
        </p:txBody>
      </p:sp>
      <p:sp>
        <p:nvSpPr>
          <p:cNvPr id="3" name="Content Placeholder 2">
            <a:extLst>
              <a:ext uri="{FF2B5EF4-FFF2-40B4-BE49-F238E27FC236}">
                <a16:creationId xmlns:a16="http://schemas.microsoft.com/office/drawing/2014/main" id="{840DEA44-415E-ADEA-1724-AB6DBC5BD885}"/>
              </a:ext>
            </a:extLst>
          </p:cNvPr>
          <p:cNvSpPr>
            <a:spLocks noGrp="1"/>
          </p:cNvSpPr>
          <p:nvPr>
            <p:ph idx="1"/>
          </p:nvPr>
        </p:nvSpPr>
        <p:spPr/>
        <p:txBody>
          <a:bodyPr>
            <a:normAutofit lnSpcReduction="10000"/>
          </a:bodyPr>
          <a:lstStyle/>
          <a:p>
            <a:r>
              <a:rPr lang="en-US"/>
              <a:t>Relatively “old” ideas sufficed to fix the HDFS issue that caused dynamic updates to “confuse” an AI trying to detect the wave</a:t>
            </a:r>
          </a:p>
          <a:p>
            <a:endParaRPr lang="en-US"/>
          </a:p>
          <a:p>
            <a:r>
              <a:rPr lang="en-US"/>
              <a:t>HDFS was inattentive to data stability, sequential order.  You wouldn’t notice this except that we took snapshots in real-time.</a:t>
            </a:r>
          </a:p>
          <a:p>
            <a:endParaRPr lang="en-US"/>
          </a:p>
          <a:p>
            <a:r>
              <a:rPr lang="en-US"/>
              <a:t>The issue isn’t that HDFS is broken… it simply wasn’t created for use cases like the example I showed</a:t>
            </a:r>
          </a:p>
        </p:txBody>
      </p:sp>
      <p:sp>
        <p:nvSpPr>
          <p:cNvPr id="4" name="Footer Placeholder 3">
            <a:extLst>
              <a:ext uri="{FF2B5EF4-FFF2-40B4-BE49-F238E27FC236}">
                <a16:creationId xmlns:a16="http://schemas.microsoft.com/office/drawing/2014/main" id="{40DD2AB2-96C4-7B14-0504-49FCBB8C2DF5}"/>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F3F4BB3C-A890-4A98-6A55-286CA7F7C743}"/>
              </a:ext>
            </a:extLst>
          </p:cNvPr>
          <p:cNvSpPr>
            <a:spLocks noGrp="1"/>
          </p:cNvSpPr>
          <p:nvPr>
            <p:ph type="sldNum" sz="quarter" idx="12"/>
          </p:nvPr>
        </p:nvSpPr>
        <p:spPr/>
        <p:txBody>
          <a:bodyPr/>
          <a:lstStyle/>
          <a:p>
            <a:fld id="{26165642-2DC6-4995-8FB3-76453B93C11F}" type="slidenum">
              <a:rPr lang="en-US" smtClean="0"/>
              <a:pPr/>
              <a:t>43</a:t>
            </a:fld>
            <a:endParaRPr lang="en-US"/>
          </a:p>
        </p:txBody>
      </p:sp>
    </p:spTree>
    <p:extLst>
      <p:ext uri="{BB962C8B-B14F-4D97-AF65-F5344CB8AC3E}">
        <p14:creationId xmlns:p14="http://schemas.microsoft.com/office/powerpoint/2010/main" val="77412209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hootingwanderlust.com/wp-content/uploads/2019/05/Cascade-in-Green.jpg">
            <a:extLst>
              <a:ext uri="{FF2B5EF4-FFF2-40B4-BE49-F238E27FC236}">
                <a16:creationId xmlns:a16="http://schemas.microsoft.com/office/drawing/2014/main" id="{2163913E-E61D-4977-BEA7-B0DBAA5FAAA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901" b="27552"/>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DF15464A-F55D-46D2-BDA3-E17D14C8C377}"/>
              </a:ext>
            </a:extLst>
          </p:cNvPr>
          <p:cNvSpPr>
            <a:spLocks noGrp="1"/>
          </p:cNvSpPr>
          <p:nvPr>
            <p:ph type="title"/>
          </p:nvPr>
        </p:nvSpPr>
        <p:spPr>
          <a:xfrm>
            <a:off x="4309349" y="3429000"/>
            <a:ext cx="7501651" cy="1655141"/>
          </a:xfrm>
          <a:solidFill>
            <a:schemeClr val="tx1"/>
          </a:solidFill>
        </p:spPr>
        <p:txBody>
          <a:bodyPr vert="horz" lIns="91440" tIns="45720" rIns="91440" bIns="45720" rtlCol="0" anchor="b">
            <a:noAutofit/>
          </a:bodyPr>
          <a:lstStyle/>
          <a:p>
            <a:pPr algn="ctr"/>
            <a:r>
              <a:rPr lang="en-US" sz="3600" spc="200">
                <a:solidFill>
                  <a:srgbClr val="FFFFFF"/>
                </a:solidFill>
              </a:rPr>
              <a:t>Performance Microbenchmarks, mostly for the Cascade KV layer and AI classifier pipelines </a:t>
            </a:r>
            <a:endParaRPr lang="en-US" sz="3600" kern="1200" cap="all" spc="200" baseline="0">
              <a:solidFill>
                <a:srgbClr val="FFFFFF"/>
              </a:solidFill>
              <a:latin typeface="+mj-lt"/>
              <a:ea typeface="+mj-ea"/>
              <a:cs typeface="+mj-cs"/>
            </a:endParaRPr>
          </a:p>
        </p:txBody>
      </p:sp>
      <p:sp>
        <p:nvSpPr>
          <p:cNvPr id="3" name="Footer Placeholder 2">
            <a:extLst>
              <a:ext uri="{FF2B5EF4-FFF2-40B4-BE49-F238E27FC236}">
                <a16:creationId xmlns:a16="http://schemas.microsoft.com/office/drawing/2014/main" id="{A1DFC3CA-0BBE-4323-8818-97486DC5AAAF}"/>
              </a:ext>
            </a:extLst>
          </p:cNvPr>
          <p:cNvSpPr>
            <a:spLocks noGrp="1"/>
          </p:cNvSpPr>
          <p:nvPr>
            <p:ph type="ftr" sz="quarter" idx="11"/>
          </p:nvPr>
        </p:nvSpPr>
        <p:spPr>
          <a:xfrm>
            <a:off x="4842932" y="6470704"/>
            <a:ext cx="5901459"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all" spc="0" normalizeH="0" baseline="0" noProof="0">
                <a:ln>
                  <a:noFill/>
                </a:ln>
                <a:solidFill>
                  <a:srgbClr val="FFFFFF"/>
                </a:solidFill>
                <a:effectLst/>
                <a:uLnTx/>
                <a:uFillTx/>
                <a:latin typeface="+mj-lt"/>
                <a:ea typeface="+mn-ea"/>
                <a:cs typeface="+mn-cs"/>
              </a:rPr>
              <a:t>Ken Birman (ken@cs.cornell.edu).</a:t>
            </a:r>
          </a:p>
        </p:txBody>
      </p:sp>
      <p:sp>
        <p:nvSpPr>
          <p:cNvPr id="4" name="Slide Number Placeholder 3">
            <a:extLst>
              <a:ext uri="{FF2B5EF4-FFF2-40B4-BE49-F238E27FC236}">
                <a16:creationId xmlns:a16="http://schemas.microsoft.com/office/drawing/2014/main" id="{5D5024CD-7712-4478-AE07-07FC04EBAEDF}"/>
              </a:ext>
            </a:extLst>
          </p:cNvPr>
          <p:cNvSpPr>
            <a:spLocks noGrp="1"/>
          </p:cNvSpPr>
          <p:nvPr>
            <p:ph type="sldNum" sz="quarter" idx="12"/>
          </p:nvPr>
        </p:nvSpPr>
        <p:spPr>
          <a:xfrm>
            <a:off x="10837333" y="6470704"/>
            <a:ext cx="973667"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6165642-2DC6-4995-8FB3-76453B93C11F}"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44</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46052445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3D9D-5225-67CE-436F-C41989D24E82}"/>
              </a:ext>
            </a:extLst>
          </p:cNvPr>
          <p:cNvSpPr>
            <a:spLocks noGrp="1"/>
          </p:cNvSpPr>
          <p:nvPr>
            <p:ph type="title"/>
          </p:nvPr>
        </p:nvSpPr>
        <p:spPr/>
        <p:txBody>
          <a:bodyPr/>
          <a:lstStyle/>
          <a:p>
            <a:r>
              <a:rPr lang="en-US"/>
              <a:t>so… does All of this work?</a:t>
            </a:r>
          </a:p>
        </p:txBody>
      </p:sp>
      <p:sp>
        <p:nvSpPr>
          <p:cNvPr id="3" name="Content Placeholder 2">
            <a:extLst>
              <a:ext uri="{FF2B5EF4-FFF2-40B4-BE49-F238E27FC236}">
                <a16:creationId xmlns:a16="http://schemas.microsoft.com/office/drawing/2014/main" id="{BD5284A3-4FE5-0102-3B0D-A6355049CEAC}"/>
              </a:ext>
            </a:extLst>
          </p:cNvPr>
          <p:cNvSpPr>
            <a:spLocks noGrp="1"/>
          </p:cNvSpPr>
          <p:nvPr>
            <p:ph idx="1"/>
          </p:nvPr>
        </p:nvSpPr>
        <p:spPr/>
        <p:txBody>
          <a:bodyPr>
            <a:normAutofit fontScale="92500" lnSpcReduction="20000"/>
          </a:bodyPr>
          <a:lstStyle/>
          <a:p>
            <a:pPr marL="0" indent="0">
              <a:buNone/>
            </a:pPr>
            <a:r>
              <a:rPr lang="en-US" i="1"/>
              <a:t>“In theory, theory and practice are the same.  </a:t>
            </a:r>
            <a:br>
              <a:rPr lang="en-US" i="1"/>
            </a:br>
            <a:r>
              <a:rPr lang="en-US" i="1"/>
              <a:t>In practice, they are not.”                               </a:t>
            </a:r>
            <a:r>
              <a:rPr lang="en-US"/>
              <a:t>-- </a:t>
            </a:r>
            <a:r>
              <a:rPr lang="en-US" i="1"/>
              <a:t>Albert Einstein</a:t>
            </a:r>
            <a:endParaRPr lang="en-US"/>
          </a:p>
          <a:p>
            <a:pPr marL="0" indent="0">
              <a:buNone/>
            </a:pPr>
            <a:endParaRPr lang="en-US"/>
          </a:p>
          <a:p>
            <a:pPr marL="0" indent="0">
              <a:buNone/>
            </a:pPr>
            <a:r>
              <a:rPr lang="en-US"/>
              <a:t>Fortunately, Cascade really does work, amazingly well:</a:t>
            </a:r>
          </a:p>
          <a:p>
            <a:pPr>
              <a:buFont typeface="Wingdings" panose="05000000000000000000" pitchFamily="2" charset="2"/>
              <a:buChar char="Ø"/>
            </a:pPr>
            <a:r>
              <a:rPr lang="en-US"/>
              <a:t>  1.5x to as much as 100x speedups</a:t>
            </a:r>
          </a:p>
          <a:p>
            <a:pPr>
              <a:buFont typeface="Wingdings" panose="05000000000000000000" pitchFamily="2" charset="2"/>
              <a:buChar char="Ø"/>
            </a:pPr>
            <a:r>
              <a:rPr lang="en-US"/>
              <a:t>  Stage to stage handoffs as low as 33</a:t>
            </a:r>
            <a:r>
              <a:rPr lang="en-US" i="1"/>
              <a:t>us</a:t>
            </a:r>
          </a:p>
          <a:p>
            <a:pPr>
              <a:buFont typeface="Wingdings" panose="05000000000000000000" pitchFamily="2" charset="2"/>
              <a:buChar char="Ø"/>
            </a:pPr>
            <a:r>
              <a:rPr lang="en-US"/>
              <a:t>  Pays off for reliable multicast but also for things like </a:t>
            </a:r>
            <a:r>
              <a:rPr lang="en-US" err="1"/>
              <a:t>AllReduce</a:t>
            </a:r>
            <a:endParaRPr lang="en-US"/>
          </a:p>
          <a:p>
            <a:pPr>
              <a:buFont typeface="Wingdings" panose="05000000000000000000" pitchFamily="2" charset="2"/>
              <a:buChar char="Ø"/>
            </a:pPr>
            <a:r>
              <a:rPr lang="en-US"/>
              <a:t>  Even benefits complex tasks like “smart traffic intersections”</a:t>
            </a:r>
          </a:p>
        </p:txBody>
      </p:sp>
      <p:sp>
        <p:nvSpPr>
          <p:cNvPr id="4" name="Footer Placeholder 3">
            <a:extLst>
              <a:ext uri="{FF2B5EF4-FFF2-40B4-BE49-F238E27FC236}">
                <a16:creationId xmlns:a16="http://schemas.microsoft.com/office/drawing/2014/main" id="{4DBFDE89-7E1C-9E69-1253-5789CFD83495}"/>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F53569DE-58A3-0F84-646A-CEF853969DE1}"/>
              </a:ext>
            </a:extLst>
          </p:cNvPr>
          <p:cNvSpPr>
            <a:spLocks noGrp="1"/>
          </p:cNvSpPr>
          <p:nvPr>
            <p:ph type="sldNum" sz="quarter" idx="12"/>
          </p:nvPr>
        </p:nvSpPr>
        <p:spPr/>
        <p:txBody>
          <a:bodyPr/>
          <a:lstStyle/>
          <a:p>
            <a:fld id="{26165642-2DC6-4995-8FB3-76453B93C11F}" type="slidenum">
              <a:rPr lang="en-US" smtClean="0"/>
              <a:pPr/>
              <a:t>45</a:t>
            </a:fld>
            <a:endParaRPr lang="en-US"/>
          </a:p>
        </p:txBody>
      </p:sp>
      <p:pic>
        <p:nvPicPr>
          <p:cNvPr id="6" name="Picture 2" descr="https://shootingwanderlust.com/wp-content/uploads/2019/05/Cascade-in-Green.jpg">
            <a:extLst>
              <a:ext uri="{FF2B5EF4-FFF2-40B4-BE49-F238E27FC236}">
                <a16:creationId xmlns:a16="http://schemas.microsoft.com/office/drawing/2014/main" id="{3A5A467F-FE4F-1766-BBC5-4BBF1EC5D7A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7" r="-2" b="-2"/>
          <a:stretch/>
        </p:blipFill>
        <p:spPr bwMode="auto">
          <a:xfrm>
            <a:off x="10384497" y="226414"/>
            <a:ext cx="1393401" cy="205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24513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2884-77D9-2C67-678E-BD9EC9E4B6A2}"/>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3600"/>
              <a:t>Derecho atomic multicast is twice as fast as the non-atomic Open MPI RDMA multicast</a:t>
            </a:r>
            <a:endParaRPr lang="en-US" sz="3600" kern="1200">
              <a:latin typeface="+mj-lt"/>
              <a:ea typeface="+mj-ea"/>
              <a:cs typeface="+mj-cs"/>
            </a:endParaRPr>
          </a:p>
        </p:txBody>
      </p:sp>
      <p:pic>
        <p:nvPicPr>
          <p:cNvPr id="6" name="Picture 5">
            <a:extLst>
              <a:ext uri="{FF2B5EF4-FFF2-40B4-BE49-F238E27FC236}">
                <a16:creationId xmlns:a16="http://schemas.microsoft.com/office/drawing/2014/main" id="{E08766C8-B2F8-3AD2-94BB-6866BC9CE799}"/>
              </a:ext>
            </a:extLst>
          </p:cNvPr>
          <p:cNvPicPr>
            <a:picLocks noChangeAspect="1"/>
          </p:cNvPicPr>
          <p:nvPr/>
        </p:nvPicPr>
        <p:blipFill>
          <a:blip r:embed="rId3"/>
          <a:stretch>
            <a:fillRect/>
          </a:stretch>
        </p:blipFill>
        <p:spPr>
          <a:xfrm>
            <a:off x="6470799" y="2417594"/>
            <a:ext cx="5251674" cy="3938756"/>
          </a:xfrm>
          <a:prstGeom prst="rect">
            <a:avLst/>
          </a:prstGeom>
        </p:spPr>
      </p:pic>
      <p:pic>
        <p:nvPicPr>
          <p:cNvPr id="9" name="Picture 8">
            <a:extLst>
              <a:ext uri="{FF2B5EF4-FFF2-40B4-BE49-F238E27FC236}">
                <a16:creationId xmlns:a16="http://schemas.microsoft.com/office/drawing/2014/main" id="{5AA008D8-A8CA-AA4A-20AD-FEFDCF28558F}"/>
              </a:ext>
            </a:extLst>
          </p:cNvPr>
          <p:cNvPicPr>
            <a:picLocks noChangeAspect="1"/>
          </p:cNvPicPr>
          <p:nvPr/>
        </p:nvPicPr>
        <p:blipFill>
          <a:blip r:embed="rId4"/>
          <a:stretch>
            <a:fillRect/>
          </a:stretch>
        </p:blipFill>
        <p:spPr>
          <a:xfrm>
            <a:off x="469528" y="2417594"/>
            <a:ext cx="5251674" cy="3938756"/>
          </a:xfrm>
          <a:prstGeom prst="rect">
            <a:avLst/>
          </a:prstGeom>
        </p:spPr>
      </p:pic>
      <p:sp>
        <p:nvSpPr>
          <p:cNvPr id="4" name="Slide Number Placeholder 3">
            <a:extLst>
              <a:ext uri="{FF2B5EF4-FFF2-40B4-BE49-F238E27FC236}">
                <a16:creationId xmlns:a16="http://schemas.microsoft.com/office/drawing/2014/main" id="{D1C7E6F3-32AC-287B-ECC3-C24CCC56061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8EBD8FC-DF00-F943-BD7C-5834EFA7FE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3C0310D-4357-489E-DA7B-AA1AAB36738F}"/>
              </a:ext>
            </a:extLst>
          </p:cNvPr>
          <p:cNvSpPr>
            <a:spLocks noGrp="1"/>
          </p:cNvSpPr>
          <p:nvPr>
            <p:ph type="ftr" sz="quarter" idx="11"/>
          </p:nvPr>
        </p:nvSpPr>
        <p:spPr/>
        <p:txBody>
          <a:bodyPr/>
          <a:lstStyle/>
          <a:p>
            <a:r>
              <a:rPr lang="en-US"/>
              <a:t>Ken Birman (ken@cs.cornell.edu).  Confidential, do not share. All rights reserved.                                                                         </a:t>
            </a:r>
          </a:p>
        </p:txBody>
      </p:sp>
      <p:sp>
        <p:nvSpPr>
          <p:cNvPr id="5" name="Arrow: Up-Down 4">
            <a:extLst>
              <a:ext uri="{FF2B5EF4-FFF2-40B4-BE49-F238E27FC236}">
                <a16:creationId xmlns:a16="http://schemas.microsoft.com/office/drawing/2014/main" id="{6E4DF5D2-1D29-6E3D-BCF1-61EB7521F328}"/>
              </a:ext>
            </a:extLst>
          </p:cNvPr>
          <p:cNvSpPr/>
          <p:nvPr/>
        </p:nvSpPr>
        <p:spPr>
          <a:xfrm>
            <a:off x="3453413" y="3778896"/>
            <a:ext cx="484632" cy="121615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8E38A9-2C3D-C8D0-5BA5-0A99DF9A3213}"/>
              </a:ext>
            </a:extLst>
          </p:cNvPr>
          <p:cNvSpPr txBox="1"/>
          <p:nvPr/>
        </p:nvSpPr>
        <p:spPr>
          <a:xfrm>
            <a:off x="3911275" y="4024949"/>
            <a:ext cx="1384354" cy="646331"/>
          </a:xfrm>
          <a:prstGeom prst="rect">
            <a:avLst/>
          </a:prstGeom>
          <a:noFill/>
        </p:spPr>
        <p:txBody>
          <a:bodyPr wrap="none" rtlCol="0">
            <a:spAutoFit/>
          </a:bodyPr>
          <a:lstStyle/>
          <a:p>
            <a:pPr algn="ctr"/>
            <a:r>
              <a:rPr lang="en-US" b="1"/>
              <a:t>Derecho is </a:t>
            </a:r>
            <a:br>
              <a:rPr lang="en-US" b="1"/>
            </a:br>
            <a:r>
              <a:rPr lang="en-US" b="1"/>
              <a:t>twice as fast</a:t>
            </a:r>
          </a:p>
        </p:txBody>
      </p:sp>
      <p:sp>
        <p:nvSpPr>
          <p:cNvPr id="8" name="TextBox 7">
            <a:extLst>
              <a:ext uri="{FF2B5EF4-FFF2-40B4-BE49-F238E27FC236}">
                <a16:creationId xmlns:a16="http://schemas.microsoft.com/office/drawing/2014/main" id="{545BA4B8-3AB9-D844-288A-3D14F571C527}"/>
              </a:ext>
            </a:extLst>
          </p:cNvPr>
          <p:cNvSpPr txBox="1"/>
          <p:nvPr/>
        </p:nvSpPr>
        <p:spPr>
          <a:xfrm>
            <a:off x="8012909" y="3455731"/>
            <a:ext cx="3340891" cy="646331"/>
          </a:xfrm>
          <a:prstGeom prst="rect">
            <a:avLst/>
          </a:prstGeom>
          <a:noFill/>
        </p:spPr>
        <p:txBody>
          <a:bodyPr wrap="square" rtlCol="0">
            <a:spAutoFit/>
          </a:bodyPr>
          <a:lstStyle/>
          <a:p>
            <a:pPr algn="ctr"/>
            <a:r>
              <a:rPr lang="en-US" b="1"/>
              <a:t>Derecho is stable over a wide range of scenarios</a:t>
            </a:r>
          </a:p>
        </p:txBody>
      </p:sp>
    </p:spTree>
    <p:extLst>
      <p:ext uri="{BB962C8B-B14F-4D97-AF65-F5344CB8AC3E}">
        <p14:creationId xmlns:p14="http://schemas.microsoft.com/office/powerpoint/2010/main" val="1407438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2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3000"/>
                            </p:stCondLst>
                            <p:childTnLst>
                              <p:par>
                                <p:cTn id="13" presetID="14" presetClass="entr" presetSubtype="1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400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14FB0-9286-B6FF-B816-EA3BE7999619}"/>
            </a:ext>
          </a:extLst>
        </p:cNvPr>
        <p:cNvGrpSpPr/>
        <p:nvPr/>
      </p:nvGrpSpPr>
      <p:grpSpPr>
        <a:xfrm>
          <a:off x="0" y="0"/>
          <a:ext cx="0" cy="0"/>
          <a:chOff x="0" y="0"/>
          <a:chExt cx="0" cy="0"/>
        </a:xfrm>
      </p:grpSpPr>
      <p:sp>
        <p:nvSpPr>
          <p:cNvPr id="21" name="Cylinder 20">
            <a:extLst>
              <a:ext uri="{FF2B5EF4-FFF2-40B4-BE49-F238E27FC236}">
                <a16:creationId xmlns:a16="http://schemas.microsoft.com/office/drawing/2014/main" id="{55D5002B-ACF0-9625-AE84-750AE2CE64C0}"/>
              </a:ext>
            </a:extLst>
          </p:cNvPr>
          <p:cNvSpPr/>
          <p:nvPr/>
        </p:nvSpPr>
        <p:spPr>
          <a:xfrm rot="16200000">
            <a:off x="8414576" y="2871985"/>
            <a:ext cx="938464" cy="14437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6402CB-E0AE-25B7-7FBD-4F169E9D0676}"/>
              </a:ext>
            </a:extLst>
          </p:cNvPr>
          <p:cNvPicPr>
            <a:picLocks noChangeAspect="1"/>
          </p:cNvPicPr>
          <p:nvPr/>
        </p:nvPicPr>
        <p:blipFill>
          <a:blip r:embed="rId2"/>
          <a:stretch>
            <a:fillRect/>
          </a:stretch>
        </p:blipFill>
        <p:spPr>
          <a:xfrm>
            <a:off x="8161913" y="2573592"/>
            <a:ext cx="1273117" cy="1479280"/>
          </a:xfrm>
          <a:prstGeom prst="rect">
            <a:avLst/>
          </a:prstGeom>
        </p:spPr>
      </p:pic>
      <p:sp>
        <p:nvSpPr>
          <p:cNvPr id="23" name="Arrow: Striped Right 22">
            <a:extLst>
              <a:ext uri="{FF2B5EF4-FFF2-40B4-BE49-F238E27FC236}">
                <a16:creationId xmlns:a16="http://schemas.microsoft.com/office/drawing/2014/main" id="{F1C0737C-2E58-3F8F-C448-0E188142AC59}"/>
              </a:ext>
            </a:extLst>
          </p:cNvPr>
          <p:cNvSpPr/>
          <p:nvPr/>
        </p:nvSpPr>
        <p:spPr>
          <a:xfrm>
            <a:off x="6196757" y="3180795"/>
            <a:ext cx="1684580" cy="826168"/>
          </a:xfrm>
          <a:prstGeom prst="stripedRight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C00000"/>
                </a:solidFill>
              </a:rPr>
              <a:t>Downstream action</a:t>
            </a:r>
          </a:p>
        </p:txBody>
      </p:sp>
      <p:sp>
        <p:nvSpPr>
          <p:cNvPr id="24" name="Flowchart: Multidocument 23">
            <a:extLst>
              <a:ext uri="{FF2B5EF4-FFF2-40B4-BE49-F238E27FC236}">
                <a16:creationId xmlns:a16="http://schemas.microsoft.com/office/drawing/2014/main" id="{394C8D9D-23A2-5F42-FB80-04B403217210}"/>
              </a:ext>
            </a:extLst>
          </p:cNvPr>
          <p:cNvSpPr/>
          <p:nvPr/>
        </p:nvSpPr>
        <p:spPr>
          <a:xfrm>
            <a:off x="8069670" y="4266684"/>
            <a:ext cx="1628275" cy="758952"/>
          </a:xfrm>
          <a:prstGeom prst="flowChartMultidocument">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C00000"/>
                </a:solidFill>
              </a:rPr>
              <a:t>Hyperparameters, models, cloud data</a:t>
            </a:r>
          </a:p>
        </p:txBody>
      </p:sp>
      <p:sp>
        <p:nvSpPr>
          <p:cNvPr id="25" name="Arrow: Up 24">
            <a:extLst>
              <a:ext uri="{FF2B5EF4-FFF2-40B4-BE49-F238E27FC236}">
                <a16:creationId xmlns:a16="http://schemas.microsoft.com/office/drawing/2014/main" id="{034143C8-9B00-1C40-CE70-CD0E92DC8EB2}"/>
              </a:ext>
            </a:extLst>
          </p:cNvPr>
          <p:cNvSpPr/>
          <p:nvPr/>
        </p:nvSpPr>
        <p:spPr>
          <a:xfrm>
            <a:off x="8823081" y="4063112"/>
            <a:ext cx="219937" cy="242655"/>
          </a:xfrm>
          <a:prstGeom prst="up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AD02B8F0-345C-8F32-09B6-1E0B548D8482}"/>
              </a:ext>
            </a:extLst>
          </p:cNvPr>
          <p:cNvPicPr>
            <a:picLocks noChangeAspect="1"/>
          </p:cNvPicPr>
          <p:nvPr/>
        </p:nvPicPr>
        <p:blipFill rotWithShape="1">
          <a:blip r:embed="rId3"/>
          <a:srcRect l="50729" t="19795" r="4395" b="3636"/>
          <a:stretch/>
        </p:blipFill>
        <p:spPr>
          <a:xfrm>
            <a:off x="9138421" y="3180795"/>
            <a:ext cx="399160" cy="510794"/>
          </a:xfrm>
          <a:prstGeom prst="rect">
            <a:avLst/>
          </a:prstGeom>
        </p:spPr>
      </p:pic>
      <p:sp>
        <p:nvSpPr>
          <p:cNvPr id="27" name="TextBox 26">
            <a:extLst>
              <a:ext uri="{FF2B5EF4-FFF2-40B4-BE49-F238E27FC236}">
                <a16:creationId xmlns:a16="http://schemas.microsoft.com/office/drawing/2014/main" id="{3517A2F9-3D1D-D4C4-1A4F-5A63AF09B7F3}"/>
              </a:ext>
            </a:extLst>
          </p:cNvPr>
          <p:cNvSpPr txBox="1"/>
          <p:nvPr/>
        </p:nvSpPr>
        <p:spPr>
          <a:xfrm>
            <a:off x="9128513" y="3638493"/>
            <a:ext cx="399160" cy="230832"/>
          </a:xfrm>
          <a:prstGeom prst="rect">
            <a:avLst/>
          </a:prstGeom>
          <a:noFill/>
        </p:spPr>
        <p:txBody>
          <a:bodyPr wrap="square" rtlCol="0">
            <a:spAutoFit/>
          </a:bodyPr>
          <a:lstStyle/>
          <a:p>
            <a:r>
              <a:rPr lang="en-US" sz="900" b="1"/>
              <a:t>GPU</a:t>
            </a:r>
          </a:p>
        </p:txBody>
      </p:sp>
      <p:sp>
        <p:nvSpPr>
          <p:cNvPr id="2" name="Title 1">
            <a:extLst>
              <a:ext uri="{FF2B5EF4-FFF2-40B4-BE49-F238E27FC236}">
                <a16:creationId xmlns:a16="http://schemas.microsoft.com/office/drawing/2014/main" id="{C2861519-7445-5C7C-785A-85CC0EFA163D}"/>
              </a:ext>
            </a:extLst>
          </p:cNvPr>
          <p:cNvSpPr>
            <a:spLocks noGrp="1"/>
          </p:cNvSpPr>
          <p:nvPr>
            <p:ph type="title"/>
          </p:nvPr>
        </p:nvSpPr>
        <p:spPr/>
        <p:txBody>
          <a:bodyPr>
            <a:normAutofit/>
          </a:bodyPr>
          <a:lstStyle/>
          <a:p>
            <a:r>
              <a:rPr lang="en-US" sz="4400" dirty="0"/>
              <a:t>Reminder: Vortex can “mimic” Kafka</a:t>
            </a:r>
          </a:p>
        </p:txBody>
      </p:sp>
      <p:sp>
        <p:nvSpPr>
          <p:cNvPr id="4" name="Footer Placeholder 3">
            <a:extLst>
              <a:ext uri="{FF2B5EF4-FFF2-40B4-BE49-F238E27FC236}">
                <a16:creationId xmlns:a16="http://schemas.microsoft.com/office/drawing/2014/main" id="{1A44C129-CBD2-25E2-6B91-9E43032CD4A0}"/>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E71E4D34-DE5A-0A98-384B-9BC3FD26F341}"/>
              </a:ext>
            </a:extLst>
          </p:cNvPr>
          <p:cNvSpPr>
            <a:spLocks noGrp="1"/>
          </p:cNvSpPr>
          <p:nvPr>
            <p:ph type="sldNum" sz="quarter" idx="12"/>
          </p:nvPr>
        </p:nvSpPr>
        <p:spPr/>
        <p:txBody>
          <a:bodyPr/>
          <a:lstStyle/>
          <a:p>
            <a:fld id="{26165642-2DC6-4995-8FB3-76453B93C11F}" type="slidenum">
              <a:rPr lang="en-US" smtClean="0"/>
              <a:pPr/>
              <a:t>47</a:t>
            </a:fld>
            <a:endParaRPr lang="en-US"/>
          </a:p>
        </p:txBody>
      </p:sp>
      <p:grpSp>
        <p:nvGrpSpPr>
          <p:cNvPr id="7" name="Group 6">
            <a:extLst>
              <a:ext uri="{FF2B5EF4-FFF2-40B4-BE49-F238E27FC236}">
                <a16:creationId xmlns:a16="http://schemas.microsoft.com/office/drawing/2014/main" id="{FF505FC4-BBEB-E82C-8DB7-A2167C29EE13}"/>
              </a:ext>
            </a:extLst>
          </p:cNvPr>
          <p:cNvGrpSpPr/>
          <p:nvPr/>
        </p:nvGrpSpPr>
        <p:grpSpPr>
          <a:xfrm>
            <a:off x="1751448" y="3455081"/>
            <a:ext cx="3501188" cy="2080855"/>
            <a:chOff x="561475" y="3068658"/>
            <a:chExt cx="3501188" cy="2080855"/>
          </a:xfrm>
        </p:grpSpPr>
        <p:sp>
          <p:nvSpPr>
            <p:cNvPr id="6" name="Cylinder 5">
              <a:extLst>
                <a:ext uri="{FF2B5EF4-FFF2-40B4-BE49-F238E27FC236}">
                  <a16:creationId xmlns:a16="http://schemas.microsoft.com/office/drawing/2014/main" id="{D2D35BDC-9777-00AA-83EA-ECB63E1F6639}"/>
                </a:ext>
              </a:extLst>
            </p:cNvPr>
            <p:cNvSpPr/>
            <p:nvPr/>
          </p:nvSpPr>
          <p:spPr>
            <a:xfrm rot="16200000">
              <a:off x="2779294" y="2995862"/>
              <a:ext cx="938464" cy="14437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EDC794-F7F7-4ACD-83CD-6FC144A0CC40}"/>
                </a:ext>
              </a:extLst>
            </p:cNvPr>
            <p:cNvPicPr>
              <a:picLocks noChangeAspect="1"/>
            </p:cNvPicPr>
            <p:nvPr/>
          </p:nvPicPr>
          <p:blipFill>
            <a:blip r:embed="rId2"/>
            <a:stretch>
              <a:fillRect/>
            </a:stretch>
          </p:blipFill>
          <p:spPr>
            <a:xfrm>
              <a:off x="2526631" y="3068658"/>
              <a:ext cx="1273117" cy="1479280"/>
            </a:xfrm>
            <a:prstGeom prst="rect">
              <a:avLst/>
            </a:prstGeom>
          </p:spPr>
        </p:pic>
        <p:sp>
          <p:nvSpPr>
            <p:cNvPr id="9" name="Arrow: Striped Right 8">
              <a:extLst>
                <a:ext uri="{FF2B5EF4-FFF2-40B4-BE49-F238E27FC236}">
                  <a16:creationId xmlns:a16="http://schemas.microsoft.com/office/drawing/2014/main" id="{2C7031F6-00A0-EA30-1DE2-3AC4EE13C3DD}"/>
                </a:ext>
              </a:extLst>
            </p:cNvPr>
            <p:cNvSpPr/>
            <p:nvPr/>
          </p:nvSpPr>
          <p:spPr>
            <a:xfrm>
              <a:off x="561475" y="3304672"/>
              <a:ext cx="1684580" cy="826168"/>
            </a:xfrm>
            <a:prstGeom prst="stripedRight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Input event</a:t>
              </a:r>
            </a:p>
          </p:txBody>
        </p:sp>
        <p:sp>
          <p:nvSpPr>
            <p:cNvPr id="10" name="Flowchart: Multidocument 9">
              <a:extLst>
                <a:ext uri="{FF2B5EF4-FFF2-40B4-BE49-F238E27FC236}">
                  <a16:creationId xmlns:a16="http://schemas.microsoft.com/office/drawing/2014/main" id="{A917E993-18EF-055C-3BB4-7E0E704FB93D}"/>
                </a:ext>
              </a:extLst>
            </p:cNvPr>
            <p:cNvSpPr/>
            <p:nvPr/>
          </p:nvSpPr>
          <p:spPr>
            <a:xfrm>
              <a:off x="2434388" y="4390561"/>
              <a:ext cx="1628275" cy="758952"/>
            </a:xfrm>
            <a:prstGeom prst="flowChartMultidocument">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C00000"/>
                  </a:solidFill>
                </a:rPr>
                <a:t>Hyperparameters, models, cloud data</a:t>
              </a:r>
            </a:p>
          </p:txBody>
        </p:sp>
        <p:sp>
          <p:nvSpPr>
            <p:cNvPr id="11" name="Arrow: Up 10">
              <a:extLst>
                <a:ext uri="{FF2B5EF4-FFF2-40B4-BE49-F238E27FC236}">
                  <a16:creationId xmlns:a16="http://schemas.microsoft.com/office/drawing/2014/main" id="{6382F3DC-4C41-3958-6D36-6154DBE5A011}"/>
                </a:ext>
              </a:extLst>
            </p:cNvPr>
            <p:cNvSpPr/>
            <p:nvPr/>
          </p:nvSpPr>
          <p:spPr>
            <a:xfrm>
              <a:off x="3187799" y="4186989"/>
              <a:ext cx="219937" cy="242655"/>
            </a:xfrm>
            <a:prstGeom prst="up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EAFC670-187A-681F-97CB-32488C08D2AE}"/>
                </a:ext>
              </a:extLst>
            </p:cNvPr>
            <p:cNvPicPr>
              <a:picLocks noChangeAspect="1"/>
            </p:cNvPicPr>
            <p:nvPr/>
          </p:nvPicPr>
          <p:blipFill rotWithShape="1">
            <a:blip r:embed="rId3"/>
            <a:srcRect l="50729" t="19795" r="4395" b="3636"/>
            <a:stretch/>
          </p:blipFill>
          <p:spPr>
            <a:xfrm>
              <a:off x="3503139" y="3304672"/>
              <a:ext cx="399160" cy="510794"/>
            </a:xfrm>
            <a:prstGeom prst="rect">
              <a:avLst/>
            </a:prstGeom>
          </p:spPr>
        </p:pic>
        <p:sp>
          <p:nvSpPr>
            <p:cNvPr id="13" name="TextBox 12">
              <a:extLst>
                <a:ext uri="{FF2B5EF4-FFF2-40B4-BE49-F238E27FC236}">
                  <a16:creationId xmlns:a16="http://schemas.microsoft.com/office/drawing/2014/main" id="{E211BAD9-EF4B-DDC7-EB70-0BD91985C20A}"/>
                </a:ext>
              </a:extLst>
            </p:cNvPr>
            <p:cNvSpPr txBox="1"/>
            <p:nvPr/>
          </p:nvSpPr>
          <p:spPr>
            <a:xfrm>
              <a:off x="3493231" y="3762370"/>
              <a:ext cx="399160" cy="230832"/>
            </a:xfrm>
            <a:prstGeom prst="rect">
              <a:avLst/>
            </a:prstGeom>
            <a:noFill/>
          </p:spPr>
          <p:txBody>
            <a:bodyPr wrap="square" rtlCol="0">
              <a:spAutoFit/>
            </a:bodyPr>
            <a:lstStyle/>
            <a:p>
              <a:r>
                <a:rPr lang="en-US" sz="900" b="1"/>
                <a:t>GPU</a:t>
              </a:r>
            </a:p>
          </p:txBody>
        </p:sp>
      </p:grpSp>
      <p:sp>
        <p:nvSpPr>
          <p:cNvPr id="14" name="Cylinder 13">
            <a:extLst>
              <a:ext uri="{FF2B5EF4-FFF2-40B4-BE49-F238E27FC236}">
                <a16:creationId xmlns:a16="http://schemas.microsoft.com/office/drawing/2014/main" id="{3FCD3DB3-7717-458D-4631-1BE404B2FC2F}"/>
              </a:ext>
            </a:extLst>
          </p:cNvPr>
          <p:cNvSpPr/>
          <p:nvPr/>
        </p:nvSpPr>
        <p:spPr>
          <a:xfrm rot="16200000">
            <a:off x="7748832" y="3224908"/>
            <a:ext cx="938464" cy="14437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40D9972-CC19-2E5A-1405-B8B19667B88B}"/>
              </a:ext>
            </a:extLst>
          </p:cNvPr>
          <p:cNvPicPr>
            <a:picLocks noChangeAspect="1"/>
          </p:cNvPicPr>
          <p:nvPr/>
        </p:nvPicPr>
        <p:blipFill>
          <a:blip r:embed="rId2"/>
          <a:stretch>
            <a:fillRect/>
          </a:stretch>
        </p:blipFill>
        <p:spPr>
          <a:xfrm>
            <a:off x="7496169" y="3297704"/>
            <a:ext cx="1273117" cy="1479280"/>
          </a:xfrm>
          <a:prstGeom prst="rect">
            <a:avLst/>
          </a:prstGeom>
        </p:spPr>
      </p:pic>
      <p:sp>
        <p:nvSpPr>
          <p:cNvPr id="16" name="Arrow: Striped Right 15">
            <a:extLst>
              <a:ext uri="{FF2B5EF4-FFF2-40B4-BE49-F238E27FC236}">
                <a16:creationId xmlns:a16="http://schemas.microsoft.com/office/drawing/2014/main" id="{B846D628-E8D4-5A8E-CD37-66CD6E39F836}"/>
              </a:ext>
            </a:extLst>
          </p:cNvPr>
          <p:cNvSpPr/>
          <p:nvPr/>
        </p:nvSpPr>
        <p:spPr>
          <a:xfrm>
            <a:off x="5531013" y="3533718"/>
            <a:ext cx="1684580" cy="826168"/>
          </a:xfrm>
          <a:prstGeom prst="stripedRight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C00000"/>
                </a:solidFill>
              </a:rPr>
              <a:t>Downstream action</a:t>
            </a:r>
          </a:p>
        </p:txBody>
      </p:sp>
      <p:sp>
        <p:nvSpPr>
          <p:cNvPr id="17" name="Flowchart: Multidocument 16">
            <a:extLst>
              <a:ext uri="{FF2B5EF4-FFF2-40B4-BE49-F238E27FC236}">
                <a16:creationId xmlns:a16="http://schemas.microsoft.com/office/drawing/2014/main" id="{5D05A136-5BB8-1D2F-C351-BE00DF74E01B}"/>
              </a:ext>
            </a:extLst>
          </p:cNvPr>
          <p:cNvSpPr/>
          <p:nvPr/>
        </p:nvSpPr>
        <p:spPr>
          <a:xfrm>
            <a:off x="7403926" y="4619607"/>
            <a:ext cx="1628275" cy="758952"/>
          </a:xfrm>
          <a:prstGeom prst="flowChartMultidocument">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C00000"/>
                </a:solidFill>
              </a:rPr>
              <a:t>Hyperparameters, models, cloud data</a:t>
            </a:r>
          </a:p>
        </p:txBody>
      </p:sp>
      <p:sp>
        <p:nvSpPr>
          <p:cNvPr id="18" name="Arrow: Up 17">
            <a:extLst>
              <a:ext uri="{FF2B5EF4-FFF2-40B4-BE49-F238E27FC236}">
                <a16:creationId xmlns:a16="http://schemas.microsoft.com/office/drawing/2014/main" id="{EA600C03-E571-1057-8B80-6594399BC229}"/>
              </a:ext>
            </a:extLst>
          </p:cNvPr>
          <p:cNvSpPr/>
          <p:nvPr/>
        </p:nvSpPr>
        <p:spPr>
          <a:xfrm>
            <a:off x="8157337" y="4416035"/>
            <a:ext cx="219937" cy="242655"/>
          </a:xfrm>
          <a:prstGeom prst="upArrow">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58099C-27F7-1FDF-E7AF-BAADADB504B0}"/>
              </a:ext>
            </a:extLst>
          </p:cNvPr>
          <p:cNvPicPr>
            <a:picLocks noChangeAspect="1"/>
          </p:cNvPicPr>
          <p:nvPr/>
        </p:nvPicPr>
        <p:blipFill rotWithShape="1">
          <a:blip r:embed="rId3"/>
          <a:srcRect l="50729" t="19795" r="4395" b="3636"/>
          <a:stretch/>
        </p:blipFill>
        <p:spPr>
          <a:xfrm>
            <a:off x="8472677" y="3533718"/>
            <a:ext cx="399160" cy="510794"/>
          </a:xfrm>
          <a:prstGeom prst="rect">
            <a:avLst/>
          </a:prstGeom>
        </p:spPr>
      </p:pic>
      <p:sp>
        <p:nvSpPr>
          <p:cNvPr id="20" name="TextBox 19">
            <a:extLst>
              <a:ext uri="{FF2B5EF4-FFF2-40B4-BE49-F238E27FC236}">
                <a16:creationId xmlns:a16="http://schemas.microsoft.com/office/drawing/2014/main" id="{05377315-F3D6-4851-4E40-87A7E4F6EAC4}"/>
              </a:ext>
            </a:extLst>
          </p:cNvPr>
          <p:cNvSpPr txBox="1"/>
          <p:nvPr/>
        </p:nvSpPr>
        <p:spPr>
          <a:xfrm>
            <a:off x="8462769" y="3991416"/>
            <a:ext cx="399160" cy="230832"/>
          </a:xfrm>
          <a:prstGeom prst="rect">
            <a:avLst/>
          </a:prstGeom>
          <a:noFill/>
        </p:spPr>
        <p:txBody>
          <a:bodyPr wrap="square" rtlCol="0">
            <a:spAutoFit/>
          </a:bodyPr>
          <a:lstStyle/>
          <a:p>
            <a:r>
              <a:rPr lang="en-US" sz="900" b="1"/>
              <a:t>GPU</a:t>
            </a:r>
          </a:p>
        </p:txBody>
      </p:sp>
      <p:cxnSp>
        <p:nvCxnSpPr>
          <p:cNvPr id="30" name="Straight Arrow Connector 29">
            <a:extLst>
              <a:ext uri="{FF2B5EF4-FFF2-40B4-BE49-F238E27FC236}">
                <a16:creationId xmlns:a16="http://schemas.microsoft.com/office/drawing/2014/main" id="{4616FACF-7D54-C32C-9180-A612576CC08A}"/>
              </a:ext>
            </a:extLst>
          </p:cNvPr>
          <p:cNvCxnSpPr/>
          <p:nvPr/>
        </p:nvCxnSpPr>
        <p:spPr>
          <a:xfrm>
            <a:off x="5611091" y="4573412"/>
            <a:ext cx="171242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D5DE63F-D7D9-DFA2-A28D-F4158457D22A}"/>
              </a:ext>
            </a:extLst>
          </p:cNvPr>
          <p:cNvSpPr txBox="1"/>
          <p:nvPr/>
        </p:nvSpPr>
        <p:spPr>
          <a:xfrm>
            <a:off x="5425292" y="4658690"/>
            <a:ext cx="1968326" cy="646331"/>
          </a:xfrm>
          <a:prstGeom prst="rect">
            <a:avLst/>
          </a:prstGeom>
          <a:noFill/>
        </p:spPr>
        <p:txBody>
          <a:bodyPr wrap="square" rtlCol="0">
            <a:spAutoFit/>
          </a:bodyPr>
          <a:lstStyle/>
          <a:p>
            <a:pPr algn="ctr"/>
            <a:r>
              <a:rPr lang="en-US" b="1"/>
              <a:t>Latency: 33</a:t>
            </a:r>
            <a:r>
              <a:rPr lang="en-US" b="1" i="1"/>
              <a:t>us</a:t>
            </a:r>
            <a:endParaRPr lang="en-US" b="1"/>
          </a:p>
          <a:p>
            <a:pPr algn="ctr"/>
            <a:r>
              <a:rPr lang="en-US" b="1"/>
              <a:t>Throughput: 8GB/s</a:t>
            </a:r>
          </a:p>
        </p:txBody>
      </p:sp>
      <p:sp>
        <p:nvSpPr>
          <p:cNvPr id="29" name="Content Placeholder 28">
            <a:extLst>
              <a:ext uri="{FF2B5EF4-FFF2-40B4-BE49-F238E27FC236}">
                <a16:creationId xmlns:a16="http://schemas.microsoft.com/office/drawing/2014/main" id="{793A8B9B-8570-40AC-F9FA-0D709841CBB3}"/>
              </a:ext>
            </a:extLst>
          </p:cNvPr>
          <p:cNvSpPr>
            <a:spLocks noGrp="1"/>
          </p:cNvSpPr>
          <p:nvPr>
            <p:ph idx="1"/>
          </p:nvPr>
        </p:nvSpPr>
        <p:spPr/>
        <p:txBody>
          <a:bodyPr>
            <a:normAutofit lnSpcReduction="10000"/>
          </a:bodyPr>
          <a:lstStyle/>
          <a:p>
            <a:r>
              <a:rPr lang="en-US" dirty="0"/>
              <a:t>In this example, the AI components used a Kafka API</a:t>
            </a:r>
          </a:p>
          <a:p>
            <a:endParaRPr lang="en-US" dirty="0"/>
          </a:p>
          <a:p>
            <a:endParaRPr lang="en-US" dirty="0"/>
          </a:p>
          <a:p>
            <a:endParaRPr lang="en-US" dirty="0"/>
          </a:p>
          <a:p>
            <a:endParaRPr lang="en-US" dirty="0"/>
          </a:p>
          <a:p>
            <a:endParaRPr lang="en-US" dirty="0"/>
          </a:p>
          <a:p>
            <a:r>
              <a:rPr lang="en-US" dirty="0"/>
              <a:t>… how does this stack up “against” Kafka?</a:t>
            </a:r>
          </a:p>
        </p:txBody>
      </p:sp>
    </p:spTree>
    <p:extLst>
      <p:ext uri="{BB962C8B-B14F-4D97-AF65-F5344CB8AC3E}">
        <p14:creationId xmlns:p14="http://schemas.microsoft.com/office/powerpoint/2010/main" val="41662556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AAB6C6-92E8-254E-639C-A24253BCDD93}"/>
              </a:ext>
            </a:extLst>
          </p:cNvPr>
          <p:cNvPicPr>
            <a:picLocks noChangeAspect="1"/>
          </p:cNvPicPr>
          <p:nvPr/>
        </p:nvPicPr>
        <p:blipFill>
          <a:blip r:embed="rId2"/>
          <a:stretch>
            <a:fillRect/>
          </a:stretch>
        </p:blipFill>
        <p:spPr>
          <a:xfrm>
            <a:off x="5177279" y="1686164"/>
            <a:ext cx="6761905" cy="5058860"/>
          </a:xfrm>
          <a:prstGeom prst="rect">
            <a:avLst/>
          </a:prstGeom>
        </p:spPr>
      </p:pic>
      <p:sp>
        <p:nvSpPr>
          <p:cNvPr id="2" name="Title 1">
            <a:extLst>
              <a:ext uri="{FF2B5EF4-FFF2-40B4-BE49-F238E27FC236}">
                <a16:creationId xmlns:a16="http://schemas.microsoft.com/office/drawing/2014/main" id="{13B3D422-8B20-C52C-98B3-4656395F181F}"/>
              </a:ext>
            </a:extLst>
          </p:cNvPr>
          <p:cNvSpPr>
            <a:spLocks noGrp="1"/>
          </p:cNvSpPr>
          <p:nvPr>
            <p:ph type="title"/>
          </p:nvPr>
        </p:nvSpPr>
        <p:spPr>
          <a:xfrm>
            <a:off x="1024127" y="299524"/>
            <a:ext cx="10786871" cy="1499616"/>
          </a:xfrm>
        </p:spPr>
        <p:txBody>
          <a:bodyPr>
            <a:normAutofit/>
          </a:bodyPr>
          <a:lstStyle/>
          <a:p>
            <a:r>
              <a:rPr lang="en-US" sz="4800" dirty="0"/>
              <a:t>Cascade DDS compared to Kafka-Direct.</a:t>
            </a:r>
            <a:br>
              <a:rPr lang="en-US" sz="4800" dirty="0"/>
            </a:br>
            <a:r>
              <a:rPr lang="en-US" sz="4800" dirty="0"/>
              <a:t>Both use the same API.</a:t>
            </a:r>
          </a:p>
        </p:txBody>
      </p:sp>
      <p:sp>
        <p:nvSpPr>
          <p:cNvPr id="5" name="Slide Number Placeholder 4">
            <a:extLst>
              <a:ext uri="{FF2B5EF4-FFF2-40B4-BE49-F238E27FC236}">
                <a16:creationId xmlns:a16="http://schemas.microsoft.com/office/drawing/2014/main" id="{DD877373-D90E-832B-D94B-8CF40E4C4D1A}"/>
              </a:ext>
            </a:extLst>
          </p:cNvPr>
          <p:cNvSpPr>
            <a:spLocks noGrp="1"/>
          </p:cNvSpPr>
          <p:nvPr>
            <p:ph type="sldNum" sz="quarter" idx="12"/>
          </p:nvPr>
        </p:nvSpPr>
        <p:spPr/>
        <p:txBody>
          <a:bodyPr/>
          <a:lstStyle/>
          <a:p>
            <a:fld id="{26165642-2DC6-4995-8FB3-76453B93C11F}" type="slidenum">
              <a:rPr lang="en-US" smtClean="0"/>
              <a:pPr/>
              <a:t>48</a:t>
            </a:fld>
            <a:endParaRPr lang="en-US"/>
          </a:p>
        </p:txBody>
      </p:sp>
      <p:sp>
        <p:nvSpPr>
          <p:cNvPr id="9" name="Content Placeholder 5">
            <a:extLst>
              <a:ext uri="{FF2B5EF4-FFF2-40B4-BE49-F238E27FC236}">
                <a16:creationId xmlns:a16="http://schemas.microsoft.com/office/drawing/2014/main" id="{46CE201D-A454-D049-EB72-F61A8E9B9A67}"/>
              </a:ext>
            </a:extLst>
          </p:cNvPr>
          <p:cNvSpPr txBox="1">
            <a:spLocks/>
          </p:cNvSpPr>
          <p:nvPr/>
        </p:nvSpPr>
        <p:spPr>
          <a:xfrm>
            <a:off x="1024128" y="2286000"/>
            <a:ext cx="10786872" cy="4023360"/>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t>Smaller is better</a:t>
            </a:r>
          </a:p>
          <a:p>
            <a:endParaRPr lang="en-US"/>
          </a:p>
          <a:p>
            <a:r>
              <a:rPr lang="en-US"/>
              <a:t>Tighter is better</a:t>
            </a:r>
          </a:p>
          <a:p>
            <a:endParaRPr lang="en-US"/>
          </a:p>
          <a:p>
            <a:r>
              <a:rPr lang="en-US"/>
              <a:t>Logarithmic Y axis</a:t>
            </a:r>
          </a:p>
        </p:txBody>
      </p:sp>
      <p:sp>
        <p:nvSpPr>
          <p:cNvPr id="3" name="Footer Placeholder 2">
            <a:extLst>
              <a:ext uri="{FF2B5EF4-FFF2-40B4-BE49-F238E27FC236}">
                <a16:creationId xmlns:a16="http://schemas.microsoft.com/office/drawing/2014/main" id="{7DEBB8F2-6511-FCA9-E806-295FF3BC96C2}"/>
              </a:ext>
            </a:extLst>
          </p:cNvPr>
          <p:cNvSpPr>
            <a:spLocks noGrp="1"/>
          </p:cNvSpPr>
          <p:nvPr>
            <p:ph type="ftr" sz="quarter" idx="11"/>
          </p:nvPr>
        </p:nvSpPr>
        <p:spPr/>
        <p:txBody>
          <a:bodyPr/>
          <a:lstStyle/>
          <a:p>
            <a:r>
              <a:rPr lang="en-US"/>
              <a:t>Ken Birman (ken@cs.cornell.edu).</a:t>
            </a:r>
          </a:p>
        </p:txBody>
      </p:sp>
      <p:sp>
        <p:nvSpPr>
          <p:cNvPr id="4" name="Arrow: Up-Down 3">
            <a:extLst>
              <a:ext uri="{FF2B5EF4-FFF2-40B4-BE49-F238E27FC236}">
                <a16:creationId xmlns:a16="http://schemas.microsoft.com/office/drawing/2014/main" id="{AB507539-C8D4-1463-3507-5E1278B9A4C0}"/>
              </a:ext>
            </a:extLst>
          </p:cNvPr>
          <p:cNvSpPr/>
          <p:nvPr/>
        </p:nvSpPr>
        <p:spPr>
          <a:xfrm>
            <a:off x="9391784" y="2638214"/>
            <a:ext cx="484632" cy="241472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E1F3B9-EC13-6E5B-DE63-7D1141854374}"/>
              </a:ext>
            </a:extLst>
          </p:cNvPr>
          <p:cNvSpPr txBox="1"/>
          <p:nvPr/>
        </p:nvSpPr>
        <p:spPr>
          <a:xfrm>
            <a:off x="8277569" y="5052940"/>
            <a:ext cx="2542876" cy="369332"/>
          </a:xfrm>
          <a:prstGeom prst="rect">
            <a:avLst/>
          </a:prstGeom>
          <a:noFill/>
        </p:spPr>
        <p:txBody>
          <a:bodyPr wrap="none" rtlCol="0">
            <a:spAutoFit/>
          </a:bodyPr>
          <a:lstStyle/>
          <a:p>
            <a:pPr algn="ctr"/>
            <a:r>
              <a:rPr lang="en-US" b="1"/>
              <a:t>Milliseconds vs. Seconds</a:t>
            </a:r>
          </a:p>
        </p:txBody>
      </p:sp>
    </p:spTree>
    <p:extLst>
      <p:ext uri="{BB962C8B-B14F-4D97-AF65-F5344CB8AC3E}">
        <p14:creationId xmlns:p14="http://schemas.microsoft.com/office/powerpoint/2010/main" val="40480942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2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40FA-E4C2-6FFD-5E5F-A7613C7CC34D}"/>
              </a:ext>
            </a:extLst>
          </p:cNvPr>
          <p:cNvSpPr>
            <a:spLocks noGrp="1"/>
          </p:cNvSpPr>
          <p:nvPr>
            <p:ph type="title"/>
          </p:nvPr>
        </p:nvSpPr>
        <p:spPr>
          <a:xfrm>
            <a:off x="1024129" y="302258"/>
            <a:ext cx="10786871" cy="1499616"/>
          </a:xfrm>
        </p:spPr>
        <p:txBody>
          <a:bodyPr>
            <a:normAutofit/>
          </a:bodyPr>
          <a:lstStyle/>
          <a:p>
            <a:r>
              <a:rPr lang="en-US" sz="4400" b="1"/>
              <a:t>Cascade speeds up computation, too.  </a:t>
            </a:r>
            <a:br>
              <a:rPr lang="en-US" sz="4400" b="1"/>
            </a:br>
            <a:r>
              <a:rPr lang="en-US" sz="4400" b="1"/>
              <a:t>DCCL and Experiments by Weijia Song</a:t>
            </a:r>
          </a:p>
        </p:txBody>
      </p:sp>
      <p:pic>
        <p:nvPicPr>
          <p:cNvPr id="1026" name="Picture 2" descr="fig_1">
            <a:extLst>
              <a:ext uri="{FF2B5EF4-FFF2-40B4-BE49-F238E27FC236}">
                <a16:creationId xmlns:a16="http://schemas.microsoft.com/office/drawing/2014/main" id="{5F55A6AF-CB99-1FE1-0587-28F83C776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416" y="1801874"/>
            <a:ext cx="8878784" cy="433765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BF5ED6E-B18D-FD1F-D8BD-3B42DC5377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Ken Birman (ken@cs.cornell.edu).  Confidential, do not share. All rights reserved.                                                                         </a:t>
            </a:r>
          </a:p>
        </p:txBody>
      </p:sp>
      <p:sp>
        <p:nvSpPr>
          <p:cNvPr id="4" name="Slide Number Placeholder 3">
            <a:extLst>
              <a:ext uri="{FF2B5EF4-FFF2-40B4-BE49-F238E27FC236}">
                <a16:creationId xmlns:a16="http://schemas.microsoft.com/office/drawing/2014/main" id="{643955B1-D4E4-9732-0FB4-974CD55359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BD8FC-DF00-F943-BD7C-5834EFA7FE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1957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670593-A46B-4073-BD3B-D7D44D911FAC}"/>
              </a:ext>
            </a:extLst>
          </p:cNvPr>
          <p:cNvSpPr>
            <a:spLocks noGrp="1"/>
          </p:cNvSpPr>
          <p:nvPr>
            <p:ph type="title"/>
          </p:nvPr>
        </p:nvSpPr>
        <p:spPr/>
        <p:txBody>
          <a:bodyPr>
            <a:normAutofit/>
          </a:bodyPr>
          <a:lstStyle/>
          <a:p>
            <a:r>
              <a:rPr lang="en-US"/>
              <a:t>Some uses have demanding deadlines, like smart urban infrastructures</a:t>
            </a:r>
          </a:p>
        </p:txBody>
      </p:sp>
      <p:sp>
        <p:nvSpPr>
          <p:cNvPr id="3" name="Footer Placeholder 2">
            <a:extLst>
              <a:ext uri="{FF2B5EF4-FFF2-40B4-BE49-F238E27FC236}">
                <a16:creationId xmlns:a16="http://schemas.microsoft.com/office/drawing/2014/main" id="{1947BBFC-0A98-4DFB-B4E2-5B5528160C0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a:ea typeface="+mn-ea"/>
                <a:cs typeface="+mn-cs"/>
              </a:rPr>
              <a:t>Ken Birman (ken@cs.cornell.edu).</a:t>
            </a:r>
          </a:p>
        </p:txBody>
      </p:sp>
      <p:sp>
        <p:nvSpPr>
          <p:cNvPr id="4" name="Slide Number Placeholder 3">
            <a:extLst>
              <a:ext uri="{FF2B5EF4-FFF2-40B4-BE49-F238E27FC236}">
                <a16:creationId xmlns:a16="http://schemas.microsoft.com/office/drawing/2014/main" id="{3703EADA-2204-4833-8A09-5E63FDCE40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graphicFrame>
        <p:nvGraphicFramePr>
          <p:cNvPr id="8" name="Object 7">
            <a:extLst>
              <a:ext uri="{FF2B5EF4-FFF2-40B4-BE49-F238E27FC236}">
                <a16:creationId xmlns:a16="http://schemas.microsoft.com/office/drawing/2014/main" id="{2272D146-0A74-49F4-A68B-E42E58C65003}"/>
              </a:ext>
            </a:extLst>
          </p:cNvPr>
          <p:cNvGraphicFramePr>
            <a:graphicFrameLocks noChangeAspect="1"/>
          </p:cNvGraphicFramePr>
          <p:nvPr/>
        </p:nvGraphicFramePr>
        <p:xfrm>
          <a:off x="1759780" y="2540190"/>
          <a:ext cx="2495550" cy="2609850"/>
        </p:xfrm>
        <a:graphic>
          <a:graphicData uri="http://schemas.openxmlformats.org/presentationml/2006/ole">
            <mc:AlternateContent xmlns:mc="http://schemas.openxmlformats.org/markup-compatibility/2006">
              <mc:Choice xmlns:v="urn:schemas-microsoft-com:vml" Requires="v">
                <p:oleObj name="Acrobat Document" r:id="rId2" imgW="2495211" imgH="2609549" progId="AcroExch.Document.DC">
                  <p:embed/>
                </p:oleObj>
              </mc:Choice>
              <mc:Fallback>
                <p:oleObj name="Acrobat Document" r:id="rId2" imgW="2495211" imgH="2609549" progId="AcroExch.Document.DC">
                  <p:embed/>
                  <p:pic>
                    <p:nvPicPr>
                      <p:cNvPr id="8" name="Object 7">
                        <a:extLst>
                          <a:ext uri="{FF2B5EF4-FFF2-40B4-BE49-F238E27FC236}">
                            <a16:creationId xmlns:a16="http://schemas.microsoft.com/office/drawing/2014/main" id="{2272D146-0A74-49F4-A68B-E42E58C65003}"/>
                          </a:ext>
                        </a:extLst>
                      </p:cNvPr>
                      <p:cNvPicPr/>
                      <p:nvPr/>
                    </p:nvPicPr>
                    <p:blipFill>
                      <a:blip r:embed="rId3"/>
                      <a:stretch>
                        <a:fillRect/>
                      </a:stretch>
                    </p:blipFill>
                    <p:spPr>
                      <a:xfrm>
                        <a:off x="1759780" y="2540190"/>
                        <a:ext cx="2495550" cy="2609850"/>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2C6173C-9ED4-446A-B774-03DA3B9BF1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863905" y="2540191"/>
            <a:ext cx="4568315" cy="2571962"/>
          </a:xfrm>
          <a:prstGeom prst="rect">
            <a:avLst/>
          </a:prstGeom>
        </p:spPr>
      </p:pic>
      <p:sp>
        <p:nvSpPr>
          <p:cNvPr id="11" name="TextBox 10">
            <a:extLst>
              <a:ext uri="{FF2B5EF4-FFF2-40B4-BE49-F238E27FC236}">
                <a16:creationId xmlns:a16="http://schemas.microsoft.com/office/drawing/2014/main" id="{3A351B2C-865D-4E86-8CBF-B067ED338123}"/>
              </a:ext>
            </a:extLst>
          </p:cNvPr>
          <p:cNvSpPr txBox="1"/>
          <p:nvPr/>
        </p:nvSpPr>
        <p:spPr>
          <a:xfrm>
            <a:off x="1694576" y="5469622"/>
            <a:ext cx="91427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w Cen MT"/>
                <a:ea typeface="+mn-ea"/>
                <a:cs typeface="+mn-cs"/>
              </a:rPr>
              <a:t>A smart intersection or roadway must send warnings within 25-30ms!</a:t>
            </a:r>
          </a:p>
        </p:txBody>
      </p:sp>
    </p:spTree>
    <p:extLst>
      <p:ext uri="{BB962C8B-B14F-4D97-AF65-F5344CB8AC3E}">
        <p14:creationId xmlns:p14="http://schemas.microsoft.com/office/powerpoint/2010/main" val="199916316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80A4-12FF-70BF-617A-4AF749ED1AEA}"/>
              </a:ext>
            </a:extLst>
          </p:cNvPr>
          <p:cNvSpPr>
            <a:spLocks noGrp="1"/>
          </p:cNvSpPr>
          <p:nvPr>
            <p:ph type="title"/>
          </p:nvPr>
        </p:nvSpPr>
        <p:spPr>
          <a:xfrm>
            <a:off x="1024129" y="269022"/>
            <a:ext cx="10786871" cy="1499616"/>
          </a:xfrm>
        </p:spPr>
        <p:txBody>
          <a:bodyPr>
            <a:normAutofit/>
          </a:bodyPr>
          <a:lstStyle/>
          <a:p>
            <a:r>
              <a:rPr lang="en-US" sz="4800" err="1"/>
              <a:t>AlLReduce</a:t>
            </a:r>
            <a:r>
              <a:rPr lang="en-US" sz="4800"/>
              <a:t> Example: 1.5x-2x speedups!</a:t>
            </a:r>
          </a:p>
        </p:txBody>
      </p:sp>
      <p:pic>
        <p:nvPicPr>
          <p:cNvPr id="9" name="Content Placeholder 8">
            <a:extLst>
              <a:ext uri="{FF2B5EF4-FFF2-40B4-BE49-F238E27FC236}">
                <a16:creationId xmlns:a16="http://schemas.microsoft.com/office/drawing/2014/main" id="{50512C3D-B2D1-FCDE-46EE-3052A6F34296}"/>
              </a:ext>
            </a:extLst>
          </p:cNvPr>
          <p:cNvPicPr>
            <a:picLocks noGrp="1" noChangeAspect="1"/>
          </p:cNvPicPr>
          <p:nvPr>
            <p:ph idx="1"/>
          </p:nvPr>
        </p:nvPicPr>
        <p:blipFill>
          <a:blip r:embed="rId2"/>
          <a:stretch>
            <a:fillRect/>
          </a:stretch>
        </p:blipFill>
        <p:spPr>
          <a:xfrm>
            <a:off x="1591279" y="1690688"/>
            <a:ext cx="8702676" cy="4351338"/>
          </a:xfrm>
        </p:spPr>
      </p:pic>
      <p:sp>
        <p:nvSpPr>
          <p:cNvPr id="3" name="Footer Placeholder 2">
            <a:extLst>
              <a:ext uri="{FF2B5EF4-FFF2-40B4-BE49-F238E27FC236}">
                <a16:creationId xmlns:a16="http://schemas.microsoft.com/office/drawing/2014/main" id="{19E5D6BC-776B-78AA-049C-0E3E8E68F8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Ken Birman (ken@cs.cornell.edu).  Confidential, do not share. All rights reserved.                                                                         </a:t>
            </a:r>
          </a:p>
        </p:txBody>
      </p:sp>
      <p:sp>
        <p:nvSpPr>
          <p:cNvPr id="4" name="Slide Number Placeholder 3">
            <a:extLst>
              <a:ext uri="{FF2B5EF4-FFF2-40B4-BE49-F238E27FC236}">
                <a16:creationId xmlns:a16="http://schemas.microsoft.com/office/drawing/2014/main" id="{0F65AD9F-4A04-DC51-5717-C8587A694A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BD8FC-DF00-F943-BD7C-5834EFA7FE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rrow: Up-Down 4">
            <a:extLst>
              <a:ext uri="{FF2B5EF4-FFF2-40B4-BE49-F238E27FC236}">
                <a16:creationId xmlns:a16="http://schemas.microsoft.com/office/drawing/2014/main" id="{D12AE96F-557E-C137-7B1A-C2BF93EEB805}"/>
              </a:ext>
            </a:extLst>
          </p:cNvPr>
          <p:cNvSpPr/>
          <p:nvPr/>
        </p:nvSpPr>
        <p:spPr>
          <a:xfrm>
            <a:off x="9809323" y="3506384"/>
            <a:ext cx="484632" cy="82254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F87219-308F-7659-73EE-37E63E05DFF6}"/>
              </a:ext>
            </a:extLst>
          </p:cNvPr>
          <p:cNvSpPr txBox="1"/>
          <p:nvPr/>
        </p:nvSpPr>
        <p:spPr>
          <a:xfrm>
            <a:off x="10197381" y="3658006"/>
            <a:ext cx="1856213" cy="923330"/>
          </a:xfrm>
          <a:prstGeom prst="rect">
            <a:avLst/>
          </a:prstGeom>
          <a:noFill/>
        </p:spPr>
        <p:txBody>
          <a:bodyPr wrap="none" rtlCol="0">
            <a:spAutoFit/>
          </a:bodyPr>
          <a:lstStyle/>
          <a:p>
            <a:pPr algn="ctr"/>
            <a:r>
              <a:rPr lang="en-US" b="1"/>
              <a:t>Derecho is nearly</a:t>
            </a:r>
            <a:br>
              <a:rPr lang="en-US" b="1"/>
            </a:br>
            <a:r>
              <a:rPr lang="en-US" b="1"/>
              <a:t> 2x faster </a:t>
            </a:r>
            <a:br>
              <a:rPr lang="en-US" b="1"/>
            </a:br>
            <a:r>
              <a:rPr lang="en-US" b="1"/>
              <a:t>than OMPI/UCX</a:t>
            </a:r>
          </a:p>
        </p:txBody>
      </p:sp>
      <p:sp>
        <p:nvSpPr>
          <p:cNvPr id="7" name="TextBox 6">
            <a:extLst>
              <a:ext uri="{FF2B5EF4-FFF2-40B4-BE49-F238E27FC236}">
                <a16:creationId xmlns:a16="http://schemas.microsoft.com/office/drawing/2014/main" id="{34C5A7BA-453F-743B-E292-8026B9D68D8B}"/>
              </a:ext>
            </a:extLst>
          </p:cNvPr>
          <p:cNvSpPr txBox="1"/>
          <p:nvPr/>
        </p:nvSpPr>
        <p:spPr>
          <a:xfrm>
            <a:off x="714294" y="6101372"/>
            <a:ext cx="11021222" cy="369332"/>
          </a:xfrm>
          <a:prstGeom prst="rect">
            <a:avLst/>
          </a:prstGeom>
          <a:noFill/>
        </p:spPr>
        <p:txBody>
          <a:bodyPr wrap="none" rtlCol="0">
            <a:spAutoFit/>
          </a:bodyPr>
          <a:lstStyle/>
          <a:p>
            <a:r>
              <a:rPr lang="en-US"/>
              <a:t>Open MPI is widely viewed as the state-of-the-art for </a:t>
            </a:r>
            <a:r>
              <a:rPr lang="en-US" err="1"/>
              <a:t>AllReduce</a:t>
            </a:r>
            <a:r>
              <a:rPr lang="en-US"/>
              <a:t>.  UCX and OB1 are two OMPI communication options.</a:t>
            </a:r>
          </a:p>
        </p:txBody>
      </p:sp>
    </p:spTree>
    <p:extLst>
      <p:ext uri="{BB962C8B-B14F-4D97-AF65-F5344CB8AC3E}">
        <p14:creationId xmlns:p14="http://schemas.microsoft.com/office/powerpoint/2010/main" val="168604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2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hootingwanderlust.com/wp-content/uploads/2019/05/Cascade-in-Green.jpg">
            <a:extLst>
              <a:ext uri="{FF2B5EF4-FFF2-40B4-BE49-F238E27FC236}">
                <a16:creationId xmlns:a16="http://schemas.microsoft.com/office/drawing/2014/main" id="{2163913E-E61D-4977-BEA7-B0DBAA5FAAA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901" b="27552"/>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DF15464A-F55D-46D2-BDA3-E17D14C8C377}"/>
              </a:ext>
            </a:extLst>
          </p:cNvPr>
          <p:cNvSpPr>
            <a:spLocks noGrp="1"/>
          </p:cNvSpPr>
          <p:nvPr>
            <p:ph type="title"/>
          </p:nvPr>
        </p:nvSpPr>
        <p:spPr>
          <a:xfrm>
            <a:off x="4309349" y="3429000"/>
            <a:ext cx="7501651" cy="1655141"/>
          </a:xfrm>
          <a:solidFill>
            <a:schemeClr val="tx1"/>
          </a:solidFill>
        </p:spPr>
        <p:txBody>
          <a:bodyPr vert="horz" lIns="91440" tIns="45720" rIns="91440" bIns="45720" rtlCol="0" anchor="b">
            <a:noAutofit/>
          </a:bodyPr>
          <a:lstStyle/>
          <a:p>
            <a:pPr algn="ctr"/>
            <a:r>
              <a:rPr lang="en-US" sz="3600" spc="200">
                <a:solidFill>
                  <a:srgbClr val="FFFFFF"/>
                </a:solidFill>
              </a:rPr>
              <a:t>Performance for real applications</a:t>
            </a:r>
            <a:br>
              <a:rPr lang="en-US" sz="3600" spc="200">
                <a:solidFill>
                  <a:srgbClr val="FFFFFF"/>
                </a:solidFill>
              </a:rPr>
            </a:br>
            <a:endParaRPr lang="en-US" sz="3600" kern="1200" cap="all" spc="200" baseline="0">
              <a:solidFill>
                <a:srgbClr val="FFFFFF"/>
              </a:solidFill>
              <a:latin typeface="+mj-lt"/>
              <a:ea typeface="+mj-ea"/>
              <a:cs typeface="+mj-cs"/>
            </a:endParaRPr>
          </a:p>
        </p:txBody>
      </p:sp>
      <p:sp>
        <p:nvSpPr>
          <p:cNvPr id="3" name="Footer Placeholder 2">
            <a:extLst>
              <a:ext uri="{FF2B5EF4-FFF2-40B4-BE49-F238E27FC236}">
                <a16:creationId xmlns:a16="http://schemas.microsoft.com/office/drawing/2014/main" id="{A1DFC3CA-0BBE-4323-8818-97486DC5AAAF}"/>
              </a:ext>
            </a:extLst>
          </p:cNvPr>
          <p:cNvSpPr>
            <a:spLocks noGrp="1"/>
          </p:cNvSpPr>
          <p:nvPr>
            <p:ph type="ftr" sz="quarter" idx="11"/>
          </p:nvPr>
        </p:nvSpPr>
        <p:spPr>
          <a:xfrm>
            <a:off x="4842932" y="6470704"/>
            <a:ext cx="5901459"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all" spc="0" normalizeH="0" baseline="0" noProof="0">
                <a:ln>
                  <a:noFill/>
                </a:ln>
                <a:solidFill>
                  <a:srgbClr val="FFFFFF"/>
                </a:solidFill>
                <a:effectLst/>
                <a:uLnTx/>
                <a:uFillTx/>
                <a:latin typeface="+mj-lt"/>
                <a:ea typeface="+mn-ea"/>
                <a:cs typeface="+mn-cs"/>
              </a:rPr>
              <a:t>Ken Birman (ken@cs.cornell.edu).</a:t>
            </a:r>
          </a:p>
        </p:txBody>
      </p:sp>
      <p:sp>
        <p:nvSpPr>
          <p:cNvPr id="4" name="Slide Number Placeholder 3">
            <a:extLst>
              <a:ext uri="{FF2B5EF4-FFF2-40B4-BE49-F238E27FC236}">
                <a16:creationId xmlns:a16="http://schemas.microsoft.com/office/drawing/2014/main" id="{5D5024CD-7712-4478-AE07-07FC04EBAEDF}"/>
              </a:ext>
            </a:extLst>
          </p:cNvPr>
          <p:cNvSpPr>
            <a:spLocks noGrp="1"/>
          </p:cNvSpPr>
          <p:nvPr>
            <p:ph type="sldNum" sz="quarter" idx="12"/>
          </p:nvPr>
        </p:nvSpPr>
        <p:spPr>
          <a:xfrm>
            <a:off x="10837333" y="6470704"/>
            <a:ext cx="973667"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6165642-2DC6-4995-8FB3-76453B93C11F}"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51</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40014900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73B83-9510-6790-84AF-950954ADCDE5}"/>
              </a:ext>
            </a:extLst>
          </p:cNvPr>
          <p:cNvSpPr>
            <a:spLocks noGrp="1"/>
          </p:cNvSpPr>
          <p:nvPr>
            <p:ph type="title"/>
          </p:nvPr>
        </p:nvSpPr>
        <p:spPr/>
        <p:txBody>
          <a:bodyPr>
            <a:normAutofit/>
          </a:bodyPr>
          <a:lstStyle/>
          <a:p>
            <a:r>
              <a:rPr lang="en-US" sz="4000"/>
              <a:t>Cascade V. Apache </a:t>
            </a:r>
            <a:r>
              <a:rPr lang="en-US" sz="4000" err="1"/>
              <a:t>Flink</a:t>
            </a:r>
            <a:r>
              <a:rPr lang="en-US" sz="4000"/>
              <a:t> IN A cow </a:t>
            </a:r>
            <a:br>
              <a:rPr lang="en-US" sz="4000"/>
            </a:br>
            <a:r>
              <a:rPr lang="en-US" sz="4000"/>
              <a:t>Body Condition Scoring Application</a:t>
            </a:r>
          </a:p>
        </p:txBody>
      </p:sp>
      <p:sp>
        <p:nvSpPr>
          <p:cNvPr id="4" name="Footer Placeholder 3">
            <a:extLst>
              <a:ext uri="{FF2B5EF4-FFF2-40B4-BE49-F238E27FC236}">
                <a16:creationId xmlns:a16="http://schemas.microsoft.com/office/drawing/2014/main" id="{0F73A713-B4AB-1835-79A9-FFD887C595A9}"/>
              </a:ext>
            </a:extLst>
          </p:cNvPr>
          <p:cNvSpPr>
            <a:spLocks noGrp="1"/>
          </p:cNvSpPr>
          <p:nvPr>
            <p:ph type="ftr" sz="quarter" idx="11"/>
          </p:nvPr>
        </p:nvSpPr>
        <p:spPr/>
        <p:txBody>
          <a:bodyPr/>
          <a:lstStyle/>
          <a:p>
            <a:r>
              <a:rPr lang="en-US"/>
              <a:t>Ken Birman (ken@cs.cornell.edu).  Confidential, do not share. All rights reserved.                                                                         </a:t>
            </a:r>
          </a:p>
        </p:txBody>
      </p:sp>
      <p:sp>
        <p:nvSpPr>
          <p:cNvPr id="5" name="Slide Number Placeholder 4">
            <a:extLst>
              <a:ext uri="{FF2B5EF4-FFF2-40B4-BE49-F238E27FC236}">
                <a16:creationId xmlns:a16="http://schemas.microsoft.com/office/drawing/2014/main" id="{6E9B294A-8B28-2F80-88AE-38738F98DE97}"/>
              </a:ext>
            </a:extLst>
          </p:cNvPr>
          <p:cNvSpPr>
            <a:spLocks noGrp="1"/>
          </p:cNvSpPr>
          <p:nvPr>
            <p:ph type="sldNum" sz="quarter" idx="12"/>
          </p:nvPr>
        </p:nvSpPr>
        <p:spPr/>
        <p:txBody>
          <a:bodyPr/>
          <a:lstStyle/>
          <a:p>
            <a:fld id="{26165642-2DC6-4995-8FB3-76453B93C11F}" type="slidenum">
              <a:rPr lang="en-US" smtClean="0"/>
              <a:pPr/>
              <a:t>52</a:t>
            </a:fld>
            <a:endParaRPr lang="en-US"/>
          </a:p>
        </p:txBody>
      </p:sp>
      <p:graphicFrame>
        <p:nvGraphicFramePr>
          <p:cNvPr id="6" name="Object 5">
            <a:extLst>
              <a:ext uri="{FF2B5EF4-FFF2-40B4-BE49-F238E27FC236}">
                <a16:creationId xmlns:a16="http://schemas.microsoft.com/office/drawing/2014/main" id="{934A7621-8671-87F3-D280-36BA55FA40B5}"/>
              </a:ext>
            </a:extLst>
          </p:cNvPr>
          <p:cNvGraphicFramePr>
            <a:graphicFrameLocks noChangeAspect="1"/>
          </p:cNvGraphicFramePr>
          <p:nvPr/>
        </p:nvGraphicFramePr>
        <p:xfrm>
          <a:off x="902414" y="2315569"/>
          <a:ext cx="4558350" cy="3034994"/>
        </p:xfrm>
        <a:graphic>
          <a:graphicData uri="http://schemas.openxmlformats.org/presentationml/2006/ole">
            <mc:AlternateContent xmlns:mc="http://schemas.openxmlformats.org/markup-compatibility/2006">
              <mc:Choice xmlns:v="urn:schemas-microsoft-com:vml" Requires="v">
                <p:oleObj name="Acrobat Document" r:id="rId2" imgW="3704996" imgH="2466966" progId="AcroExch.Document.DC">
                  <p:embed/>
                </p:oleObj>
              </mc:Choice>
              <mc:Fallback>
                <p:oleObj name="Acrobat Document" r:id="rId2" imgW="3704996" imgH="2466966" progId="AcroExch.Document.DC">
                  <p:embed/>
                  <p:pic>
                    <p:nvPicPr>
                      <p:cNvPr id="6" name="Object 5">
                        <a:extLst>
                          <a:ext uri="{FF2B5EF4-FFF2-40B4-BE49-F238E27FC236}">
                            <a16:creationId xmlns:a16="http://schemas.microsoft.com/office/drawing/2014/main" id="{934A7621-8671-87F3-D280-36BA55FA40B5}"/>
                          </a:ext>
                        </a:extLst>
                      </p:cNvPr>
                      <p:cNvPicPr/>
                      <p:nvPr/>
                    </p:nvPicPr>
                    <p:blipFill>
                      <a:blip r:embed="rId3"/>
                      <a:stretch>
                        <a:fillRect/>
                      </a:stretch>
                    </p:blipFill>
                    <p:spPr>
                      <a:xfrm>
                        <a:off x="902414" y="2315569"/>
                        <a:ext cx="4558350" cy="303499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A4E6882-95F4-3284-6092-C23094456FDE}"/>
              </a:ext>
            </a:extLst>
          </p:cNvPr>
          <p:cNvSpPr txBox="1"/>
          <p:nvPr/>
        </p:nvSpPr>
        <p:spPr>
          <a:xfrm>
            <a:off x="902414" y="5317917"/>
            <a:ext cx="4802736" cy="646331"/>
          </a:xfrm>
          <a:prstGeom prst="rect">
            <a:avLst/>
          </a:prstGeom>
          <a:noFill/>
        </p:spPr>
        <p:txBody>
          <a:bodyPr wrap="square" rtlCol="0">
            <a:spAutoFit/>
          </a:bodyPr>
          <a:lstStyle/>
          <a:p>
            <a:pPr algn="ctr"/>
            <a:r>
              <a:rPr lang="en-US"/>
              <a:t>Animal body condition scoring: Cascade (gray), </a:t>
            </a:r>
            <a:r>
              <a:rPr lang="en-US" err="1"/>
              <a:t>Flink</a:t>
            </a:r>
            <a:r>
              <a:rPr lang="en-US"/>
              <a:t> (orange).  Lower is better.</a:t>
            </a:r>
          </a:p>
        </p:txBody>
      </p:sp>
      <p:graphicFrame>
        <p:nvGraphicFramePr>
          <p:cNvPr id="8" name="Object 7">
            <a:extLst>
              <a:ext uri="{FF2B5EF4-FFF2-40B4-BE49-F238E27FC236}">
                <a16:creationId xmlns:a16="http://schemas.microsoft.com/office/drawing/2014/main" id="{00F5D31A-06FA-7BB2-D0F3-B5C266E6B334}"/>
              </a:ext>
            </a:extLst>
          </p:cNvPr>
          <p:cNvGraphicFramePr>
            <a:graphicFrameLocks noChangeAspect="1"/>
          </p:cNvGraphicFramePr>
          <p:nvPr/>
        </p:nvGraphicFramePr>
        <p:xfrm>
          <a:off x="6186041" y="2486826"/>
          <a:ext cx="4627286" cy="2831091"/>
        </p:xfrm>
        <a:graphic>
          <a:graphicData uri="http://schemas.openxmlformats.org/presentationml/2006/ole">
            <mc:AlternateContent xmlns:mc="http://schemas.openxmlformats.org/markup-compatibility/2006">
              <mc:Choice xmlns:v="urn:schemas-microsoft-com:vml" Requires="v">
                <p:oleObj name="Acrobat Document" r:id="rId4" imgW="3704996" imgH="2266489" progId="AcroExch.Document.DC">
                  <p:embed/>
                </p:oleObj>
              </mc:Choice>
              <mc:Fallback>
                <p:oleObj name="Acrobat Document" r:id="rId4" imgW="3704996" imgH="2266489" progId="AcroExch.Document.DC">
                  <p:embed/>
                  <p:pic>
                    <p:nvPicPr>
                      <p:cNvPr id="8" name="Object 7">
                        <a:extLst>
                          <a:ext uri="{FF2B5EF4-FFF2-40B4-BE49-F238E27FC236}">
                            <a16:creationId xmlns:a16="http://schemas.microsoft.com/office/drawing/2014/main" id="{00F5D31A-06FA-7BB2-D0F3-B5C266E6B334}"/>
                          </a:ext>
                        </a:extLst>
                      </p:cNvPr>
                      <p:cNvPicPr/>
                      <p:nvPr/>
                    </p:nvPicPr>
                    <p:blipFill>
                      <a:blip r:embed="rId5"/>
                      <a:stretch>
                        <a:fillRect/>
                      </a:stretch>
                    </p:blipFill>
                    <p:spPr>
                      <a:xfrm>
                        <a:off x="6186041" y="2486826"/>
                        <a:ext cx="4627286" cy="2831091"/>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6BCBE447-DDB2-84C9-03EC-FA2AF203B40C}"/>
              </a:ext>
            </a:extLst>
          </p:cNvPr>
          <p:cNvSpPr txBox="1"/>
          <p:nvPr/>
        </p:nvSpPr>
        <p:spPr>
          <a:xfrm>
            <a:off x="6267749" y="5247979"/>
            <a:ext cx="4802736" cy="646331"/>
          </a:xfrm>
          <a:prstGeom prst="rect">
            <a:avLst/>
          </a:prstGeom>
          <a:noFill/>
        </p:spPr>
        <p:txBody>
          <a:bodyPr wrap="square" rtlCol="0">
            <a:spAutoFit/>
          </a:bodyPr>
          <a:lstStyle/>
          <a:p>
            <a:pPr algn="ctr"/>
            <a:r>
              <a:rPr lang="en-US"/>
              <a:t>Same experiment: Cascade achieves higher throughput across the board</a:t>
            </a:r>
          </a:p>
        </p:txBody>
      </p:sp>
      <p:pic>
        <p:nvPicPr>
          <p:cNvPr id="1026" name="Picture 2" descr="Image result for dairy cattle">
            <a:extLst>
              <a:ext uri="{FF2B5EF4-FFF2-40B4-BE49-F238E27FC236}">
                <a16:creationId xmlns:a16="http://schemas.microsoft.com/office/drawing/2014/main" id="{01599338-8FB4-7430-684C-B53902B31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6603" y="226118"/>
            <a:ext cx="2695575" cy="188595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Up-Down 2">
            <a:extLst>
              <a:ext uri="{FF2B5EF4-FFF2-40B4-BE49-F238E27FC236}">
                <a16:creationId xmlns:a16="http://schemas.microsoft.com/office/drawing/2014/main" id="{316B1C3B-60C5-7AB8-CFE2-578EBAC02B3E}"/>
              </a:ext>
            </a:extLst>
          </p:cNvPr>
          <p:cNvSpPr/>
          <p:nvPr/>
        </p:nvSpPr>
        <p:spPr>
          <a:xfrm>
            <a:off x="4240362" y="2443929"/>
            <a:ext cx="484632" cy="219243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2B92CE-8343-BAA6-4F3C-C4A56D705B04}"/>
              </a:ext>
            </a:extLst>
          </p:cNvPr>
          <p:cNvSpPr txBox="1"/>
          <p:nvPr/>
        </p:nvSpPr>
        <p:spPr>
          <a:xfrm>
            <a:off x="4781774" y="4093102"/>
            <a:ext cx="1147109" cy="369332"/>
          </a:xfrm>
          <a:prstGeom prst="rect">
            <a:avLst/>
          </a:prstGeom>
          <a:solidFill>
            <a:schemeClr val="bg1"/>
          </a:solidFill>
        </p:spPr>
        <p:txBody>
          <a:bodyPr wrap="none" rtlCol="0">
            <a:spAutoFit/>
          </a:bodyPr>
          <a:lstStyle/>
          <a:p>
            <a:pPr algn="ctr"/>
            <a:r>
              <a:rPr lang="en-US" b="1"/>
              <a:t>10x faster</a:t>
            </a:r>
          </a:p>
        </p:txBody>
      </p:sp>
    </p:spTree>
    <p:extLst>
      <p:ext uri="{BB962C8B-B14F-4D97-AF65-F5344CB8AC3E}">
        <p14:creationId xmlns:p14="http://schemas.microsoft.com/office/powerpoint/2010/main" val="2959898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2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0A77-AB8B-1FDA-B9BE-69F3D6291FA9}"/>
              </a:ext>
            </a:extLst>
          </p:cNvPr>
          <p:cNvSpPr>
            <a:spLocks noGrp="1"/>
          </p:cNvSpPr>
          <p:nvPr>
            <p:ph type="title"/>
          </p:nvPr>
        </p:nvSpPr>
        <p:spPr/>
        <p:txBody>
          <a:bodyPr>
            <a:normAutofit/>
          </a:bodyPr>
          <a:lstStyle/>
          <a:p>
            <a:r>
              <a:rPr lang="en-US" sz="4400"/>
              <a:t>Cascade V. Azure </a:t>
            </a:r>
            <a:r>
              <a:rPr lang="en-US" sz="4400" err="1"/>
              <a:t>sensIng</a:t>
            </a:r>
            <a:r>
              <a:rPr lang="en-US" sz="4400"/>
              <a:t> traffic hazards</a:t>
            </a:r>
          </a:p>
        </p:txBody>
      </p:sp>
      <p:sp>
        <p:nvSpPr>
          <p:cNvPr id="13" name="Content Placeholder 12">
            <a:extLst>
              <a:ext uri="{FF2B5EF4-FFF2-40B4-BE49-F238E27FC236}">
                <a16:creationId xmlns:a16="http://schemas.microsoft.com/office/drawing/2014/main" id="{27024074-16A6-093C-5DD9-06B099230ACB}"/>
              </a:ext>
            </a:extLst>
          </p:cNvPr>
          <p:cNvSpPr>
            <a:spLocks noGrp="1"/>
          </p:cNvSpPr>
          <p:nvPr>
            <p:ph idx="1"/>
          </p:nvPr>
        </p:nvSpPr>
        <p:spPr>
          <a:xfrm>
            <a:off x="1024128" y="4175138"/>
            <a:ext cx="10786872" cy="2134221"/>
          </a:xfrm>
        </p:spPr>
        <p:txBody>
          <a:bodyPr/>
          <a:lstStyle/>
          <a:p>
            <a:r>
              <a:rPr lang="en-US"/>
              <a:t>This application uses</a:t>
            </a:r>
            <a:br>
              <a:rPr lang="en-US"/>
            </a:br>
            <a:r>
              <a:rPr lang="en-US"/>
              <a:t>affinity sets.</a:t>
            </a:r>
            <a:br>
              <a:rPr lang="en-US"/>
            </a:br>
            <a:br>
              <a:rPr lang="en-US"/>
            </a:br>
            <a:r>
              <a:rPr lang="en-US"/>
              <a:t>Payoff is dramatic</a:t>
            </a:r>
          </a:p>
        </p:txBody>
      </p:sp>
      <p:sp>
        <p:nvSpPr>
          <p:cNvPr id="3" name="Footer Placeholder 2">
            <a:extLst>
              <a:ext uri="{FF2B5EF4-FFF2-40B4-BE49-F238E27FC236}">
                <a16:creationId xmlns:a16="http://schemas.microsoft.com/office/drawing/2014/main" id="{F85276D2-097D-4355-B26C-EE11E8312EFE}"/>
              </a:ext>
            </a:extLst>
          </p:cNvPr>
          <p:cNvSpPr>
            <a:spLocks noGrp="1"/>
          </p:cNvSpPr>
          <p:nvPr>
            <p:ph type="ftr" sz="quarter" idx="11"/>
          </p:nvPr>
        </p:nvSpPr>
        <p:spPr/>
        <p:txBody>
          <a:bodyPr/>
          <a:lstStyle/>
          <a:p>
            <a:r>
              <a:rPr lang="en-US"/>
              <a:t>Ken Birman (ken@cs.cornell.edu).  Confidential, do not share. All rights reserved.                                                                         </a:t>
            </a:r>
          </a:p>
        </p:txBody>
      </p:sp>
      <p:sp>
        <p:nvSpPr>
          <p:cNvPr id="4" name="Slide Number Placeholder 3">
            <a:extLst>
              <a:ext uri="{FF2B5EF4-FFF2-40B4-BE49-F238E27FC236}">
                <a16:creationId xmlns:a16="http://schemas.microsoft.com/office/drawing/2014/main" id="{2F9C2E61-24CB-8828-FEB8-1DECFA7A53A0}"/>
              </a:ext>
            </a:extLst>
          </p:cNvPr>
          <p:cNvSpPr>
            <a:spLocks noGrp="1"/>
          </p:cNvSpPr>
          <p:nvPr>
            <p:ph type="sldNum" sz="quarter" idx="12"/>
          </p:nvPr>
        </p:nvSpPr>
        <p:spPr/>
        <p:txBody>
          <a:bodyPr/>
          <a:lstStyle/>
          <a:p>
            <a:fld id="{26165642-2DC6-4995-8FB3-76453B93C11F}" type="slidenum">
              <a:rPr lang="en-US" smtClean="0"/>
              <a:pPr/>
              <a:t>53</a:t>
            </a:fld>
            <a:endParaRPr lang="en-US"/>
          </a:p>
        </p:txBody>
      </p:sp>
      <p:graphicFrame>
        <p:nvGraphicFramePr>
          <p:cNvPr id="6" name="Object 5">
            <a:extLst>
              <a:ext uri="{FF2B5EF4-FFF2-40B4-BE49-F238E27FC236}">
                <a16:creationId xmlns:a16="http://schemas.microsoft.com/office/drawing/2014/main" id="{85182943-A819-52BD-5DD4-41B5BFC867E1}"/>
              </a:ext>
            </a:extLst>
          </p:cNvPr>
          <p:cNvGraphicFramePr>
            <a:graphicFrameLocks noChangeAspect="1"/>
          </p:cNvGraphicFramePr>
          <p:nvPr/>
        </p:nvGraphicFramePr>
        <p:xfrm>
          <a:off x="4900126" y="3756205"/>
          <a:ext cx="2531511" cy="2331655"/>
        </p:xfrm>
        <a:graphic>
          <a:graphicData uri="http://schemas.openxmlformats.org/presentationml/2006/ole">
            <mc:AlternateContent xmlns:mc="http://schemas.openxmlformats.org/markup-compatibility/2006">
              <mc:Choice xmlns:v="urn:schemas-microsoft-com:vml" Requires="v">
                <p:oleObj name="Acrobat Document" r:id="rId2" imgW="2533510" imgH="2333474" progId="AcroExch.Document.DC">
                  <p:embed/>
                </p:oleObj>
              </mc:Choice>
              <mc:Fallback>
                <p:oleObj name="Acrobat Document" r:id="rId2" imgW="2533510" imgH="2333474" progId="AcroExch.Document.DC">
                  <p:embed/>
                  <p:pic>
                    <p:nvPicPr>
                      <p:cNvPr id="6" name="Object 5">
                        <a:extLst>
                          <a:ext uri="{FF2B5EF4-FFF2-40B4-BE49-F238E27FC236}">
                            <a16:creationId xmlns:a16="http://schemas.microsoft.com/office/drawing/2014/main" id="{85182943-A819-52BD-5DD4-41B5BFC867E1}"/>
                          </a:ext>
                        </a:extLst>
                      </p:cNvPr>
                      <p:cNvPicPr/>
                      <p:nvPr/>
                    </p:nvPicPr>
                    <p:blipFill>
                      <a:blip r:embed="rId3"/>
                      <a:stretch>
                        <a:fillRect/>
                      </a:stretch>
                    </p:blipFill>
                    <p:spPr>
                      <a:xfrm>
                        <a:off x="4900126" y="3756205"/>
                        <a:ext cx="2531511" cy="2331655"/>
                      </a:xfrm>
                      <a:prstGeom prst="rect">
                        <a:avLst/>
                      </a:prstGeom>
                    </p:spPr>
                  </p:pic>
                </p:oleObj>
              </mc:Fallback>
            </mc:AlternateContent>
          </a:graphicData>
        </a:graphic>
      </p:graphicFrame>
      <p:pic>
        <p:nvPicPr>
          <p:cNvPr id="8" name="Picture 7" descr="A graph with different colored bars&#10;&#10;Description automatically generated">
            <a:extLst>
              <a:ext uri="{FF2B5EF4-FFF2-40B4-BE49-F238E27FC236}">
                <a16:creationId xmlns:a16="http://schemas.microsoft.com/office/drawing/2014/main" id="{4068E269-30B7-D2E5-3345-FD014024F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638" y="3750079"/>
            <a:ext cx="4157012" cy="2433438"/>
          </a:xfrm>
          <a:prstGeom prst="rect">
            <a:avLst/>
          </a:prstGeom>
        </p:spPr>
      </p:pic>
      <p:pic>
        <p:nvPicPr>
          <p:cNvPr id="7" name="Picture 6" descr="A group of people crossing a street&#10;&#10;Description automatically generated">
            <a:extLst>
              <a:ext uri="{FF2B5EF4-FFF2-40B4-BE49-F238E27FC236}">
                <a16:creationId xmlns:a16="http://schemas.microsoft.com/office/drawing/2014/main" id="{7627B586-25FD-C5C9-C3F2-CD7B88EEC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139" y="2079022"/>
            <a:ext cx="3152448" cy="1773252"/>
          </a:xfrm>
          <a:prstGeom prst="rect">
            <a:avLst/>
          </a:prstGeom>
        </p:spPr>
      </p:pic>
      <p:graphicFrame>
        <p:nvGraphicFramePr>
          <p:cNvPr id="10" name="Object 9">
            <a:extLst>
              <a:ext uri="{FF2B5EF4-FFF2-40B4-BE49-F238E27FC236}">
                <a16:creationId xmlns:a16="http://schemas.microsoft.com/office/drawing/2014/main" id="{050507B0-C446-BE94-0A7A-CC124E1270BA}"/>
              </a:ext>
            </a:extLst>
          </p:cNvPr>
          <p:cNvGraphicFramePr>
            <a:graphicFrameLocks noChangeAspect="1"/>
          </p:cNvGraphicFramePr>
          <p:nvPr/>
        </p:nvGraphicFramePr>
        <p:xfrm>
          <a:off x="6237544" y="2079022"/>
          <a:ext cx="4599789" cy="1333938"/>
        </p:xfrm>
        <a:graphic>
          <a:graphicData uri="http://schemas.openxmlformats.org/presentationml/2006/ole">
            <mc:AlternateContent xmlns:mc="http://schemas.openxmlformats.org/markup-compatibility/2006">
              <mc:Choice xmlns:v="urn:schemas-microsoft-com:vml" Requires="v">
                <p:oleObj name="Acrobat Document" r:id="rId6" imgW="7619681" imgH="2209552" progId="AcroExch.Document.DC">
                  <p:embed/>
                </p:oleObj>
              </mc:Choice>
              <mc:Fallback>
                <p:oleObj name="Acrobat Document" r:id="rId6" imgW="7619681" imgH="2209552" progId="AcroExch.Document.DC">
                  <p:embed/>
                  <p:pic>
                    <p:nvPicPr>
                      <p:cNvPr id="10" name="Object 9">
                        <a:extLst>
                          <a:ext uri="{FF2B5EF4-FFF2-40B4-BE49-F238E27FC236}">
                            <a16:creationId xmlns:a16="http://schemas.microsoft.com/office/drawing/2014/main" id="{050507B0-C446-BE94-0A7A-CC124E1270BA}"/>
                          </a:ext>
                        </a:extLst>
                      </p:cNvPr>
                      <p:cNvPicPr/>
                      <p:nvPr/>
                    </p:nvPicPr>
                    <p:blipFill>
                      <a:blip r:embed="rId7"/>
                      <a:stretch>
                        <a:fillRect/>
                      </a:stretch>
                    </p:blipFill>
                    <p:spPr>
                      <a:xfrm>
                        <a:off x="6237544" y="2079022"/>
                        <a:ext cx="4599789" cy="1333938"/>
                      </a:xfrm>
                      <a:prstGeom prst="rect">
                        <a:avLst/>
                      </a:prstGeom>
                    </p:spPr>
                  </p:pic>
                </p:oleObj>
              </mc:Fallback>
            </mc:AlternateContent>
          </a:graphicData>
        </a:graphic>
      </p:graphicFrame>
      <p:sp>
        <p:nvSpPr>
          <p:cNvPr id="5" name="Arrow: Up 4">
            <a:extLst>
              <a:ext uri="{FF2B5EF4-FFF2-40B4-BE49-F238E27FC236}">
                <a16:creationId xmlns:a16="http://schemas.microsoft.com/office/drawing/2014/main" id="{1FF303DD-3857-2D94-3A4F-4722F0E2CA31}"/>
              </a:ext>
            </a:extLst>
          </p:cNvPr>
          <p:cNvSpPr/>
          <p:nvPr/>
        </p:nvSpPr>
        <p:spPr>
          <a:xfrm>
            <a:off x="6380448" y="6112162"/>
            <a:ext cx="227616" cy="44068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1ED4E161-AA13-DA05-3DBF-F594475B9D5B}"/>
              </a:ext>
            </a:extLst>
          </p:cNvPr>
          <p:cNvSpPr/>
          <p:nvPr/>
        </p:nvSpPr>
        <p:spPr>
          <a:xfrm>
            <a:off x="10886540" y="6052440"/>
            <a:ext cx="227616" cy="44068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59E31-85A0-69AE-36DE-996F7943F6E4}"/>
              </a:ext>
            </a:extLst>
          </p:cNvPr>
          <p:cNvSpPr txBox="1"/>
          <p:nvPr/>
        </p:nvSpPr>
        <p:spPr>
          <a:xfrm>
            <a:off x="6673916" y="6183517"/>
            <a:ext cx="4004622" cy="369332"/>
          </a:xfrm>
          <a:prstGeom prst="rect">
            <a:avLst/>
          </a:prstGeom>
          <a:noFill/>
        </p:spPr>
        <p:txBody>
          <a:bodyPr wrap="none" rtlCol="0">
            <a:spAutoFit/>
          </a:bodyPr>
          <a:lstStyle/>
          <a:p>
            <a:pPr algn="ctr"/>
            <a:r>
              <a:rPr lang="en-US" b="1"/>
              <a:t>Azure: Seconds.   Cascade: Milliseconds</a:t>
            </a:r>
          </a:p>
        </p:txBody>
      </p:sp>
    </p:spTree>
    <p:extLst>
      <p:ext uri="{BB962C8B-B14F-4D97-AF65-F5344CB8AC3E}">
        <p14:creationId xmlns:p14="http://schemas.microsoft.com/office/powerpoint/2010/main" val="3342204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200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2500"/>
                            </p:stCondLst>
                            <p:childTnLst>
                              <p:par>
                                <p:cTn id="12" presetID="14"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804EF-C556-1C43-D372-8B0B5D5A682D}"/>
            </a:ext>
          </a:extLst>
        </p:cNvPr>
        <p:cNvGrpSpPr/>
        <p:nvPr/>
      </p:nvGrpSpPr>
      <p:grpSpPr>
        <a:xfrm>
          <a:off x="0" y="0"/>
          <a:ext cx="0" cy="0"/>
          <a:chOff x="0" y="0"/>
          <a:chExt cx="0" cy="0"/>
        </a:xfrm>
      </p:grpSpPr>
      <p:pic>
        <p:nvPicPr>
          <p:cNvPr id="1026" name="Picture 2" descr="https://shootingwanderlust.com/wp-content/uploads/2019/05/Cascade-in-Green.jpg">
            <a:extLst>
              <a:ext uri="{FF2B5EF4-FFF2-40B4-BE49-F238E27FC236}">
                <a16:creationId xmlns:a16="http://schemas.microsoft.com/office/drawing/2014/main" id="{69B1AA34-0642-BD53-2737-C11B7BB5A78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901" b="27552"/>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9D15BBC-B3C9-37D7-DD0B-CD8B5C6F834A}"/>
              </a:ext>
            </a:extLst>
          </p:cNvPr>
          <p:cNvSpPr>
            <a:spLocks noGrp="1"/>
          </p:cNvSpPr>
          <p:nvPr>
            <p:ph type="title"/>
          </p:nvPr>
        </p:nvSpPr>
        <p:spPr>
          <a:xfrm>
            <a:off x="4309349" y="3429000"/>
            <a:ext cx="7501651" cy="1655141"/>
          </a:xfrm>
          <a:solidFill>
            <a:schemeClr val="tx1"/>
          </a:solidFill>
        </p:spPr>
        <p:txBody>
          <a:bodyPr vert="horz" lIns="91440" tIns="45720" rIns="91440" bIns="45720" rtlCol="0" anchor="b">
            <a:noAutofit/>
          </a:bodyPr>
          <a:lstStyle/>
          <a:p>
            <a:pPr algn="ctr"/>
            <a:r>
              <a:rPr lang="en-US" sz="3600" spc="200">
                <a:solidFill>
                  <a:srgbClr val="FFFFFF"/>
                </a:solidFill>
              </a:rPr>
              <a:t>Performance for </a:t>
            </a:r>
            <a:r>
              <a:rPr lang="en-US" sz="3600" spc="200" err="1">
                <a:solidFill>
                  <a:srgbClr val="FFFFFF"/>
                </a:solidFill>
              </a:rPr>
              <a:t>llm</a:t>
            </a:r>
            <a:r>
              <a:rPr lang="en-US" sz="3600" spc="200">
                <a:solidFill>
                  <a:srgbClr val="FFFFFF"/>
                </a:solidFill>
              </a:rPr>
              <a:t> applications</a:t>
            </a:r>
            <a:br>
              <a:rPr lang="en-US" sz="3600" spc="200">
                <a:solidFill>
                  <a:srgbClr val="FFFFFF"/>
                </a:solidFill>
              </a:rPr>
            </a:br>
            <a:endParaRPr lang="en-US" sz="3600" kern="1200" cap="all" spc="200" baseline="0">
              <a:solidFill>
                <a:srgbClr val="FFFFFF"/>
              </a:solidFill>
              <a:latin typeface="+mj-lt"/>
              <a:ea typeface="+mj-ea"/>
              <a:cs typeface="+mj-cs"/>
            </a:endParaRPr>
          </a:p>
        </p:txBody>
      </p:sp>
      <p:sp>
        <p:nvSpPr>
          <p:cNvPr id="3" name="Footer Placeholder 2">
            <a:extLst>
              <a:ext uri="{FF2B5EF4-FFF2-40B4-BE49-F238E27FC236}">
                <a16:creationId xmlns:a16="http://schemas.microsoft.com/office/drawing/2014/main" id="{6707EC34-5402-B03D-42E7-BC9FB47EBD45}"/>
              </a:ext>
            </a:extLst>
          </p:cNvPr>
          <p:cNvSpPr>
            <a:spLocks noGrp="1"/>
          </p:cNvSpPr>
          <p:nvPr>
            <p:ph type="ftr" sz="quarter" idx="11"/>
          </p:nvPr>
        </p:nvSpPr>
        <p:spPr>
          <a:xfrm>
            <a:off x="4842932" y="6470704"/>
            <a:ext cx="5901459"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all" spc="0" normalizeH="0" baseline="0" noProof="0">
                <a:ln>
                  <a:noFill/>
                </a:ln>
                <a:solidFill>
                  <a:srgbClr val="FFFFFF"/>
                </a:solidFill>
                <a:effectLst/>
                <a:uLnTx/>
                <a:uFillTx/>
                <a:latin typeface="+mj-lt"/>
                <a:ea typeface="+mn-ea"/>
                <a:cs typeface="+mn-cs"/>
              </a:rPr>
              <a:t>Ken Birman (ken@cs.cornell.edu).</a:t>
            </a:r>
          </a:p>
        </p:txBody>
      </p:sp>
      <p:sp>
        <p:nvSpPr>
          <p:cNvPr id="4" name="Slide Number Placeholder 3">
            <a:extLst>
              <a:ext uri="{FF2B5EF4-FFF2-40B4-BE49-F238E27FC236}">
                <a16:creationId xmlns:a16="http://schemas.microsoft.com/office/drawing/2014/main" id="{C90F19D9-198F-97F9-13D7-AA449C0FB85B}"/>
              </a:ext>
            </a:extLst>
          </p:cNvPr>
          <p:cNvSpPr>
            <a:spLocks noGrp="1"/>
          </p:cNvSpPr>
          <p:nvPr>
            <p:ph type="sldNum" sz="quarter" idx="12"/>
          </p:nvPr>
        </p:nvSpPr>
        <p:spPr>
          <a:xfrm>
            <a:off x="10837333" y="6470704"/>
            <a:ext cx="973667"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6165642-2DC6-4995-8FB3-76453B93C11F}"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54</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02357479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6DF1-7038-F949-175C-E5B5451047A7}"/>
              </a:ext>
            </a:extLst>
          </p:cNvPr>
          <p:cNvSpPr>
            <a:spLocks noGrp="1"/>
          </p:cNvSpPr>
          <p:nvPr>
            <p:ph type="title"/>
          </p:nvPr>
        </p:nvSpPr>
        <p:spPr>
          <a:xfrm>
            <a:off x="1024128" y="585216"/>
            <a:ext cx="11167872" cy="1499616"/>
          </a:xfrm>
        </p:spPr>
        <p:txBody>
          <a:bodyPr/>
          <a:lstStyle/>
          <a:p>
            <a:r>
              <a:rPr lang="en-US"/>
              <a:t>RAG LLM latency On Vortex for IVFF</a:t>
            </a:r>
            <a:r>
              <a:rPr lang="en-US" sz="4000"/>
              <a:t>LAT</a:t>
            </a:r>
            <a:endParaRPr lang="en-US"/>
          </a:p>
        </p:txBody>
      </p:sp>
      <p:sp>
        <p:nvSpPr>
          <p:cNvPr id="3" name="Footer Placeholder 2">
            <a:extLst>
              <a:ext uri="{FF2B5EF4-FFF2-40B4-BE49-F238E27FC236}">
                <a16:creationId xmlns:a16="http://schemas.microsoft.com/office/drawing/2014/main" id="{D6BE59F1-BF9C-B604-59E9-E896CD09C5E0}"/>
              </a:ext>
            </a:extLst>
          </p:cNvPr>
          <p:cNvSpPr>
            <a:spLocks noGrp="1"/>
          </p:cNvSpPr>
          <p:nvPr>
            <p:ph type="ftr" sz="quarter" idx="11"/>
          </p:nvPr>
        </p:nvSpPr>
        <p:spPr>
          <a:xfrm>
            <a:off x="4842932" y="6470704"/>
            <a:ext cx="5901459" cy="274320"/>
          </a:xfrm>
        </p:spPr>
        <p:txBody>
          <a:bodyPr/>
          <a:lstStyle/>
          <a:p>
            <a:r>
              <a:rPr lang="en-US"/>
              <a:t>Ken Birman (ken@cs.cornell.edu).</a:t>
            </a:r>
          </a:p>
        </p:txBody>
      </p:sp>
      <p:sp>
        <p:nvSpPr>
          <p:cNvPr id="4" name="Slide Number Placeholder 3">
            <a:extLst>
              <a:ext uri="{FF2B5EF4-FFF2-40B4-BE49-F238E27FC236}">
                <a16:creationId xmlns:a16="http://schemas.microsoft.com/office/drawing/2014/main" id="{77B661D9-7A81-CBEE-F464-7E35B5F00A10}"/>
              </a:ext>
            </a:extLst>
          </p:cNvPr>
          <p:cNvSpPr>
            <a:spLocks noGrp="1"/>
          </p:cNvSpPr>
          <p:nvPr>
            <p:ph type="sldNum" sz="quarter" idx="12"/>
          </p:nvPr>
        </p:nvSpPr>
        <p:spPr>
          <a:xfrm>
            <a:off x="10837333" y="6470704"/>
            <a:ext cx="973667" cy="274320"/>
          </a:xfrm>
        </p:spPr>
        <p:txBody>
          <a:bodyPr/>
          <a:lstStyle/>
          <a:p>
            <a:fld id="{26165642-2DC6-4995-8FB3-76453B93C11F}" type="slidenum">
              <a:rPr lang="en-US" smtClean="0"/>
              <a:pPr/>
              <a:t>55</a:t>
            </a:fld>
            <a:endParaRPr lang="en-US"/>
          </a:p>
        </p:txBody>
      </p:sp>
      <p:graphicFrame>
        <p:nvGraphicFramePr>
          <p:cNvPr id="5" name="Object 4">
            <a:extLst>
              <a:ext uri="{FF2B5EF4-FFF2-40B4-BE49-F238E27FC236}">
                <a16:creationId xmlns:a16="http://schemas.microsoft.com/office/drawing/2014/main" id="{A6FE2F74-FB27-4BC5-DE3B-0F47C2E9D7A4}"/>
              </a:ext>
            </a:extLst>
          </p:cNvPr>
          <p:cNvGraphicFramePr>
            <a:graphicFrameLocks noChangeAspect="1"/>
          </p:cNvGraphicFramePr>
          <p:nvPr/>
        </p:nvGraphicFramePr>
        <p:xfrm>
          <a:off x="1863678" y="1670104"/>
          <a:ext cx="8229600" cy="4800600"/>
        </p:xfrm>
        <a:graphic>
          <a:graphicData uri="http://schemas.openxmlformats.org/presentationml/2006/ole">
            <mc:AlternateContent xmlns:mc="http://schemas.openxmlformats.org/markup-compatibility/2006">
              <mc:Choice xmlns:v="urn:schemas-microsoft-com:vml" Requires="v">
                <p:oleObj name="Acrobat Document" r:id="rId2" imgW="8229600" imgH="4800441" progId="Acrobat.Document.DC">
                  <p:embed/>
                </p:oleObj>
              </mc:Choice>
              <mc:Fallback>
                <p:oleObj name="Acrobat Document" r:id="rId2" imgW="8229600" imgH="4800441" progId="Acrobat.Document.DC">
                  <p:embed/>
                  <p:pic>
                    <p:nvPicPr>
                      <p:cNvPr id="5" name="Object 4">
                        <a:extLst>
                          <a:ext uri="{FF2B5EF4-FFF2-40B4-BE49-F238E27FC236}">
                            <a16:creationId xmlns:a16="http://schemas.microsoft.com/office/drawing/2014/main" id="{A6FE2F74-FB27-4BC5-DE3B-0F47C2E9D7A4}"/>
                          </a:ext>
                        </a:extLst>
                      </p:cNvPr>
                      <p:cNvPicPr/>
                      <p:nvPr/>
                    </p:nvPicPr>
                    <p:blipFill>
                      <a:blip r:embed="rId3"/>
                      <a:stretch>
                        <a:fillRect/>
                      </a:stretch>
                    </p:blipFill>
                    <p:spPr>
                      <a:xfrm>
                        <a:off x="1863678" y="1670104"/>
                        <a:ext cx="8229600" cy="4800600"/>
                      </a:xfrm>
                      <a:prstGeom prst="rect">
                        <a:avLst/>
                      </a:prstGeom>
                    </p:spPr>
                  </p:pic>
                </p:oleObj>
              </mc:Fallback>
            </mc:AlternateContent>
          </a:graphicData>
        </a:graphic>
      </p:graphicFrame>
    </p:spTree>
    <p:extLst>
      <p:ext uri="{BB962C8B-B14F-4D97-AF65-F5344CB8AC3E}">
        <p14:creationId xmlns:p14="http://schemas.microsoft.com/office/powerpoint/2010/main" val="1837433733"/>
      </p:ext>
    </p:extLst>
  </p:cSld>
  <p:clrMapOvr>
    <a:masterClrMapping/>
  </p:clrMapOvr>
  <p:transition advTm="600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7B5C-755F-EBF4-CBEF-7DBDADCBFF3E}"/>
              </a:ext>
            </a:extLst>
          </p:cNvPr>
          <p:cNvSpPr>
            <a:spLocks noGrp="1"/>
          </p:cNvSpPr>
          <p:nvPr>
            <p:ph type="title"/>
          </p:nvPr>
        </p:nvSpPr>
        <p:spPr>
          <a:xfrm>
            <a:off x="1024129" y="330862"/>
            <a:ext cx="10786871" cy="1499616"/>
          </a:xfrm>
        </p:spPr>
        <p:txBody>
          <a:bodyPr>
            <a:normAutofit/>
          </a:bodyPr>
          <a:lstStyle/>
          <a:p>
            <a:r>
              <a:rPr lang="en-US" sz="4400"/>
              <a:t>Generative LLM throughput experiments</a:t>
            </a:r>
          </a:p>
        </p:txBody>
      </p:sp>
      <p:sp>
        <p:nvSpPr>
          <p:cNvPr id="4" name="Footer Placeholder 3">
            <a:extLst>
              <a:ext uri="{FF2B5EF4-FFF2-40B4-BE49-F238E27FC236}">
                <a16:creationId xmlns:a16="http://schemas.microsoft.com/office/drawing/2014/main" id="{97357A16-42A2-03C0-C42C-5993C3896E1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a:ea typeface="+mn-ea"/>
                <a:cs typeface="+mn-cs"/>
              </a:rPr>
              <a:t>Ken Birman (ken@cs.cornell.edu).  Confidential, do not share. All rights reserved.                                                                         </a:t>
            </a:r>
          </a:p>
        </p:txBody>
      </p:sp>
      <p:sp>
        <p:nvSpPr>
          <p:cNvPr id="5" name="Slide Number Placeholder 4">
            <a:extLst>
              <a:ext uri="{FF2B5EF4-FFF2-40B4-BE49-F238E27FC236}">
                <a16:creationId xmlns:a16="http://schemas.microsoft.com/office/drawing/2014/main" id="{893CBD92-35B4-11AE-8D94-C4C228DA135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pic>
        <p:nvPicPr>
          <p:cNvPr id="10" name="Picture 9">
            <a:extLst>
              <a:ext uri="{FF2B5EF4-FFF2-40B4-BE49-F238E27FC236}">
                <a16:creationId xmlns:a16="http://schemas.microsoft.com/office/drawing/2014/main" id="{E16D9871-8810-029A-B102-173F30B0E583}"/>
              </a:ext>
            </a:extLst>
          </p:cNvPr>
          <p:cNvPicPr>
            <a:picLocks noChangeAspect="1"/>
          </p:cNvPicPr>
          <p:nvPr/>
        </p:nvPicPr>
        <p:blipFill>
          <a:blip r:embed="rId2"/>
          <a:stretch>
            <a:fillRect/>
          </a:stretch>
        </p:blipFill>
        <p:spPr>
          <a:xfrm>
            <a:off x="804343" y="1552205"/>
            <a:ext cx="5959922" cy="2124410"/>
          </a:xfrm>
          <a:prstGeom prst="rect">
            <a:avLst/>
          </a:prstGeom>
        </p:spPr>
      </p:pic>
      <p:pic>
        <p:nvPicPr>
          <p:cNvPr id="12" name="Picture 11">
            <a:extLst>
              <a:ext uri="{FF2B5EF4-FFF2-40B4-BE49-F238E27FC236}">
                <a16:creationId xmlns:a16="http://schemas.microsoft.com/office/drawing/2014/main" id="{7267459E-1029-1D84-9F83-7DCFC6C2F4C8}"/>
              </a:ext>
            </a:extLst>
          </p:cNvPr>
          <p:cNvPicPr>
            <a:picLocks noChangeAspect="1"/>
          </p:cNvPicPr>
          <p:nvPr/>
        </p:nvPicPr>
        <p:blipFill>
          <a:blip r:embed="rId3"/>
          <a:stretch>
            <a:fillRect/>
          </a:stretch>
        </p:blipFill>
        <p:spPr>
          <a:xfrm>
            <a:off x="7910203" y="1768530"/>
            <a:ext cx="3377580" cy="1727465"/>
          </a:xfrm>
          <a:prstGeom prst="rect">
            <a:avLst/>
          </a:prstGeom>
        </p:spPr>
      </p:pic>
      <p:pic>
        <p:nvPicPr>
          <p:cNvPr id="14" name="Picture 13">
            <a:extLst>
              <a:ext uri="{FF2B5EF4-FFF2-40B4-BE49-F238E27FC236}">
                <a16:creationId xmlns:a16="http://schemas.microsoft.com/office/drawing/2014/main" id="{8F264290-E61E-D910-A26F-962056AB9EB2}"/>
              </a:ext>
            </a:extLst>
          </p:cNvPr>
          <p:cNvPicPr>
            <a:picLocks noChangeAspect="1"/>
          </p:cNvPicPr>
          <p:nvPr/>
        </p:nvPicPr>
        <p:blipFill>
          <a:blip r:embed="rId4"/>
          <a:stretch>
            <a:fillRect/>
          </a:stretch>
        </p:blipFill>
        <p:spPr>
          <a:xfrm>
            <a:off x="934507" y="4364475"/>
            <a:ext cx="5745694" cy="1701513"/>
          </a:xfrm>
          <a:prstGeom prst="rect">
            <a:avLst/>
          </a:prstGeom>
        </p:spPr>
      </p:pic>
      <p:pic>
        <p:nvPicPr>
          <p:cNvPr id="16" name="Picture 15">
            <a:extLst>
              <a:ext uri="{FF2B5EF4-FFF2-40B4-BE49-F238E27FC236}">
                <a16:creationId xmlns:a16="http://schemas.microsoft.com/office/drawing/2014/main" id="{418B79D1-BDA6-30EF-6B99-BDB10F8B7896}"/>
              </a:ext>
            </a:extLst>
          </p:cNvPr>
          <p:cNvPicPr>
            <a:picLocks noChangeAspect="1"/>
          </p:cNvPicPr>
          <p:nvPr/>
        </p:nvPicPr>
        <p:blipFill>
          <a:blip r:embed="rId5"/>
          <a:stretch>
            <a:fillRect/>
          </a:stretch>
        </p:blipFill>
        <p:spPr>
          <a:xfrm>
            <a:off x="7975595" y="4297628"/>
            <a:ext cx="3273427" cy="1674196"/>
          </a:xfrm>
          <a:prstGeom prst="rect">
            <a:avLst/>
          </a:prstGeom>
        </p:spPr>
      </p:pic>
      <p:sp>
        <p:nvSpPr>
          <p:cNvPr id="17" name="TextBox 16">
            <a:extLst>
              <a:ext uri="{FF2B5EF4-FFF2-40B4-BE49-F238E27FC236}">
                <a16:creationId xmlns:a16="http://schemas.microsoft.com/office/drawing/2014/main" id="{088B0402-4E66-4D2F-87FD-A878FA6EDFF3}"/>
              </a:ext>
            </a:extLst>
          </p:cNvPr>
          <p:cNvSpPr txBox="1"/>
          <p:nvPr/>
        </p:nvSpPr>
        <p:spPr>
          <a:xfrm>
            <a:off x="1892382" y="3682137"/>
            <a:ext cx="3962229" cy="369332"/>
          </a:xfrm>
          <a:prstGeom prst="rect">
            <a:avLst/>
          </a:prstGeom>
          <a:noFill/>
        </p:spPr>
        <p:txBody>
          <a:bodyPr wrap="square" rtlCol="0">
            <a:spAutoFit/>
          </a:bodyPr>
          <a:lstStyle/>
          <a:p>
            <a:r>
              <a:rPr lang="en-US"/>
              <a:t>(a). Language translation pipeline</a:t>
            </a:r>
          </a:p>
        </p:txBody>
      </p:sp>
      <p:sp>
        <p:nvSpPr>
          <p:cNvPr id="18" name="TextBox 17">
            <a:extLst>
              <a:ext uri="{FF2B5EF4-FFF2-40B4-BE49-F238E27FC236}">
                <a16:creationId xmlns:a16="http://schemas.microsoft.com/office/drawing/2014/main" id="{B7DD00D6-A8DD-B706-2597-A378E4625604}"/>
              </a:ext>
            </a:extLst>
          </p:cNvPr>
          <p:cNvSpPr txBox="1"/>
          <p:nvPr/>
        </p:nvSpPr>
        <p:spPr>
          <a:xfrm>
            <a:off x="1985515" y="6025519"/>
            <a:ext cx="3962229" cy="369332"/>
          </a:xfrm>
          <a:prstGeom prst="rect">
            <a:avLst/>
          </a:prstGeom>
          <a:noFill/>
        </p:spPr>
        <p:txBody>
          <a:bodyPr wrap="square" rtlCol="0">
            <a:spAutoFit/>
          </a:bodyPr>
          <a:lstStyle/>
          <a:p>
            <a:r>
              <a:rPr lang="en-US"/>
              <a:t>(b). Image reading pipeline</a:t>
            </a:r>
          </a:p>
        </p:txBody>
      </p:sp>
      <p:sp>
        <p:nvSpPr>
          <p:cNvPr id="19" name="TextBox 18">
            <a:extLst>
              <a:ext uri="{FF2B5EF4-FFF2-40B4-BE49-F238E27FC236}">
                <a16:creationId xmlns:a16="http://schemas.microsoft.com/office/drawing/2014/main" id="{512371DF-61B8-D440-7043-EBE09FC4247D}"/>
              </a:ext>
            </a:extLst>
          </p:cNvPr>
          <p:cNvSpPr txBox="1"/>
          <p:nvPr/>
        </p:nvSpPr>
        <p:spPr>
          <a:xfrm>
            <a:off x="7910203" y="3672280"/>
            <a:ext cx="3962229" cy="369332"/>
          </a:xfrm>
          <a:prstGeom prst="rect">
            <a:avLst/>
          </a:prstGeom>
          <a:noFill/>
        </p:spPr>
        <p:txBody>
          <a:bodyPr wrap="square" rtlCol="0">
            <a:spAutoFit/>
          </a:bodyPr>
          <a:lstStyle/>
          <a:p>
            <a:r>
              <a:rPr lang="en-US"/>
              <a:t>(c). Q&amp;A dialogue pipeline</a:t>
            </a:r>
          </a:p>
        </p:txBody>
      </p:sp>
      <p:sp>
        <p:nvSpPr>
          <p:cNvPr id="20" name="TextBox 19">
            <a:extLst>
              <a:ext uri="{FF2B5EF4-FFF2-40B4-BE49-F238E27FC236}">
                <a16:creationId xmlns:a16="http://schemas.microsoft.com/office/drawing/2014/main" id="{1763767A-8649-2026-02AB-0D7B92F338B5}"/>
              </a:ext>
            </a:extLst>
          </p:cNvPr>
          <p:cNvSpPr txBox="1"/>
          <p:nvPr/>
        </p:nvSpPr>
        <p:spPr>
          <a:xfrm>
            <a:off x="7910203" y="5991651"/>
            <a:ext cx="3962229" cy="369332"/>
          </a:xfrm>
          <a:prstGeom prst="rect">
            <a:avLst/>
          </a:prstGeom>
          <a:noFill/>
        </p:spPr>
        <p:txBody>
          <a:bodyPr wrap="square" rtlCol="0">
            <a:spAutoFit/>
          </a:bodyPr>
          <a:lstStyle/>
          <a:p>
            <a:r>
              <a:rPr lang="en-US"/>
              <a:t>(d). 3D perception pipeline</a:t>
            </a:r>
          </a:p>
        </p:txBody>
      </p:sp>
    </p:spTree>
    <p:extLst>
      <p:ext uri="{BB962C8B-B14F-4D97-AF65-F5344CB8AC3E}">
        <p14:creationId xmlns:p14="http://schemas.microsoft.com/office/powerpoint/2010/main" val="376502940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7B5C-755F-EBF4-CBEF-7DBDADCBFF3E}"/>
              </a:ext>
            </a:extLst>
          </p:cNvPr>
          <p:cNvSpPr>
            <a:spLocks noGrp="1"/>
          </p:cNvSpPr>
          <p:nvPr>
            <p:ph type="title"/>
          </p:nvPr>
        </p:nvSpPr>
        <p:spPr>
          <a:xfrm>
            <a:off x="1024128" y="351070"/>
            <a:ext cx="10786871" cy="1499616"/>
          </a:xfrm>
        </p:spPr>
        <p:txBody>
          <a:bodyPr>
            <a:normAutofit/>
          </a:bodyPr>
          <a:lstStyle/>
          <a:p>
            <a:r>
              <a:rPr lang="en-US" sz="4800"/>
              <a:t>Navigator: Our Customized scheduler</a:t>
            </a:r>
          </a:p>
        </p:txBody>
      </p:sp>
      <p:sp>
        <p:nvSpPr>
          <p:cNvPr id="25" name="Content Placeholder 24">
            <a:extLst>
              <a:ext uri="{FF2B5EF4-FFF2-40B4-BE49-F238E27FC236}">
                <a16:creationId xmlns:a16="http://schemas.microsoft.com/office/drawing/2014/main" id="{A7AE50BC-EC41-7A5D-8226-33904AB03365}"/>
              </a:ext>
            </a:extLst>
          </p:cNvPr>
          <p:cNvSpPr>
            <a:spLocks noGrp="1"/>
          </p:cNvSpPr>
          <p:nvPr>
            <p:ph idx="1"/>
          </p:nvPr>
        </p:nvSpPr>
        <p:spPr>
          <a:xfrm>
            <a:off x="1024128" y="2450560"/>
            <a:ext cx="11062248" cy="4361688"/>
          </a:xfrm>
        </p:spPr>
        <p:txBody>
          <a:bodyPr>
            <a:normAutofit/>
          </a:bodyPr>
          <a:lstStyle/>
          <a:p>
            <a:endParaRPr lang="en-US"/>
          </a:p>
          <a:p>
            <a:endParaRPr lang="en-US"/>
          </a:p>
          <a:p>
            <a:endParaRPr lang="en-US"/>
          </a:p>
          <a:p>
            <a:endParaRPr lang="en-US"/>
          </a:p>
          <a:p>
            <a:endParaRPr lang="en-US"/>
          </a:p>
          <a:p>
            <a:r>
              <a:rPr lang="en-US"/>
              <a:t>                                        </a:t>
            </a:r>
            <a:r>
              <a:rPr lang="en-US" sz="2800" b="1"/>
              <a:t>Navigator </a:t>
            </a:r>
            <a:r>
              <a:rPr lang="en-US" sz="2800"/>
              <a:t>cuts delays by a </a:t>
            </a:r>
            <a:r>
              <a:rPr lang="en-US" sz="2800" u="sng"/>
              <a:t>further</a:t>
            </a:r>
            <a:r>
              <a:rPr lang="en-US" sz="2800"/>
              <a:t> 2x-6x</a:t>
            </a:r>
            <a:br>
              <a:rPr lang="en-US" sz="2800"/>
            </a:br>
            <a:r>
              <a:rPr lang="en-US" sz="2800"/>
              <a:t>                                              (and runs the job with just ½ the servers!)</a:t>
            </a:r>
            <a:endParaRPr lang="en-US"/>
          </a:p>
        </p:txBody>
      </p:sp>
      <p:sp>
        <p:nvSpPr>
          <p:cNvPr id="4" name="Footer Placeholder 3">
            <a:extLst>
              <a:ext uri="{FF2B5EF4-FFF2-40B4-BE49-F238E27FC236}">
                <a16:creationId xmlns:a16="http://schemas.microsoft.com/office/drawing/2014/main" id="{97357A16-42A2-03C0-C42C-5993C3896E1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a:ea typeface="+mn-ea"/>
                <a:cs typeface="+mn-cs"/>
              </a:rPr>
              <a:t>Ken Birman (ken@cs.cornell.edu).  Confidential, do not share. All rights reserved.                                                                         </a:t>
            </a:r>
          </a:p>
        </p:txBody>
      </p:sp>
      <p:sp>
        <p:nvSpPr>
          <p:cNvPr id="5" name="Slide Number Placeholder 4">
            <a:extLst>
              <a:ext uri="{FF2B5EF4-FFF2-40B4-BE49-F238E27FC236}">
                <a16:creationId xmlns:a16="http://schemas.microsoft.com/office/drawing/2014/main" id="{893CBD92-35B4-11AE-8D94-C4C228DA135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pic>
        <p:nvPicPr>
          <p:cNvPr id="17" name="Picture 16">
            <a:extLst>
              <a:ext uri="{FF2B5EF4-FFF2-40B4-BE49-F238E27FC236}">
                <a16:creationId xmlns:a16="http://schemas.microsoft.com/office/drawing/2014/main" id="{EF35FE4A-2228-3838-463E-6557010705F0}"/>
              </a:ext>
            </a:extLst>
          </p:cNvPr>
          <p:cNvPicPr>
            <a:picLocks noChangeAspect="1"/>
          </p:cNvPicPr>
          <p:nvPr/>
        </p:nvPicPr>
        <p:blipFill>
          <a:blip r:embed="rId2"/>
          <a:stretch>
            <a:fillRect/>
          </a:stretch>
        </p:blipFill>
        <p:spPr>
          <a:xfrm>
            <a:off x="855665" y="1970706"/>
            <a:ext cx="4124200" cy="2274432"/>
          </a:xfrm>
          <a:prstGeom prst="rect">
            <a:avLst/>
          </a:prstGeom>
        </p:spPr>
      </p:pic>
      <p:sp>
        <p:nvSpPr>
          <p:cNvPr id="18" name="TextBox 17">
            <a:extLst>
              <a:ext uri="{FF2B5EF4-FFF2-40B4-BE49-F238E27FC236}">
                <a16:creationId xmlns:a16="http://schemas.microsoft.com/office/drawing/2014/main" id="{1E852985-919F-3770-DF5E-0C1133491798}"/>
              </a:ext>
            </a:extLst>
          </p:cNvPr>
          <p:cNvSpPr txBox="1"/>
          <p:nvPr/>
        </p:nvSpPr>
        <p:spPr>
          <a:xfrm>
            <a:off x="1466196" y="1690099"/>
            <a:ext cx="3429000" cy="369332"/>
          </a:xfrm>
          <a:prstGeom prst="rect">
            <a:avLst/>
          </a:prstGeom>
          <a:noFill/>
        </p:spPr>
        <p:txBody>
          <a:bodyPr wrap="square" rtlCol="0">
            <a:spAutoFit/>
          </a:bodyPr>
          <a:lstStyle/>
          <a:p>
            <a:r>
              <a:rPr lang="en-US"/>
              <a:t>Low-load scheduling performance</a:t>
            </a:r>
          </a:p>
        </p:txBody>
      </p:sp>
      <p:sp>
        <p:nvSpPr>
          <p:cNvPr id="19" name="TextBox 18">
            <a:extLst>
              <a:ext uri="{FF2B5EF4-FFF2-40B4-BE49-F238E27FC236}">
                <a16:creationId xmlns:a16="http://schemas.microsoft.com/office/drawing/2014/main" id="{DA724999-4C8C-600A-11EE-5FF1E54B780C}"/>
              </a:ext>
            </a:extLst>
          </p:cNvPr>
          <p:cNvSpPr txBox="1"/>
          <p:nvPr/>
        </p:nvSpPr>
        <p:spPr>
          <a:xfrm>
            <a:off x="1413932" y="4262072"/>
            <a:ext cx="3429000" cy="369332"/>
          </a:xfrm>
          <a:prstGeom prst="rect">
            <a:avLst/>
          </a:prstGeom>
          <a:noFill/>
        </p:spPr>
        <p:txBody>
          <a:bodyPr wrap="square" rtlCol="0">
            <a:spAutoFit/>
          </a:bodyPr>
          <a:lstStyle/>
          <a:p>
            <a:r>
              <a:rPr lang="en-US"/>
              <a:t>High-load scheduling performance</a:t>
            </a:r>
          </a:p>
        </p:txBody>
      </p:sp>
      <p:sp>
        <p:nvSpPr>
          <p:cNvPr id="20" name="TextBox 19">
            <a:extLst>
              <a:ext uri="{FF2B5EF4-FFF2-40B4-BE49-F238E27FC236}">
                <a16:creationId xmlns:a16="http://schemas.microsoft.com/office/drawing/2014/main" id="{3350DFB4-C702-6E2A-1E88-09926F359152}"/>
              </a:ext>
            </a:extLst>
          </p:cNvPr>
          <p:cNvSpPr txBox="1"/>
          <p:nvPr/>
        </p:nvSpPr>
        <p:spPr>
          <a:xfrm>
            <a:off x="6624565" y="1690099"/>
            <a:ext cx="3953934" cy="369332"/>
          </a:xfrm>
          <a:prstGeom prst="rect">
            <a:avLst/>
          </a:prstGeom>
          <a:noFill/>
        </p:spPr>
        <p:txBody>
          <a:bodyPr wrap="square" rtlCol="0">
            <a:spAutoFit/>
          </a:bodyPr>
          <a:lstStyle/>
          <a:p>
            <a:r>
              <a:rPr lang="en-US"/>
              <a:t>Different loads scheduling performance</a:t>
            </a:r>
          </a:p>
        </p:txBody>
      </p:sp>
      <p:pic>
        <p:nvPicPr>
          <p:cNvPr id="21" name="Picture 20">
            <a:extLst>
              <a:ext uri="{FF2B5EF4-FFF2-40B4-BE49-F238E27FC236}">
                <a16:creationId xmlns:a16="http://schemas.microsoft.com/office/drawing/2014/main" id="{0DBF93B2-5F7F-BDE1-A5E6-490D2AD241F0}"/>
              </a:ext>
            </a:extLst>
          </p:cNvPr>
          <p:cNvPicPr>
            <a:picLocks noChangeAspect="1"/>
          </p:cNvPicPr>
          <p:nvPr/>
        </p:nvPicPr>
        <p:blipFill>
          <a:blip r:embed="rId3"/>
          <a:stretch>
            <a:fillRect/>
          </a:stretch>
        </p:blipFill>
        <p:spPr>
          <a:xfrm>
            <a:off x="735806" y="4561306"/>
            <a:ext cx="4244059" cy="2296693"/>
          </a:xfrm>
          <a:prstGeom prst="rect">
            <a:avLst/>
          </a:prstGeom>
        </p:spPr>
      </p:pic>
      <p:pic>
        <p:nvPicPr>
          <p:cNvPr id="24" name="Picture 23">
            <a:extLst>
              <a:ext uri="{FF2B5EF4-FFF2-40B4-BE49-F238E27FC236}">
                <a16:creationId xmlns:a16="http://schemas.microsoft.com/office/drawing/2014/main" id="{8620A5CF-3A04-8036-84F2-D7AF7CF6C12C}"/>
              </a:ext>
            </a:extLst>
          </p:cNvPr>
          <p:cNvPicPr>
            <a:picLocks noChangeAspect="1"/>
          </p:cNvPicPr>
          <p:nvPr/>
        </p:nvPicPr>
        <p:blipFill>
          <a:blip r:embed="rId4"/>
          <a:stretch>
            <a:fillRect/>
          </a:stretch>
        </p:blipFill>
        <p:spPr>
          <a:xfrm>
            <a:off x="6023167" y="2045959"/>
            <a:ext cx="4504531" cy="3321313"/>
          </a:xfrm>
          <a:prstGeom prst="rect">
            <a:avLst/>
          </a:prstGeom>
        </p:spPr>
      </p:pic>
      <p:sp>
        <p:nvSpPr>
          <p:cNvPr id="3" name="Arrow: Left 2">
            <a:extLst>
              <a:ext uri="{FF2B5EF4-FFF2-40B4-BE49-F238E27FC236}">
                <a16:creationId xmlns:a16="http://schemas.microsoft.com/office/drawing/2014/main" id="{D6F6BB59-3CAA-3E7F-FE85-6CE2A6346B3C}"/>
              </a:ext>
            </a:extLst>
          </p:cNvPr>
          <p:cNvSpPr/>
          <p:nvPr/>
        </p:nvSpPr>
        <p:spPr>
          <a:xfrm>
            <a:off x="5040304" y="5972594"/>
            <a:ext cx="448788" cy="2743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995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800"/>
                                  </p:stCondLst>
                                  <p:childTnLst>
                                    <p:set>
                                      <p:cBhvr>
                                        <p:cTn id="6"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7" dur="500"/>
                                        <p:tgtEl>
                                          <p:spTgt spid="25">
                                            <p:txEl>
                                              <p:pRg st="5" end="5"/>
                                            </p:txEl>
                                          </p:spTgt>
                                        </p:tgtEl>
                                      </p:cBhvr>
                                    </p:animEffect>
                                  </p:childTnLst>
                                </p:cTn>
                              </p:par>
                              <p:par>
                                <p:cTn id="8" presetID="14" presetClass="entr" presetSubtype="1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7C13-34FA-AFF7-4C81-9775A5D04F2D}"/>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295DA5B1-E419-57C7-7C07-FB38DC16765F}"/>
              </a:ext>
            </a:extLst>
          </p:cNvPr>
          <p:cNvSpPr>
            <a:spLocks noGrp="1"/>
          </p:cNvSpPr>
          <p:nvPr>
            <p:ph idx="1"/>
          </p:nvPr>
        </p:nvSpPr>
        <p:spPr/>
        <p:txBody>
          <a:bodyPr/>
          <a:lstStyle/>
          <a:p>
            <a:r>
              <a:rPr lang="en-US"/>
              <a:t>Cornell has created a powerful framework for hosting AIs that rely on scalable KV data collections, and is now pivoting to tackle RAG LLMs where ideas such as graph walks, clustering, codebooks and multimodal interactions are common themes.</a:t>
            </a:r>
          </a:p>
          <a:p>
            <a:endParaRPr lang="en-US"/>
          </a:p>
          <a:p>
            <a:r>
              <a:rPr lang="en-US" b="1"/>
              <a:t>Cascade</a:t>
            </a:r>
            <a:r>
              <a:rPr lang="en-US"/>
              <a:t>, our new KV store for AI, is mature, open source and really impressive.  </a:t>
            </a:r>
            <a:r>
              <a:rPr lang="en-US" b="1"/>
              <a:t>Vortex</a:t>
            </a:r>
            <a:r>
              <a:rPr lang="en-US"/>
              <a:t>, the extension of Cascade for RAG LLM use cases takes the same ideas even further.</a:t>
            </a:r>
          </a:p>
        </p:txBody>
      </p:sp>
      <p:sp>
        <p:nvSpPr>
          <p:cNvPr id="4" name="Footer Placeholder 3">
            <a:extLst>
              <a:ext uri="{FF2B5EF4-FFF2-40B4-BE49-F238E27FC236}">
                <a16:creationId xmlns:a16="http://schemas.microsoft.com/office/drawing/2014/main" id="{9235E63A-585B-964E-2673-DB5EFA198F58}"/>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34B8266F-655D-5752-DF05-B74A992B5A71}"/>
              </a:ext>
            </a:extLst>
          </p:cNvPr>
          <p:cNvSpPr>
            <a:spLocks noGrp="1"/>
          </p:cNvSpPr>
          <p:nvPr>
            <p:ph type="sldNum" sz="quarter" idx="12"/>
          </p:nvPr>
        </p:nvSpPr>
        <p:spPr/>
        <p:txBody>
          <a:bodyPr/>
          <a:lstStyle/>
          <a:p>
            <a:fld id="{26165642-2DC6-4995-8FB3-76453B93C11F}" type="slidenum">
              <a:rPr lang="en-US" smtClean="0"/>
              <a:pPr/>
              <a:t>58</a:t>
            </a:fld>
            <a:endParaRPr lang="en-US"/>
          </a:p>
        </p:txBody>
      </p:sp>
      <p:sp>
        <p:nvSpPr>
          <p:cNvPr id="6" name="TextBox 5">
            <a:extLst>
              <a:ext uri="{FF2B5EF4-FFF2-40B4-BE49-F238E27FC236}">
                <a16:creationId xmlns:a16="http://schemas.microsoft.com/office/drawing/2014/main" id="{5B5EA89D-267A-13FF-69A3-DEAD8C77DA1E}"/>
              </a:ext>
            </a:extLst>
          </p:cNvPr>
          <p:cNvSpPr txBox="1"/>
          <p:nvPr/>
        </p:nvSpPr>
        <p:spPr>
          <a:xfrm>
            <a:off x="121185" y="6423198"/>
            <a:ext cx="4953600" cy="369332"/>
          </a:xfrm>
          <a:prstGeom prst="rect">
            <a:avLst/>
          </a:prstGeom>
          <a:noFill/>
        </p:spPr>
        <p:txBody>
          <a:bodyPr wrap="none" rtlCol="0">
            <a:spAutoFit/>
          </a:bodyPr>
          <a:lstStyle/>
          <a:p>
            <a:r>
              <a:rPr lang="en-US" b="1" dirty="0"/>
              <a:t>Open source:  https://GitHub.com/Derecho-Project</a:t>
            </a:r>
          </a:p>
        </p:txBody>
      </p:sp>
      <p:pic>
        <p:nvPicPr>
          <p:cNvPr id="8" name="Picture 7">
            <a:extLst>
              <a:ext uri="{FF2B5EF4-FFF2-40B4-BE49-F238E27FC236}">
                <a16:creationId xmlns:a16="http://schemas.microsoft.com/office/drawing/2014/main" id="{6433277B-25B1-5535-5301-A4ABE9CBFEB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911727" y="112976"/>
            <a:ext cx="2066723" cy="1511939"/>
          </a:xfrm>
          <a:prstGeom prst="rect">
            <a:avLst/>
          </a:prstGeom>
        </p:spPr>
      </p:pic>
    </p:spTree>
    <p:extLst>
      <p:ext uri="{BB962C8B-B14F-4D97-AF65-F5344CB8AC3E}">
        <p14:creationId xmlns:p14="http://schemas.microsoft.com/office/powerpoint/2010/main" val="3847086057"/>
      </p:ext>
    </p:extLst>
  </p:cSld>
  <p:clrMapOvr>
    <a:masterClrMapping/>
  </p:clrMapOvr>
  <p:transition advTm="600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4842-3347-EE8D-391D-ECF754608EF9}"/>
              </a:ext>
            </a:extLst>
          </p:cNvPr>
          <p:cNvSpPr>
            <a:spLocks noGrp="1"/>
          </p:cNvSpPr>
          <p:nvPr>
            <p:ph type="title"/>
          </p:nvPr>
        </p:nvSpPr>
        <p:spPr/>
        <p:txBody>
          <a:bodyPr/>
          <a:lstStyle/>
          <a:p>
            <a:r>
              <a:rPr lang="en-US" dirty="0"/>
              <a:t>Shout-out to the team…</a:t>
            </a:r>
          </a:p>
        </p:txBody>
      </p:sp>
      <p:sp>
        <p:nvSpPr>
          <p:cNvPr id="3" name="Content Placeholder 2">
            <a:extLst>
              <a:ext uri="{FF2B5EF4-FFF2-40B4-BE49-F238E27FC236}">
                <a16:creationId xmlns:a16="http://schemas.microsoft.com/office/drawing/2014/main" id="{42BF7442-1F03-2914-D647-480E6A374535}"/>
              </a:ext>
            </a:extLst>
          </p:cNvPr>
          <p:cNvSpPr>
            <a:spLocks noGrp="1"/>
          </p:cNvSpPr>
          <p:nvPr>
            <p:ph idx="1"/>
          </p:nvPr>
        </p:nvSpPr>
        <p:spPr/>
        <p:txBody>
          <a:bodyPr/>
          <a:lstStyle/>
          <a:p>
            <a:r>
              <a:rPr lang="en-US" dirty="0"/>
              <a:t>Alicia Yang (lead Vortex developer)</a:t>
            </a:r>
          </a:p>
          <a:p>
            <a:r>
              <a:rPr lang="en-US" dirty="0"/>
              <a:t>Weijia Song (lead Cascade developer)</a:t>
            </a:r>
          </a:p>
          <a:p>
            <a:r>
              <a:rPr lang="en-US" dirty="0"/>
              <a:t>TC Yuan, Ben </a:t>
            </a:r>
            <a:r>
              <a:rPr lang="en-US" dirty="0" err="1"/>
              <a:t>Ladrum</a:t>
            </a:r>
            <a:r>
              <a:rPr lang="en-US" dirty="0"/>
              <a:t>, Jamal Hashim, Thiago Garrett and Yifan Wang (AI and LLM expertise, core system contributors)</a:t>
            </a:r>
          </a:p>
          <a:p>
            <a:endParaRPr lang="en-US" dirty="0"/>
          </a:p>
          <a:p>
            <a:r>
              <a:rPr lang="en-US" dirty="0"/>
              <a:t>… And to our generous funding sources, including Siemens, Cisco, Microsoft and NVIDIA.</a:t>
            </a:r>
          </a:p>
        </p:txBody>
      </p:sp>
      <p:sp>
        <p:nvSpPr>
          <p:cNvPr id="4" name="Footer Placeholder 3">
            <a:extLst>
              <a:ext uri="{FF2B5EF4-FFF2-40B4-BE49-F238E27FC236}">
                <a16:creationId xmlns:a16="http://schemas.microsoft.com/office/drawing/2014/main" id="{D4FB44A3-6762-99BD-E730-02C7DF91AC72}"/>
              </a:ext>
            </a:extLst>
          </p:cNvPr>
          <p:cNvSpPr>
            <a:spLocks noGrp="1"/>
          </p:cNvSpPr>
          <p:nvPr>
            <p:ph type="ftr" sz="quarter" idx="11"/>
          </p:nvPr>
        </p:nvSpPr>
        <p:spPr/>
        <p:txBody>
          <a:bodyPr/>
          <a:lstStyle/>
          <a:p>
            <a:r>
              <a:rPr lang="en-US"/>
              <a:t>Ken Birman (ken@cs.cornell.edu).</a:t>
            </a:r>
          </a:p>
        </p:txBody>
      </p:sp>
      <p:sp>
        <p:nvSpPr>
          <p:cNvPr id="5" name="Slide Number Placeholder 4">
            <a:extLst>
              <a:ext uri="{FF2B5EF4-FFF2-40B4-BE49-F238E27FC236}">
                <a16:creationId xmlns:a16="http://schemas.microsoft.com/office/drawing/2014/main" id="{CD3CF02F-98B7-6390-F402-0C6EE974B8E3}"/>
              </a:ext>
            </a:extLst>
          </p:cNvPr>
          <p:cNvSpPr>
            <a:spLocks noGrp="1"/>
          </p:cNvSpPr>
          <p:nvPr>
            <p:ph type="sldNum" sz="quarter" idx="12"/>
          </p:nvPr>
        </p:nvSpPr>
        <p:spPr/>
        <p:txBody>
          <a:bodyPr/>
          <a:lstStyle/>
          <a:p>
            <a:fld id="{26165642-2DC6-4995-8FB3-76453B93C11F}" type="slidenum">
              <a:rPr lang="en-US" smtClean="0"/>
              <a:pPr/>
              <a:t>59</a:t>
            </a:fld>
            <a:endParaRPr lang="en-US"/>
          </a:p>
        </p:txBody>
      </p:sp>
      <p:pic>
        <p:nvPicPr>
          <p:cNvPr id="6" name="Picture 5">
            <a:extLst>
              <a:ext uri="{FF2B5EF4-FFF2-40B4-BE49-F238E27FC236}">
                <a16:creationId xmlns:a16="http://schemas.microsoft.com/office/drawing/2014/main" id="{1DA000D8-64A6-7F48-A76D-1AFFA481830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911727" y="112976"/>
            <a:ext cx="2066723" cy="1511939"/>
          </a:xfrm>
          <a:prstGeom prst="rect">
            <a:avLst/>
          </a:prstGeom>
        </p:spPr>
      </p:pic>
    </p:spTree>
    <p:extLst>
      <p:ext uri="{BB962C8B-B14F-4D97-AF65-F5344CB8AC3E}">
        <p14:creationId xmlns:p14="http://schemas.microsoft.com/office/powerpoint/2010/main" val="1507304581"/>
      </p:ext>
    </p:extLst>
  </p:cSld>
  <p:clrMapOvr>
    <a:masterClrMapping/>
  </p:clrMapOvr>
  <p:transition advTm="60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A5C2-1293-B92A-651F-EA99B6015AB9}"/>
              </a:ext>
            </a:extLst>
          </p:cNvPr>
          <p:cNvSpPr>
            <a:spLocks noGrp="1"/>
          </p:cNvSpPr>
          <p:nvPr>
            <p:ph type="title"/>
          </p:nvPr>
        </p:nvSpPr>
        <p:spPr/>
        <p:txBody>
          <a:bodyPr/>
          <a:lstStyle/>
          <a:p>
            <a:r>
              <a:rPr lang="en-US"/>
              <a:t>… servicing equipment</a:t>
            </a:r>
          </a:p>
        </p:txBody>
      </p:sp>
      <p:sp>
        <p:nvSpPr>
          <p:cNvPr id="3" name="Footer Placeholder 2">
            <a:extLst>
              <a:ext uri="{FF2B5EF4-FFF2-40B4-BE49-F238E27FC236}">
                <a16:creationId xmlns:a16="http://schemas.microsoft.com/office/drawing/2014/main" id="{DF748A2F-DDFB-77B1-3951-17CB26D6673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a:ea typeface="+mn-ea"/>
                <a:cs typeface="+mn-cs"/>
              </a:rPr>
              <a:t>Ken Birman (ken@cs.cornell.edu).</a:t>
            </a:r>
          </a:p>
        </p:txBody>
      </p:sp>
      <p:sp>
        <p:nvSpPr>
          <p:cNvPr id="4" name="Slide Number Placeholder 3">
            <a:extLst>
              <a:ext uri="{FF2B5EF4-FFF2-40B4-BE49-F238E27FC236}">
                <a16:creationId xmlns:a16="http://schemas.microsoft.com/office/drawing/2014/main" id="{A3F239FC-6AE6-7B6E-A8F5-529267FF6B7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pic>
        <p:nvPicPr>
          <p:cNvPr id="2050" name="Picture 2" descr="See the source image">
            <a:extLst>
              <a:ext uri="{FF2B5EF4-FFF2-40B4-BE49-F238E27FC236}">
                <a16:creationId xmlns:a16="http://schemas.microsoft.com/office/drawing/2014/main" id="{EF822216-A624-657D-B643-520051235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986534"/>
            <a:ext cx="8572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87839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3B5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a:extLst>
              <a:ext uri="{FF2B5EF4-FFF2-40B4-BE49-F238E27FC236}">
                <a16:creationId xmlns:a16="http://schemas.microsoft.com/office/drawing/2014/main" id="{675552CE-FE46-FD64-8ACD-235D1E426D93}"/>
              </a:ext>
            </a:extLst>
          </p:cNvPr>
          <p:cNvSpPr>
            <a:spLocks noGrp="1"/>
          </p:cNvSpPr>
          <p:nvPr>
            <p:ph type="title"/>
          </p:nvPr>
        </p:nvSpPr>
        <p:spPr>
          <a:xfrm>
            <a:off x="1024128" y="585216"/>
            <a:ext cx="6007027" cy="1499616"/>
          </a:xfrm>
        </p:spPr>
        <p:txBody>
          <a:bodyPr>
            <a:normAutofit/>
          </a:bodyPr>
          <a:lstStyle/>
          <a:p>
            <a:r>
              <a:rPr lang="en-US">
                <a:solidFill>
                  <a:srgbClr val="FFFFFF"/>
                </a:solidFill>
              </a:rPr>
              <a:t>The promise of edge intelligence</a:t>
            </a:r>
          </a:p>
        </p:txBody>
      </p:sp>
      <p:cxnSp>
        <p:nvCxnSpPr>
          <p:cNvPr id="13" name="Straight Connector 1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B67108-0C05-D968-F2B6-8D37B87E63DD}"/>
              </a:ext>
            </a:extLst>
          </p:cNvPr>
          <p:cNvSpPr>
            <a:spLocks noGrp="1"/>
          </p:cNvSpPr>
          <p:nvPr>
            <p:ph idx="1"/>
          </p:nvPr>
        </p:nvSpPr>
        <p:spPr>
          <a:xfrm>
            <a:off x="1024128" y="3107094"/>
            <a:ext cx="6007027" cy="3202266"/>
          </a:xfrm>
        </p:spPr>
        <p:txBody>
          <a:bodyPr>
            <a:normAutofit/>
          </a:bodyPr>
          <a:lstStyle/>
          <a:p>
            <a:pPr algn="ctr"/>
            <a:r>
              <a:rPr lang="en-US" sz="4400">
                <a:solidFill>
                  <a:srgbClr val="FFFFFF"/>
                </a:solidFill>
              </a:rPr>
              <a:t>Can “real world” artificial intelligence be </a:t>
            </a:r>
            <a:r>
              <a:rPr lang="en-US" sz="4400" i="1" u="sng">
                <a:solidFill>
                  <a:srgbClr val="FFFFFF"/>
                </a:solidFill>
              </a:rPr>
              <a:t>as</a:t>
            </a:r>
            <a:r>
              <a:rPr lang="en-US" sz="4400">
                <a:solidFill>
                  <a:srgbClr val="FFFFFF"/>
                </a:solidFill>
              </a:rPr>
              <a:t> </a:t>
            </a:r>
            <a:r>
              <a:rPr lang="en-US" sz="4400" i="1" u="sng">
                <a:solidFill>
                  <a:srgbClr val="FFFFFF"/>
                </a:solidFill>
              </a:rPr>
              <a:t>accurate</a:t>
            </a:r>
            <a:r>
              <a:rPr lang="en-US" sz="4400" i="1">
                <a:solidFill>
                  <a:srgbClr val="FFFFFF"/>
                </a:solidFill>
              </a:rPr>
              <a:t> </a:t>
            </a:r>
            <a:r>
              <a:rPr lang="en-US" sz="4400">
                <a:solidFill>
                  <a:srgbClr val="FFFFFF"/>
                </a:solidFill>
              </a:rPr>
              <a:t>and </a:t>
            </a:r>
            <a:r>
              <a:rPr lang="en-US" sz="4400" i="1" u="sng">
                <a:solidFill>
                  <a:srgbClr val="FFFFFF"/>
                </a:solidFill>
              </a:rPr>
              <a:t>as</a:t>
            </a:r>
            <a:r>
              <a:rPr lang="en-US" sz="4400" i="1">
                <a:solidFill>
                  <a:srgbClr val="FFFFFF"/>
                </a:solidFill>
              </a:rPr>
              <a:t> </a:t>
            </a:r>
            <a:r>
              <a:rPr lang="en-US" sz="4400" i="1" u="sng">
                <a:solidFill>
                  <a:srgbClr val="FFFFFF"/>
                </a:solidFill>
              </a:rPr>
              <a:t>fast</a:t>
            </a:r>
            <a:r>
              <a:rPr lang="en-US" sz="4400">
                <a:solidFill>
                  <a:srgbClr val="FFFFFF"/>
                </a:solidFill>
              </a:rPr>
              <a:t> as human intelligence?</a:t>
            </a:r>
          </a:p>
        </p:txBody>
      </p:sp>
      <p:sp>
        <p:nvSpPr>
          <p:cNvPr id="4" name="Footer Placeholder 3">
            <a:extLst>
              <a:ext uri="{FF2B5EF4-FFF2-40B4-BE49-F238E27FC236}">
                <a16:creationId xmlns:a16="http://schemas.microsoft.com/office/drawing/2014/main" id="{FC4D4440-5FC6-0950-C414-F481ED1A61F1}"/>
              </a:ext>
            </a:extLst>
          </p:cNvPr>
          <p:cNvSpPr>
            <a:spLocks noGrp="1"/>
          </p:cNvSpPr>
          <p:nvPr>
            <p:ph type="ftr" sz="quarter" idx="11"/>
          </p:nvPr>
        </p:nvSpPr>
        <p:spPr>
          <a:xfrm>
            <a:off x="3118103" y="6470704"/>
            <a:ext cx="3913051" cy="27432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all" spc="0" normalizeH="0" baseline="0" noProof="0">
                <a:ln>
                  <a:noFill/>
                </a:ln>
                <a:solidFill>
                  <a:srgbClr val="FFFFFF"/>
                </a:solidFill>
                <a:effectLst/>
                <a:uLnTx/>
                <a:uFillTx/>
                <a:latin typeface="Tw Cen MT Condensed"/>
                <a:ea typeface="+mn-ea"/>
                <a:cs typeface="+mn-cs"/>
              </a:rPr>
              <a:t>Ken Birman (ken@cs.cornell.edu).</a:t>
            </a:r>
          </a:p>
        </p:txBody>
      </p:sp>
      <p:pic>
        <p:nvPicPr>
          <p:cNvPr id="6" name="Picture 2" descr="https://shootingwanderlust.com/wp-content/uploads/2019/05/Cascade-in-Green.jpg">
            <a:extLst>
              <a:ext uri="{FF2B5EF4-FFF2-40B4-BE49-F238E27FC236}">
                <a16:creationId xmlns:a16="http://schemas.microsoft.com/office/drawing/2014/main" id="{9ED6EE89-D385-E78C-B325-0F0B450C4A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7" r="-2" b="-2"/>
          <a:stretch/>
        </p:blipFill>
        <p:spPr bwMode="auto">
          <a:xfrm>
            <a:off x="7552266" y="10"/>
            <a:ext cx="4639734"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A589096-F36B-38FA-4A4F-4E0B84C0A710}"/>
              </a:ext>
            </a:extLst>
          </p:cNvPr>
          <p:cNvSpPr>
            <a:spLocks noGrp="1"/>
          </p:cNvSpPr>
          <p:nvPr>
            <p:ph type="sldNum" sz="quarter" idx="12"/>
          </p:nvPr>
        </p:nvSpPr>
        <p:spPr>
          <a:xfrm>
            <a:off x="10837333" y="6470704"/>
            <a:ext cx="973667" cy="27432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6165642-2DC6-4995-8FB3-76453B93C11F}" type="slidenum">
              <a:rPr kumimoji="0" lang="en-US" sz="1000" b="0" i="0" u="none" strike="noStrike" kern="1200" cap="none" spc="0" normalizeH="0" baseline="0" noProof="0">
                <a:ln>
                  <a:noFill/>
                </a:ln>
                <a:solidFill>
                  <a:srgbClr val="FFFFFF"/>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60</a:t>
            </a:fld>
            <a:endParaRPr kumimoji="0" lang="en-US" sz="1000" b="0" i="0" u="none" strike="noStrike" kern="1200" cap="none" spc="0" normalizeH="0" baseline="0" noProof="0">
              <a:ln>
                <a:noFill/>
              </a:ln>
              <a:solidFill>
                <a:srgbClr val="FFFFFF"/>
              </a:solidFill>
              <a:effectLst/>
              <a:uLnTx/>
              <a:uFillTx/>
              <a:latin typeface="Tw Cen MT Condensed"/>
              <a:ea typeface="+mn-ea"/>
              <a:cs typeface="+mn-cs"/>
            </a:endParaRPr>
          </a:p>
        </p:txBody>
      </p:sp>
      <p:sp>
        <p:nvSpPr>
          <p:cNvPr id="7" name="Content Placeholder 2">
            <a:extLst>
              <a:ext uri="{FF2B5EF4-FFF2-40B4-BE49-F238E27FC236}">
                <a16:creationId xmlns:a16="http://schemas.microsoft.com/office/drawing/2014/main" id="{3115A26E-C247-4939-3769-0AC050485EF1}"/>
              </a:ext>
            </a:extLst>
          </p:cNvPr>
          <p:cNvSpPr txBox="1">
            <a:spLocks/>
          </p:cNvSpPr>
          <p:nvPr/>
        </p:nvSpPr>
        <p:spPr>
          <a:xfrm>
            <a:off x="1024128" y="3107094"/>
            <a:ext cx="6007027" cy="3202266"/>
          </a:xfrm>
          <a:prstGeom prst="rect">
            <a:avLst/>
          </a:prstGeom>
          <a:noFill/>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4400">
                <a:solidFill>
                  <a:srgbClr val="FFFFFF"/>
                </a:solidFill>
              </a:rPr>
              <a:t>Real world” artificial intelligence </a:t>
            </a:r>
            <a:r>
              <a:rPr lang="en-US" sz="4400" u="sng">
                <a:solidFill>
                  <a:srgbClr val="FFFFFF"/>
                </a:solidFill>
              </a:rPr>
              <a:t>can</a:t>
            </a:r>
            <a:r>
              <a:rPr lang="en-US" sz="4400">
                <a:solidFill>
                  <a:srgbClr val="FFFFFF"/>
                </a:solidFill>
              </a:rPr>
              <a:t> be </a:t>
            </a:r>
            <a:r>
              <a:rPr lang="en-US" sz="4400" i="1">
                <a:solidFill>
                  <a:srgbClr val="FFFFFF"/>
                </a:solidFill>
              </a:rPr>
              <a:t>as</a:t>
            </a:r>
            <a:r>
              <a:rPr lang="en-US" sz="4400">
                <a:solidFill>
                  <a:srgbClr val="FFFFFF"/>
                </a:solidFill>
              </a:rPr>
              <a:t> </a:t>
            </a:r>
            <a:r>
              <a:rPr lang="en-US" sz="4400" i="1">
                <a:solidFill>
                  <a:srgbClr val="FFFFFF"/>
                </a:solidFill>
              </a:rPr>
              <a:t>accurate </a:t>
            </a:r>
            <a:r>
              <a:rPr lang="en-US" sz="4400">
                <a:solidFill>
                  <a:srgbClr val="FFFFFF"/>
                </a:solidFill>
              </a:rPr>
              <a:t>and </a:t>
            </a:r>
            <a:r>
              <a:rPr lang="en-US" sz="4400" i="1">
                <a:solidFill>
                  <a:srgbClr val="FFFFFF"/>
                </a:solidFill>
              </a:rPr>
              <a:t>as fast</a:t>
            </a:r>
            <a:r>
              <a:rPr lang="en-US" sz="4400">
                <a:solidFill>
                  <a:srgbClr val="FFFFFF"/>
                </a:solidFill>
              </a:rPr>
              <a:t> as human intelligence!</a:t>
            </a:r>
          </a:p>
        </p:txBody>
      </p:sp>
    </p:spTree>
    <p:extLst>
      <p:ext uri="{BB962C8B-B14F-4D97-AF65-F5344CB8AC3E}">
        <p14:creationId xmlns:p14="http://schemas.microsoft.com/office/powerpoint/2010/main" val="2093332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A5C2-1293-B92A-651F-EA99B6015AB9}"/>
              </a:ext>
            </a:extLst>
          </p:cNvPr>
          <p:cNvSpPr>
            <a:spLocks noGrp="1"/>
          </p:cNvSpPr>
          <p:nvPr>
            <p:ph type="title"/>
          </p:nvPr>
        </p:nvSpPr>
        <p:spPr/>
        <p:txBody>
          <a:bodyPr/>
          <a:lstStyle/>
          <a:p>
            <a:r>
              <a:rPr lang="en-US"/>
              <a:t>… medical AR</a:t>
            </a:r>
          </a:p>
        </p:txBody>
      </p:sp>
      <p:sp>
        <p:nvSpPr>
          <p:cNvPr id="3" name="Footer Placeholder 2">
            <a:extLst>
              <a:ext uri="{FF2B5EF4-FFF2-40B4-BE49-F238E27FC236}">
                <a16:creationId xmlns:a16="http://schemas.microsoft.com/office/drawing/2014/main" id="{DF748A2F-DDFB-77B1-3951-17CB26D6673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a:ln>
                  <a:noFill/>
                </a:ln>
                <a:solidFill>
                  <a:prstClr val="black">
                    <a:lumMod val="95000"/>
                    <a:lumOff val="5000"/>
                  </a:prstClr>
                </a:solidFill>
                <a:effectLst/>
                <a:uLnTx/>
                <a:uFillTx/>
                <a:latin typeface="Tw Cen MT Condensed"/>
                <a:ea typeface="+mn-ea"/>
                <a:cs typeface="+mn-cs"/>
              </a:rPr>
              <a:t>Ken Birman (ken@cs.cornell.edu).</a:t>
            </a:r>
          </a:p>
        </p:txBody>
      </p:sp>
      <p:sp>
        <p:nvSpPr>
          <p:cNvPr id="4" name="Slide Number Placeholder 3">
            <a:extLst>
              <a:ext uri="{FF2B5EF4-FFF2-40B4-BE49-F238E27FC236}">
                <a16:creationId xmlns:a16="http://schemas.microsoft.com/office/drawing/2014/main" id="{A3F239FC-6AE6-7B6E-A8F5-529267FF6B7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65642-2DC6-4995-8FB3-76453B93C11F}"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a:ea typeface="+mn-ea"/>
              <a:cs typeface="+mn-cs"/>
            </a:endParaRPr>
          </a:p>
        </p:txBody>
      </p:sp>
      <p:pic>
        <p:nvPicPr>
          <p:cNvPr id="1026" name="Picture 2" descr="See the source image">
            <a:extLst>
              <a:ext uri="{FF2B5EF4-FFF2-40B4-BE49-F238E27FC236}">
                <a16:creationId xmlns:a16="http://schemas.microsoft.com/office/drawing/2014/main" id="{5783F90B-F453-1CE3-DB67-B3E1C43EB8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1280" y="4180459"/>
            <a:ext cx="4463627" cy="2092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8B7DD2D-6DF3-FFC1-8A6B-3F2C4C246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2408426"/>
            <a:ext cx="5354943" cy="236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921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hootingwanderlust.com/wp-content/uploads/2019/05/Cascade-in-Green.jpg">
            <a:extLst>
              <a:ext uri="{FF2B5EF4-FFF2-40B4-BE49-F238E27FC236}">
                <a16:creationId xmlns:a16="http://schemas.microsoft.com/office/drawing/2014/main" id="{2163913E-E61D-4977-BEA7-B0DBAA5FAA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901" b="27552"/>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DF15464A-F55D-46D2-BDA3-E17D14C8C377}"/>
              </a:ext>
            </a:extLst>
          </p:cNvPr>
          <p:cNvSpPr>
            <a:spLocks noGrp="1"/>
          </p:cNvSpPr>
          <p:nvPr>
            <p:ph type="title"/>
          </p:nvPr>
        </p:nvSpPr>
        <p:spPr>
          <a:xfrm>
            <a:off x="4092166" y="3428999"/>
            <a:ext cx="7957995" cy="1954763"/>
          </a:xfrm>
        </p:spPr>
        <p:txBody>
          <a:bodyPr vert="horz" lIns="91440" tIns="45720" rIns="91440" bIns="45720" rtlCol="0" anchor="b">
            <a:noAutofit/>
          </a:bodyPr>
          <a:lstStyle/>
          <a:p>
            <a:r>
              <a:rPr lang="en-US" sz="3200" kern="1200" cap="all" spc="200" baseline="0">
                <a:solidFill>
                  <a:srgbClr val="FFFFFF"/>
                </a:solidFill>
                <a:latin typeface="+mj-lt"/>
                <a:ea typeface="+mj-ea"/>
                <a:cs typeface="+mj-cs"/>
              </a:rPr>
              <a:t>VORTEX: VECTOR DATABASE ARCHITECTURE FOR ACCELERATING RAG-LLM QUERIES</a:t>
            </a:r>
            <a:br>
              <a:rPr lang="en-US" sz="3200" kern="1200" cap="all" spc="200" baseline="0">
                <a:solidFill>
                  <a:srgbClr val="FFFFFF"/>
                </a:solidFill>
                <a:latin typeface="+mj-lt"/>
                <a:ea typeface="+mj-ea"/>
                <a:cs typeface="+mj-cs"/>
              </a:rPr>
            </a:br>
            <a:br>
              <a:rPr lang="en-US" sz="3200" kern="1200" cap="all" spc="200" baseline="0">
                <a:solidFill>
                  <a:srgbClr val="FFFFFF"/>
                </a:solidFill>
                <a:latin typeface="+mj-lt"/>
                <a:ea typeface="+mj-ea"/>
                <a:cs typeface="+mj-cs"/>
              </a:rPr>
            </a:br>
            <a:r>
              <a:rPr lang="en-US" sz="3200" kern="1200" cap="all" spc="200" baseline="0">
                <a:solidFill>
                  <a:srgbClr val="FFFFFF"/>
                </a:solidFill>
                <a:latin typeface="+mj-lt"/>
                <a:ea typeface="+mj-ea"/>
                <a:cs typeface="+mj-cs"/>
              </a:rPr>
              <a:t>Ken Birman</a:t>
            </a:r>
          </a:p>
        </p:txBody>
      </p:sp>
      <p:sp>
        <p:nvSpPr>
          <p:cNvPr id="3" name="Footer Placeholder 2">
            <a:extLst>
              <a:ext uri="{FF2B5EF4-FFF2-40B4-BE49-F238E27FC236}">
                <a16:creationId xmlns:a16="http://schemas.microsoft.com/office/drawing/2014/main" id="{A1DFC3CA-0BBE-4323-8818-97486DC5AAAF}"/>
              </a:ext>
            </a:extLst>
          </p:cNvPr>
          <p:cNvSpPr>
            <a:spLocks noGrp="1"/>
          </p:cNvSpPr>
          <p:nvPr>
            <p:ph type="ftr" sz="quarter" idx="11"/>
          </p:nvPr>
        </p:nvSpPr>
        <p:spPr>
          <a:xfrm>
            <a:off x="4842932" y="6470704"/>
            <a:ext cx="5901459"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all" spc="0" normalizeH="0" baseline="0" noProof="0">
                <a:ln>
                  <a:noFill/>
                </a:ln>
                <a:solidFill>
                  <a:srgbClr val="FFFFFF"/>
                </a:solidFill>
                <a:effectLst/>
                <a:uLnTx/>
                <a:uFillTx/>
                <a:latin typeface="+mj-lt"/>
                <a:ea typeface="+mn-ea"/>
                <a:cs typeface="+mn-cs"/>
              </a:rPr>
              <a:t>Ken Birman (ken@cs.cornell.edu).</a:t>
            </a:r>
          </a:p>
        </p:txBody>
      </p:sp>
      <p:sp>
        <p:nvSpPr>
          <p:cNvPr id="4" name="Slide Number Placeholder 3">
            <a:extLst>
              <a:ext uri="{FF2B5EF4-FFF2-40B4-BE49-F238E27FC236}">
                <a16:creationId xmlns:a16="http://schemas.microsoft.com/office/drawing/2014/main" id="{5D5024CD-7712-4478-AE07-07FC04EBAEDF}"/>
              </a:ext>
            </a:extLst>
          </p:cNvPr>
          <p:cNvSpPr>
            <a:spLocks noGrp="1"/>
          </p:cNvSpPr>
          <p:nvPr>
            <p:ph type="sldNum" sz="quarter" idx="12"/>
          </p:nvPr>
        </p:nvSpPr>
        <p:spPr>
          <a:xfrm>
            <a:off x="10837333" y="6470704"/>
            <a:ext cx="973667" cy="274320"/>
          </a:xfrm>
          <a:effectLst>
            <a:outerShdw blurRad="50800" dist="12700" dir="2700000" algn="tl" rotWithShape="0">
              <a:prstClr val="black">
                <a:alpha val="43000"/>
              </a:prstClr>
            </a:outerShdw>
          </a:effectLst>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6165642-2DC6-4995-8FB3-76453B93C11F}"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605280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6DD705-3C5F-F6C8-D274-E4CD23805F33}"/>
              </a:ext>
            </a:extLst>
          </p:cNvPr>
          <p:cNvPicPr>
            <a:picLocks noChangeAspect="1"/>
          </p:cNvPicPr>
          <p:nvPr/>
        </p:nvPicPr>
        <p:blipFill>
          <a:blip r:embed="rId2"/>
          <a:stretch>
            <a:fillRect/>
          </a:stretch>
        </p:blipFill>
        <p:spPr>
          <a:xfrm>
            <a:off x="9838062" y="15295"/>
            <a:ext cx="2226057" cy="2226057"/>
          </a:xfrm>
          <a:prstGeom prst="rect">
            <a:avLst/>
          </a:prstGeom>
        </p:spPr>
      </p:pic>
      <p:sp>
        <p:nvSpPr>
          <p:cNvPr id="2" name="Title 1">
            <a:extLst>
              <a:ext uri="{FF2B5EF4-FFF2-40B4-BE49-F238E27FC236}">
                <a16:creationId xmlns:a16="http://schemas.microsoft.com/office/drawing/2014/main" id="{FC8A8500-E626-D1AC-B9BC-10CE0CC14D5A}"/>
              </a:ext>
            </a:extLst>
          </p:cNvPr>
          <p:cNvSpPr>
            <a:spLocks noGrp="1"/>
          </p:cNvSpPr>
          <p:nvPr>
            <p:ph type="title"/>
          </p:nvPr>
        </p:nvSpPr>
        <p:spPr/>
        <p:txBody>
          <a:bodyPr>
            <a:normAutofit/>
          </a:bodyPr>
          <a:lstStyle/>
          <a:p>
            <a:r>
              <a:rPr lang="en-US" sz="4400"/>
              <a:t>RAG LLM: The Winning Story</a:t>
            </a:r>
            <a:br>
              <a:rPr lang="en-US" sz="4400"/>
            </a:br>
            <a:r>
              <a:rPr lang="en-US" sz="4400"/>
              <a:t>For Generative AI!</a:t>
            </a:r>
          </a:p>
        </p:txBody>
      </p:sp>
      <p:sp>
        <p:nvSpPr>
          <p:cNvPr id="5" name="Content Placeholder 4">
            <a:extLst>
              <a:ext uri="{FF2B5EF4-FFF2-40B4-BE49-F238E27FC236}">
                <a16:creationId xmlns:a16="http://schemas.microsoft.com/office/drawing/2014/main" id="{5E999ED4-1E86-94EE-6D6B-958C01F6B37F}"/>
              </a:ext>
            </a:extLst>
          </p:cNvPr>
          <p:cNvSpPr>
            <a:spLocks noGrp="1"/>
          </p:cNvSpPr>
          <p:nvPr>
            <p:ph idx="1"/>
          </p:nvPr>
        </p:nvSpPr>
        <p:spPr>
          <a:xfrm>
            <a:off x="1024127" y="2049403"/>
            <a:ext cx="10872403" cy="4385872"/>
          </a:xfrm>
        </p:spPr>
        <p:txBody>
          <a:bodyPr vert="horz" lIns="45720" tIns="45720" rIns="45720" bIns="45720" rtlCol="0" anchor="t">
            <a:normAutofit/>
          </a:bodyPr>
          <a:lstStyle/>
          <a:p>
            <a:r>
              <a:rPr lang="en-US" sz="2800"/>
              <a:t>Generative AI is trained offline: today’s models learned from 2020 data and hence need help from “current events” data!</a:t>
            </a:r>
          </a:p>
          <a:p>
            <a:endParaRPr lang="en-US" sz="2800"/>
          </a:p>
          <a:p>
            <a:r>
              <a:rPr lang="en-US" sz="2800"/>
              <a:t>RAG LLMs  form prompts by combining queries with relevant documents:</a:t>
            </a:r>
          </a:p>
          <a:p>
            <a:pPr>
              <a:buFont typeface="Wingdings" panose="05000000000000000000" pitchFamily="2" charset="2"/>
              <a:buChar char="Ø"/>
            </a:pPr>
            <a:r>
              <a:rPr lang="en-US" sz="2800"/>
              <a:t>  Start with documents, chunks of text, or data of other kinds.</a:t>
            </a:r>
          </a:p>
          <a:p>
            <a:pPr>
              <a:buFont typeface="Wingdings" panose="05000000000000000000" pitchFamily="2" charset="2"/>
              <a:buChar char="Ø"/>
            </a:pPr>
            <a:r>
              <a:rPr lang="en-US" sz="2800"/>
              <a:t>  Embed each object as a point in a high-dimensional space. </a:t>
            </a:r>
          </a:p>
          <a:p>
            <a:pPr>
              <a:buFont typeface="Wingdings" panose="05000000000000000000" pitchFamily="2" charset="2"/>
              <a:buChar char="Ø"/>
            </a:pPr>
            <a:r>
              <a:rPr lang="en-US" sz="2800"/>
              <a:t>  Given a query, embed it too, then search for the nearest neighbors</a:t>
            </a:r>
            <a:endParaRPr lang="en-US" sz="2400"/>
          </a:p>
        </p:txBody>
      </p:sp>
      <p:sp>
        <p:nvSpPr>
          <p:cNvPr id="3" name="Footer Placeholder 2">
            <a:extLst>
              <a:ext uri="{FF2B5EF4-FFF2-40B4-BE49-F238E27FC236}">
                <a16:creationId xmlns:a16="http://schemas.microsoft.com/office/drawing/2014/main" id="{CAD9E3E6-BE56-2FF1-CE66-017D9009C7A0}"/>
              </a:ext>
            </a:extLst>
          </p:cNvPr>
          <p:cNvSpPr>
            <a:spLocks noGrp="1"/>
          </p:cNvSpPr>
          <p:nvPr>
            <p:ph type="ftr" sz="quarter" idx="11"/>
          </p:nvPr>
        </p:nvSpPr>
        <p:spPr/>
        <p:txBody>
          <a:bodyPr/>
          <a:lstStyle/>
          <a:p>
            <a:r>
              <a:rPr lang="en-US"/>
              <a:t>Ken Birman (ken@cs.cornell.edu).</a:t>
            </a:r>
          </a:p>
        </p:txBody>
      </p:sp>
      <p:sp>
        <p:nvSpPr>
          <p:cNvPr id="4" name="Slide Number Placeholder 3">
            <a:extLst>
              <a:ext uri="{FF2B5EF4-FFF2-40B4-BE49-F238E27FC236}">
                <a16:creationId xmlns:a16="http://schemas.microsoft.com/office/drawing/2014/main" id="{C9CC37D6-2BF1-2411-1C49-9F10AAFD9757}"/>
              </a:ext>
            </a:extLst>
          </p:cNvPr>
          <p:cNvSpPr>
            <a:spLocks noGrp="1"/>
          </p:cNvSpPr>
          <p:nvPr>
            <p:ph type="sldNum" sz="quarter" idx="12"/>
          </p:nvPr>
        </p:nvSpPr>
        <p:spPr/>
        <p:txBody>
          <a:bodyPr/>
          <a:lstStyle/>
          <a:p>
            <a:fld id="{26165642-2DC6-4995-8FB3-76453B93C11F}" type="slidenum">
              <a:rPr lang="en-US" smtClean="0"/>
              <a:pPr/>
              <a:t>9</a:t>
            </a:fld>
            <a:endParaRPr lang="en-US"/>
          </a:p>
        </p:txBody>
      </p:sp>
    </p:spTree>
    <p:extLst>
      <p:ext uri="{BB962C8B-B14F-4D97-AF65-F5344CB8AC3E}">
        <p14:creationId xmlns:p14="http://schemas.microsoft.com/office/powerpoint/2010/main" val="119451295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4432</Words>
  <Application>Microsoft Office PowerPoint</Application>
  <PresentationFormat>Widescreen</PresentationFormat>
  <Paragraphs>528</Paragraphs>
  <Slides>60</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0" baseType="lpstr">
      <vt:lpstr>Arial</vt:lpstr>
      <vt:lpstr>Calibri</vt:lpstr>
      <vt:lpstr>NVIDIA</vt:lpstr>
      <vt:lpstr>Symbol</vt:lpstr>
      <vt:lpstr>Tw Cen MT</vt:lpstr>
      <vt:lpstr>Tw Cen MT Condensed</vt:lpstr>
      <vt:lpstr>Wingdings</vt:lpstr>
      <vt:lpstr>Wingdings 3</vt:lpstr>
      <vt:lpstr>Integral</vt:lpstr>
      <vt:lpstr>Acrobat Document</vt:lpstr>
      <vt:lpstr>Cascade and Vortex: PlatformS for  Intelligent edge computing and RAG LLMs  Ken Birman</vt:lpstr>
      <vt:lpstr>The promise of edge intelligence</vt:lpstr>
      <vt:lpstr>What will Real-world AI look like?</vt:lpstr>
      <vt:lpstr>WHAT WOULD REAL-WORLD AI LOOK LIKE? </vt:lpstr>
      <vt:lpstr>Some uses have demanding deadlines, like smart urban infrastructures</vt:lpstr>
      <vt:lpstr>… servicing equipment</vt:lpstr>
      <vt:lpstr>… medical AR</vt:lpstr>
      <vt:lpstr>VORTEX: VECTOR DATABASE ARCHITECTURE FOR ACCELERATING RAG-LLM QUERIES  Ken Birman</vt:lpstr>
      <vt:lpstr>RAG LLM: The Winning Story For Generative AI!</vt:lpstr>
      <vt:lpstr>… but there can be many AI components on the RAG LLM pipeline</vt:lpstr>
      <vt:lpstr>Individual components might themselves be distributed programs</vt:lpstr>
      <vt:lpstr>Our idea: One platform to support these diverse AI (and ML) components</vt:lpstr>
      <vt:lpstr>déjà vu: Cloud  Microservices?</vt:lpstr>
      <vt:lpstr>déjà vu:  model server?</vt:lpstr>
      <vt:lpstr>We think of this as  three problems…</vt:lpstr>
      <vt:lpstr>Vortex</vt:lpstr>
      <vt:lpstr>Vortex</vt:lpstr>
      <vt:lpstr>Extending Vortex with a UDL</vt:lpstr>
      <vt:lpstr>Extending Vortex with a UDL</vt:lpstr>
      <vt:lpstr>Extending Vortex with a UDL</vt:lpstr>
      <vt:lpstr>Extending Vortex with a UDL</vt:lpstr>
      <vt:lpstr>Let’s drill down on one or two examples of what these AI components might implement</vt:lpstr>
      <vt:lpstr>Example: HNSW: Organizes docs into a graphical structure, Search via graph-walk.</vt:lpstr>
      <vt:lpstr>IVFFLAT: Transform documents to  points, cluster for fast search</vt:lpstr>
      <vt:lpstr>INVFLAT also has strengths and limitations</vt:lpstr>
      <vt:lpstr>Top: IVFFLAT Doc. Upload, bottom: Query</vt:lpstr>
      <vt:lpstr>… Yet there are commonalities that point to features which could benefit many AIs!</vt:lpstr>
      <vt:lpstr>       More details about Vortex </vt:lpstr>
      <vt:lpstr>The Vortex layer is…</vt:lpstr>
      <vt:lpstr>User Defined AI logic: UDLs</vt:lpstr>
      <vt:lpstr>The quest for ultimate performance</vt:lpstr>
      <vt:lpstr>Traditional Approach</vt:lpstr>
      <vt:lpstr>Traditional Approach</vt:lpstr>
      <vt:lpstr>Our approach</vt:lpstr>
      <vt:lpstr>UDL-UDL “Handoffs” with 100G network</vt:lpstr>
      <vt:lpstr>Now Squeeze even more Speed VIA A novel use of opportunistic aggregation</vt:lpstr>
      <vt:lpstr>Now Squeeze even more Speed VIA A novel use of opportunistic aggregation</vt:lpstr>
      <vt:lpstr>Now Squeeze even more Speed VIA A novel use of opportunistic aggregation</vt:lpstr>
      <vt:lpstr>Data Consistency matters too, especially with continuous updates</vt:lpstr>
      <vt:lpstr>InConsistency Threatens correct behavior!</vt:lpstr>
      <vt:lpstr>How does Cascade do so much better?</vt:lpstr>
      <vt:lpstr>How does Cascade do it?  State machine replication plus consistent cuts</vt:lpstr>
      <vt:lpstr>What we just saw</vt:lpstr>
      <vt:lpstr>Performance Microbenchmarks, mostly for the Cascade KV layer and AI classifier pipelines </vt:lpstr>
      <vt:lpstr>so… does All of this work?</vt:lpstr>
      <vt:lpstr>Derecho atomic multicast is twice as fast as the non-atomic Open MPI RDMA multicast</vt:lpstr>
      <vt:lpstr>Reminder: Vortex can “mimic” Kafka</vt:lpstr>
      <vt:lpstr>Cascade DDS compared to Kafka-Direct. Both use the same API.</vt:lpstr>
      <vt:lpstr>Cascade speeds up computation, too.   DCCL and Experiments by Weijia Song</vt:lpstr>
      <vt:lpstr>AlLReduce Example: 1.5x-2x speedups!</vt:lpstr>
      <vt:lpstr>Performance for real applications </vt:lpstr>
      <vt:lpstr>Cascade V. Apache Flink IN A cow  Body Condition Scoring Application</vt:lpstr>
      <vt:lpstr>Cascade V. Azure sensIng traffic hazards</vt:lpstr>
      <vt:lpstr>Performance for llm applications </vt:lpstr>
      <vt:lpstr>RAG LLM latency On Vortex for IVFFLAT</vt:lpstr>
      <vt:lpstr>Generative LLM throughput experiments</vt:lpstr>
      <vt:lpstr>Navigator: Our Customized scheduler</vt:lpstr>
      <vt:lpstr>Summary</vt:lpstr>
      <vt:lpstr>Shout-out to the team…</vt:lpstr>
      <vt:lpstr>The promise of edge intelligence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Birman</dc:creator>
  <cp:lastModifiedBy>Ken Birman</cp:lastModifiedBy>
  <cp:revision>7</cp:revision>
  <dcterms:created xsi:type="dcterms:W3CDTF">2023-03-17T15:33:20Z</dcterms:created>
  <dcterms:modified xsi:type="dcterms:W3CDTF">2024-10-20T12:06:04Z</dcterms:modified>
</cp:coreProperties>
</file>