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ink/ink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987" r:id="rId3"/>
    <p:sldId id="984" r:id="rId4"/>
    <p:sldId id="1636" r:id="rId5"/>
    <p:sldId id="993" r:id="rId6"/>
    <p:sldId id="1617" r:id="rId7"/>
    <p:sldId id="959" r:id="rId8"/>
    <p:sldId id="940" r:id="rId9"/>
    <p:sldId id="941" r:id="rId10"/>
    <p:sldId id="942" r:id="rId11"/>
    <p:sldId id="943" r:id="rId12"/>
    <p:sldId id="990" r:id="rId13"/>
    <p:sldId id="954" r:id="rId14"/>
    <p:sldId id="1615" r:id="rId15"/>
    <p:sldId id="1616" r:id="rId16"/>
    <p:sldId id="946" r:id="rId17"/>
    <p:sldId id="947" r:id="rId18"/>
    <p:sldId id="948" r:id="rId19"/>
    <p:sldId id="949" r:id="rId20"/>
    <p:sldId id="950" r:id="rId21"/>
    <p:sldId id="951" r:id="rId22"/>
    <p:sldId id="988" r:id="rId23"/>
    <p:sldId id="991" r:id="rId24"/>
    <p:sldId id="960" r:id="rId25"/>
    <p:sldId id="955" r:id="rId26"/>
    <p:sldId id="1618" r:id="rId27"/>
    <p:sldId id="1619" r:id="rId28"/>
    <p:sldId id="956" r:id="rId29"/>
    <p:sldId id="983" r:id="rId30"/>
    <p:sldId id="992" r:id="rId31"/>
    <p:sldId id="957" r:id="rId32"/>
    <p:sldId id="965" r:id="rId33"/>
    <p:sldId id="966" r:id="rId34"/>
    <p:sldId id="967" r:id="rId35"/>
    <p:sldId id="968" r:id="rId36"/>
    <p:sldId id="969" r:id="rId37"/>
    <p:sldId id="970" r:id="rId38"/>
    <p:sldId id="971" r:id="rId39"/>
    <p:sldId id="972" r:id="rId40"/>
    <p:sldId id="973" r:id="rId41"/>
    <p:sldId id="974" r:id="rId42"/>
    <p:sldId id="975" r:id="rId43"/>
    <p:sldId id="976" r:id="rId44"/>
    <p:sldId id="977" r:id="rId45"/>
    <p:sldId id="978" r:id="rId46"/>
    <p:sldId id="979" r:id="rId47"/>
    <p:sldId id="994" r:id="rId48"/>
  </p:sldIdLst>
  <p:sldSz cx="12192000" cy="6858000"/>
  <p:notesSz cx="7010400" cy="92964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CC00"/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444" autoAdjust="0"/>
  </p:normalViewPr>
  <p:slideViewPr>
    <p:cSldViewPr>
      <p:cViewPr varScale="1">
        <p:scale>
          <a:sx n="104" d="100"/>
          <a:sy n="104" d="100"/>
        </p:scale>
        <p:origin x="88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0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14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976" units="cm"/>
          <inkml:channel name="Y" type="integer" max="2240" units="cm"/>
          <inkml:channel name="T" type="integer" max="2.14748E9" units="dev"/>
        </inkml:traceFormat>
        <inkml:channelProperties>
          <inkml:channelProperty channel="X" name="resolution" value="135.2381" units="1/cm"/>
          <inkml:channelProperty channel="Y" name="resolution" value="135.75757" units="1/cm"/>
          <inkml:channelProperty channel="T" name="resolution" value="1" units="1/dev"/>
        </inkml:channelProperties>
      </inkml:inkSource>
      <inkml:timestamp xml:id="ts0" timeString="2021-04-07T19:54:36.8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3152 1412 0,'0'0'0,"0"0"0,0 0 15,0 0-15,0 0 16,0 0 0,0 0-16,0 0 15,0 0-15,-9 8 16,1 1-16,-9-1 15,-1 1 1,-7 8-16,-9 0 16,0-9-16,0 1 15,0-1-15,-9 1 16,0-1 0,1-8-16,-1 0 15,-8 0-15,0 9 16,0 8-16,-9 0 15,1 0 1,25-9-16,-9 1 16,17-1-16,1 1 15,-1-1-15,9 1 16,9-1 0,-1 1-16,1-9 15,-9 25-15,-9 52 16,1 50-1,-9 27-15,17 24 16,-18 1-16,10 42 16,-1 0-16,9 17 15,-8 17-15,8-42 16,8-9 0,9 0-16,0-17 15,0-17-15,9-8 16,8-1-16,0 1 15,0 0 1,0-26 0,0-9-1,8 26-15,10-17 0,-18-17 16,8 9-16,1 17 16,-9-9-16,0-9 15,0-8 1,-17 0-16,0-8 15,0-18 1,0-24-16,0-18 16,0-9-16,0-16 15,0-1-15,0 1 16,0-9-16,0-9 16,0 1-16,0-1 15,0-8-15,0 9 16,8-9-1,1 8-15,16 1 16,9-1-16,9 1 16,8-9-16,0 8 15,0-8-15,-8 0 16,0 0 0,-1 0-16,-16 9 15</inkml:trace>
  <inkml:trace contextRef="#ctx0" brushRef="#br0" timeOffset="873.94">3620 2126 0,'0'0'0,"0"0"16,0 0-1,0 0-15,0 0 16,0 0-16,0 0 16,-8 9-16,-1 8 15,1 8-15,-1 26 16,0 17 0,-8 9-16,9 16 31,8 9-31,8-8 0,1-18 15,8-16-15,0-9 16,0-8-16,9-9 16,-1-9-16,1 1 15,-1-18-15,-8 1 16,0-9 0,0-9-16,0 1 15,0-1-15,-8-8 16,-1-8-1,1 8-15,0-9 16,-9 1-16,0-1 16,0 0-1,0 9-15,-9 0 16,0 0-16,-8 0 16,0 0-16,0 9 15,9-1-15,-9 1 16,8-1-1,1 1-15,-1-1 16,1 9-16,8 0 16,0 0-16,0 0 15,0 0-15,17-17 16,17-25 0,-17 16-1</inkml:trace>
  <inkml:trace contextRef="#ctx0" brushRef="#br0" timeOffset="1953.9">3586 2169 0,'0'0'0,"0"0"0,0 0 16,0 0-16,0 0 16,0 0-1,-9 8-15,1 9 16,-9 17 0,-17 43-16,0 16 0,0 18 31,8-1-31,1-25 0,8-8 15,8-18-15,9-16 16,9 0-16,-1-18 16,1 1-1,16-1-15,1-16 16,-1-1-16,1 1 16,8-18-1,-9 1-15,1-1 16,0-8-16,-1-8 15,1-18 1,8-16-16,-9-10 16,-8-7-16,-17-9 15,0 17-15,-8 0 16,-1 17-16,1 8 16,-1 9-16,-8 9 15,9 8-15,-1 0 16,1 8-1,-1 9-15,-8 0 16,9 0-16,-1 0 16,-16 0-1,7 9-15</inkml:trace>
  <inkml:trace contextRef="#ctx0" brushRef="#br0" timeOffset="2821.69">5119 2220 0,'0'0'0,"0"0"16,0 0-16,0 0 15,0 0 1,0 0-16,0 0 0,0 8 16,-17 52-1,-8 59-15,-9 17 16,8 0 0,17-9-16,18 10 15,-1-18-15,18-34 16,8-9-16,34-16 15,9-18-15,-9-25 16,0-25-16,34-43 16,1-9-1,-18-16-15,-9-1 16,-33 9-16,-9 0 16,-17 9-16,0 7 15,-17-7 1,-8 8-16,-9 17 15,0-9-15,-17 9 16,8 0-16,-8 9 16,0 8-1,0 0-15,-9 8 16,-59-8-16,-17 0 16,42 0-1,17 17-15,9 0 16,9 0-16,16 0 15,1 0-15,16 0 16,1-8 0,8 8-16</inkml:trace>
  <inkml:trace contextRef="#ctx0" brushRef="#br0" timeOffset="3604.1">7870 2152 0,'0'0'0,"0"0"16,0 0-16,0 0 16,0 0-1,0 0-15,-42 59 16,-26 43-16,17-25 15,25-26 1,-8 17-16,0 17 16,34-85-16,-26 85 0,1-9 15,16-16-15,18 0 16,8-1-16,0-16 16,8-1-1,9-8 1,1-8-16,-1-18 15,17 1-15,25-9 16,35-34-16,17-26 16,-9-25-1,-17-17-15,-8-9 0,-9-16 16,-17-1-16,-17 26 16,-25 9-1,-9 8-15,-17 8 16,-17 26-1,-9 0-15,-8 17 0,-8 0 16,-1 8 0,-8 9-16,-26 0 15,-33 0-15,33 17 16,43 0-16</inkml:trace>
  <inkml:trace contextRef="#ctx0" brushRef="#br0" timeOffset="4663.67">3893 4014 0,'0'0'16,"0"0"-16,0 0 15,0 0-15,0 0 16,0 0 0,0 0-16,0 0 15,-9 9-15,-33 67 16,-18 43-16,26-25 16,8-26-1,1 17-15,-1 8 16,18-8-16,16-8 15,1-9-15,8-8 16,0-9-16,8-26 16,1 1-1,-1-18-15,1 1 16,17-9-16,8-43 16,17-25-1,-17-8-15,0-18 16,-17 0-16,-17 1 15,-17 8-15,0 8 16,-17 9 0,0 9-16,0 16 15,0 9-15,0 9 16,-17 8-16,0 0 16,-9 8-1,-25 1-15,17 8 16,34 0-16</inkml:trace>
  <inkml:trace contextRef="#ctx0" brushRef="#br0" timeOffset="5284.83">6005 4533 0,'0'0'15,"0"0"-15,0 0 0,0 0 16,-8 0 0,-1 0-16,0 0 15,-8 0-15,0 8 16,0 9-16,-8 0 16,8 0-1,0 9-15,8-1 16,1 1-16,-1-1 15,9 1-15,0-9 16,9 8 0,-1-7-16,18 7 15,8-8-15,8-8 16,18-9-16,34-34 16,-9-18-16,-17-7 15,0-26 1,-8-17-16,-18-9 15,-16 1-15,-17 8 16,-9 8-16,-18 18 16,1 16-1,-25 9-15,-18 17 16,-16 17-16,-1 9 16,17 8-16,-8 17 15,-17 8 1,8 1-16,52-9 15</inkml:trace>
  <inkml:trace contextRef="#ctx0" brushRef="#br0" timeOffset="5868.01">7794 4380 0,'0'0'0,"0"0"16,0 0-16,0 0 16,0 0-1,8 0-15,18 0 16,42 8-16,34 1 15,17-9 1,-25-9-16,0 1 16,-9-1-16,0 1 15,-17-1-15,0-16 16,-8 8 0,-34 8-16</inkml:trace>
  <inkml:trace contextRef="#ctx0" brushRef="#br0" timeOffset="6171.7">8978 3189 0,'0'0'0,"0"0"15,0 0-15,0 0 16,0 0-16,0 0 15,8 34 1,9 51-16,9 43 0,8 42 31,-17 17-31,-9 9 16,-8-26-16,9-43 0,-9 18 16,-9-9-1,9-43-15,0-33 16,0-18-16,0 1 15,-8-9-15,8-17 16</inkml:trace>
  <inkml:trace contextRef="#ctx0" brushRef="#br0" timeOffset="7268.29">4080 5638 0,'0'0'16,"0"0"-16,0 0 15,0 0-15,0 0 16,0 0-1,0 0-15,-17 9 16,-68 110-16,-9 43 16,34-43-16,1-9 15,16 9-15,1 0 16,8-8 0,17-18-16,8-16 15,18-17-15,-1-9 16,18-9-16,-1-16 15,18-1-15,16-8 16,18-17 0,51-51-16,17-34 15,-26-8-15,-17-1 16,-17-25 0,-8-17-16,-17 0 15,-26 8-15,-9 1 16,-16 25-16,-9 17 15,-9 16-15,1 27 16,-9 8 0,-9 0-16,-8 17 15,-17 0 1,8 0-16,1 8 16,-1 1-16,18-1 15,-1 1-15,9 8 16</inkml:trace>
  <inkml:trace contextRef="#ctx0" brushRef="#br0" timeOffset="7644.42">6491 5868 0,'0'0'15,"0"0"-15,0 0 16,0 0-16,0 0 15,8 0 1,1 26 0,8 50-16,0 26 0,-9 0 15,9 9-15,0 8 16,-8-17 0,-1-26-16,9-16 15,9-17-15,-18-26 16</inkml:trace>
  <inkml:trace contextRef="#ctx0" brushRef="#br0" timeOffset="8313.82">9037 5902 0,'0'0'0,"0"0"15,0 0 1,0 0-16,0 0 16,0 0-16,0 0 15,0 0-15,0 0 16,0 0 0,0 9-16,0-9 15,0 17-15,-8 17 16,8 17-16,-9-9 15,18 1 1,-1-9-16,9-9 16,0 1-16,0-1 15,9 1-15,-9-1 16,9-8-16,-9-8 16,0-1-1,0-8-15,8-8 16,9-18-16,9-25 15,-9-8 1,-8 8-16,-9-9 16,-9-8-16,-8 0 15,-8 0-15,-9 9 16,0 8-16,-1 8 16,1 9-1,-17 0-15,-17 17 16,-17 0-16,-26 34 15,-16 8-15,25 1 16,50-9 0</inkml:trace>
  <inkml:trace contextRef="#ctx0" brushRef="#br0" timeOffset="9566.7">9284 1369 0,'0'0'0,"0"0"16,0 0-16,0 0 16,0 0-1,17 9 1,26 8-16,51 17 0,16-9 15,-7 1-15,16-1 16,17-16 0,-8-1-16,-17-8 15,16 17-15,-7-8 16,-27-1 0,-7 9-16,-10-8 15,-8 8-15,-17 0 16,-8-9-16,-9 9 15,-8 0-15,-9 0 16,0 0 0,0 26-16,0 16 15,-17 18-15,0 17 16,0 8-16,-9 17 16,1 25-1,8 35-15,-9 25 16,18 9-16,8 8 15,0 8-15,8 1 16,1 25 0,0 9-16,-1-1 15,-8 1-15,9-9 16,-1 0-16,-8-17 16,0 0-1,-8-8-15,16-9 16,1-8-16,-9-18 15,8-24 1,10 7-16,-18-33 16,8-35-16,1 1 15,8-9-15,-17-17 16,0-17-16,0-17 16,-9-9-1,9-16-15,-8-1 16,-9-7-16,0-10 15,0 1-15,0-1 16,0-8 0,0 0-16,-26 0 15,-42 0-15,-34 0 16,-34 0-16,-35 0 16,-16 17-16,-9 9 15,43-1 1,17-8-16,-9 0 15,17-8-15,34-1 16,-25-33 0,-154-60-16</inkml:trace>
  <inkml:trace contextRef="#ctx0" brushRef="#br0" timeOffset="14769.51">12998 1369 0,'0'0'0,"0"0"15,0 0-15,0 0 16,-17 0-16,0 9 16,-17-1-1,0 1-15,0-1 16,0 1-16,0-1 15,0 1-15,-26 8 16,-51 8 0,-8 18-16,17-18 15,17 1-15,-1-9 16,-16 0-16,0 0 16,17-9-1,34 1-15,8-1 16,18 1-16,8-9 15,8 0-15,1 0 16,-1 0 0,0 0-16,9 0 15,0 0-15,0 0 16,0 0 0,0 0-16,0 0 15,-8 17-15,-1 8 16,9 18-16,0 33 15,0 18-15,9-9 16,-1 34 0,1 34-16,0-8 15,-1-1-15,9 9 16,0-17-16,9-16 16,-1 7-1,1 9-15,-1-17 16,1-25-16,-1 16 15,10 18 1,-10-9-16,-8-25 16,0 16-16,9 1 15,-9 8-15,0-9 16,0 18 0,0 8-16,-9-9 15,1 10-15,-1-1 16,1-17-16,-9-9 15,8-8-15,-8 9 16,0-9 0,9-9-16,-1-16 15,1 0-15,-1-9 16,-8 8 0,0 1-16,0-1 15,0-16-15,9-9 16,0 0-16,-1-9 15,-8 1-15,0-1 16,0 9 0,0 0-16,0 0 15,0 0-15,0-8 16,0-9-16,0 9 16,9-9-1,-9-9-15,0 1 16,8-1-16,-8 1 15,0-1-15,9 1 16,-9-9 0,0 0-16,0 8 15,0 1-15,0-1 16,0 1-16,0-9 16,0 8-1,0-8-15,0 9 16,0-9-16,0 0 15,0 0-15,0 0 16,0 0 0,0-9-16,0 9 15,0-8-15,0-1 16,0 1-16,0-1 16,8 1-1,-8-1-15,9 1 16,-1-1-16,1 1 15,-1-1 1,1 1-16,8-1 16,8 1-16,1-1 15,8 1-15,0-1 16,0 1-16,-8-1 16,-1 9-1,1-8-15,-1-1 16,1 1-16,-1-1 15,9 9-15,-8-8 16,8-1 0,0 1-16,-8-1 15,-1 1-15,-8-1 16,0 1-16,-8-9 16,-9 0-1,0 0-15,0 0 16</inkml:trace>
  <inkml:trace contextRef="#ctx0" brushRef="#br0" timeOffset="15563.38">13935 1752 0,'0'0'16,"0"0"-16,0 0 15,0 0 1,0 0-16,0 0 16,0 0-16,0 0 15,-17 17-15,-17 17 16,-9 25-16,-8 10 16,-8-10-1,-1 18-15,-17 16 16,-8 18-16,17-9 15,8-26-15,1-16 16,16-9 0,9-9-16,9 1 15,-1-9 1,9-9-16,8 1 0,1-9 16,-1-9-1,1 1-15,8-1 16,0-8-1,0 0-15,0 0 16,0 0-16,0 0 16</inkml:trace>
  <inkml:trace contextRef="#ctx0" brushRef="#br0" timeOffset="15940.98">12657 1896 0,'0'0'16,"0"0"0,0 0-16,0 0 15,0 0-15,0 0 16,0 0-16,9 18 16,8-1-16,9 17 15,-1 0 1,18 8-16,-1 9 15,18 0-15,8 26 16,0-1-16,-8 1 16,-1-18-1,-7 1-15,-1-18 16,0 1-16,0-18 16,-17 1-16,0-1 15,-17-16 1,0-1-16,-8 1 15,-1-1-15,1 9 16,-1 0-16,-8 0 16</inkml:trace>
  <inkml:trace contextRef="#ctx0" brushRef="#br0" timeOffset="16686.41">13117 3427 0,'0'0'15,"0"0"-15,0 0 16,0 0-16,0 0 16,0 0-1,0 0-15,9 17 16,-1 0-16,18 17 15,0 0-15,16 17 16,9 0 0,9 17-16,-1 0 15,-7-8-15,-1-17 16,-17-1-16,0-8 16,0 0-1,0-8-15,-17-1 16,0-16-16,0-1 15,-8 1-15,-1-1 16,-8 1 0</inkml:trace>
  <inkml:trace contextRef="#ctx0" brushRef="#br0" timeOffset="17050.05">14088 3308 0,'0'0'0,"0"0"0,0 0 15,0 0-15,0 0 16,9 17-16,-1 0 16,-8 17-16,0 0 15,0 17 1,-17 26-16,0 16 15,-8 9-15,-9 9 16,0-17-16,8-9 16,-8 0-1,0 0-15,8-26 16,1-8-16,8-17 16,8-8-1,1-9-15,-1-9 16,9 1-16,0-9 15,0 0 1</inkml:trace>
  <inkml:trace contextRef="#ctx0" brushRef="#br0" timeOffset="17693.14">13722 5383 0,'0'0'15,"0"0"-15,0 0 16,0 0-16,0 0 15,0 0-15,0 0 16,0 0 0,0 0-16,0 0 15,0 0-15,0 0 16,0 0-16,0 17 16,0 26-1,0 25-15,0 17 16,0 8-16,9-7 15,-1-10 1,-8 1-16,0-18 0,-8 1 16,8-18-1,0 1-15,0-9 16,0-9-16,0 1 16,0-9-16,0 0 15,0 0 1,0-9-16,0 1 15,8-1-15,1 9 16,-1 0-16,-8 0 16</inkml:trace>
  <inkml:trace contextRef="#ctx0" brushRef="#br0" timeOffset="19123.91">14761 1301 0,'0'0'16,"0"0"-16,0 0 16,9 0-16,8 0 15,8 0 1,18 0-16,17 0 16,-1 0-16,1 0 15,17 0-15,-9 0 16,0-8-16,-17 8 15,-8 0-15,-9 0 16,0 0 0,-17 0-16,0 8 15,0 1-15,0-1 16,0 9-16,-9 17 16,1 0-1,-9 17-15,8 0 16,-8 26-16,0 33 15,0 18-15,-8 8 16,8 26 0,0-1-16,-9 1 15,9 16-15,0 9 16,0 26 0,-8-9-16,8-8 15,-9-9-15,18-9 16,-1 35-1,1-17-15,-9-9 16,0 8-16,0-8 16,0 9-16,8-26 15,1-8-15,-1 8 16,1-26 0,-1-24-16,1 24 15,-1-8-15,10-34 16,-10-8-16,1 8 15,-1 0 1,1-9-16,-1-25 16,1-8-16,-1 0 15,1 8-15,-1 0 16,1-9-16,-9-16 16,0-9-1,0 0-15,0 0 16,0-9-16,0 1 15,0-1-15,0-8 16,0-8 0,0 8-16,0-9 15,0 1 1,0-1-16,-9 1 0,1-1 16,-1 1-1,1-1-15,-1 1 16,1-1-16,-9 1 15,-26 8-15,-25 0 16,-26 8 0,-8-8-16,-9 9 15,0-9-15,-8 0 16,0-9 0,0-25-16,59 0 15</inkml:trace>
  <inkml:trace contextRef="#ctx0" brushRef="#br0" timeOffset="43141.59">16840 3606 0,'0'0'15,"0"0"-15,0 0 16,0 0-16,0 0 16,0 0-16,8 0 15,1 0 1,16 0-16,9 0 16,26 0-16,25 0 15,17-9 1,-17 1-16,9-1 15,0 1-15,-9-1 16,-17 1-16,-17-1 16,0 1-16,-17-9 15,1 8-15,-18 9 16,0 0-16,-9 0 16,-8 0-1,0 0-15</inkml:trace>
  <inkml:trace contextRef="#ctx0" brushRef="#br0" timeOffset="43552.07">16661 4541 0,'0'0'15,"0"0"-15,8 0 16,18-8-16,25-18 16,26 9-1,16-8-15,27 8 16,-1-9-16,-17 9 15,0 9-15,0-1 16,1 1 0,-10-1-16,-25 9 15,-16 0-15,-1 0 16,-17 0-16,0 0 16,-9 0-16,-8 0 15,0 0 1,1 0-16,7 0 15,9-8-15,-25 8 16</inkml:trace>
  <inkml:trace contextRef="#ctx0" brushRef="#br0" timeOffset="44727.63">20323 1463 0,'0'0'15,"0"0"-15,0 0 16,-8 0-16,-9 8 16,0 9-1,-26 0-15,-16 9 16,8-1-16,-9-8 16,0 0-1,-16-8 1,-10 8-16,-16-9 0,0 1 15,8-1-15,18-16 16,16 8-16,9-9 16,8 1-16,1 8 15,-1-9 1,9 9-16,9-8 16,-1 8-16,17 0 15,1 0 1,-1 0-16,9 0 15,0 0-15,0 0 16,-8 17-16,8 8 16,0 18-16,8 42 15,1 17 1,8 9-16,0 33 16,-8 18-16,-1-1 15,-8 9 1,0 9-16,0-17 15,0 25-15,0 0 16,9 8-16,-1-8 16,9-16-1,9 33-15,-1-9 16,1 18-16,-1-9 16,-8-8-16,-8-9 15,8-9-15,0 18 16,0-35-1,9-16-15,-9 0 16,0-18-16,0-16 16,0-9-16,0 0 15,8-9 1,-8-8-16,0-8 16,-8 0-16,-1-9 15,1 8-15,8-8 16,-9-8-16,-8-1 15,9-8 1,-1-8-16,-8-9 16,0-9-16,0 1 15,0-9-15,0 0 16,0 0 0,0-9-16,0 1 15,0-1-15,9 1 16,8-1-16,43 1 15,67-18 1,10-16-16,-1 8 16,17-9-16,1 9 15,-35 17 1,-17 0-16,-51 9 16</inkml:trace>
  <inkml:trace contextRef="#ctx0" brushRef="#br0" timeOffset="47128.66">20962 2067 0,'0'0'16,"0"0"-16,0 0 16,0 0-1,0 0-15,0 0 16,0 0-16,-8 0 16,-1 0-16,1 0 15,-9 0 1,0 0-16,0 0 15,0 0-15,0 0 16,-9 8-16,9 1 16,0-1-1,0 1-15,0-1 16,0 9-16,0 0 16,-9 17-16,9 0 15,9 9 1,-1-1-16,9 1 15,0-9-15,9 0 16,-1 0-16,1-9 16,8 1-16,8-1 15,1 1 1,25-1-16,9 1 16,8-9-1,0-9-15,0 1 16,-8-18-16,-1 1 15,9-1-15,-8-16 16,-9-1-16,0-16 16,-8 8-16,-18 0 15,-8 8 1,0-8-16,-17 0 16,0 9-16,-17-1 15,-8 1-15,-18-9 16,-8 0-1,-8 0-15,16 17 16,17 0-16,1 8 16,-1 1-1,1 8-15,-1 0 16,1 8-16,-1 9 16,18 0-16,-1-8 15</inkml:trace>
  <inkml:trace contextRef="#ctx0" brushRef="#br0" timeOffset="52007.65">20034 3955 0,'0'0'16,"0"0"-1,0 0-15,0 0 0,0 0 16,0 0 0,0 0-16,0 0 15,0 0-15,0 0 16,0 0-16,0 0 16,0 0-1,0 0-15,0 0 16,0 0-16,0 0 15,8 0 1,9-9-16,17 1 16,1-1-16,-1 1 15,0-1-15,0 1 16,0-1-16,-9 1 16,1 8-1,-1 0-15,-8 0 16,1 0-16,7 0 15,-8 0-15,0 0 16,9-9 0,-1 9-16,1 0 15,-9 0-15,0-8 16,0 8-16,8-9 16,1 1-16,-17 8 15</inkml:trace>
  <inkml:trace contextRef="#ctx0" brushRef="#br0" timeOffset="52706.61">21593 3376 0,'0'0'0,"0"0"16,0 0-16,0 0 15,0 0-15,0 0 16,0 26 0,0-1-16,0 9 15,0 9-15,8 8 16,1 25-16,-1 9 16,-8-17-1,0-8-15,0 0 16,0-1-1,0 1-15,0-1 0,0 1 16,0-9-16,0-9 16,0 1-1,0-9-15,0 0 16,0-9-16,0 1 16,9-9-1,-9-9-15,0 1 16,0-1-16,0 1 15,0-9-15,0 8 16,0-8 0,0 0-16,0 0 15</inkml:trace>
  <inkml:trace contextRef="#ctx0" brushRef="#br0" timeOffset="60340.64">21073 5613 0,'0'0'0,"0"0"16,0 0-1,0 0-15,0 0 0,0 0 16,0 0 0,0 8-16,8 9 15,-8-8-15,9 8 16,0 0-16,-1 8 15,9 10 1,9-1-16,-1 0 16,1 0-16,-1 8 15,18 9-15,-1 9 16,-7-9 0,7-9-16,-8 1 15,-8-18-15,-1 1 16,-8-1-16,0-16 15,-8-1 1,-1 1-16,-8-1 16,0-8-16</inkml:trace>
  <inkml:trace contextRef="#ctx0" brushRef="#br0" timeOffset="60863.35">22095 5579 0,'0'0'16,"0"0"-16,0 0 15,0 0 1,0 0-16,0 8 16,-17 26-16,0 17 15,0 18-15,0-1 16,0 8-1,0 26-15,0 9 16,0-1-16,0 1 16,-9 8-16,1-9 15,8-8-15,0-25 16,0-9 0,0-8-16,0-1 15,-1 1-15,1-9 16,9-9-16,-1 1 15,1-18 1,-1 1-16,1-9 16,8-9-16,0 1 15,0-9-15,0 0 16,8-9 0,-8 9-16</inkml:trace>
  <inkml:trace contextRef="#ctx0" brushRef="#br0" timeOffset="62465.85">21942 1378 0,'0'0'0,"0"0"16,0 0-16,0 0 16,0 0-16,0 0 15,0 0-15,0 0 16,8 0 0,1 0-16,-1 0 15,18-9-15,8 1 16,17-1-16,9-8 15,25 0 1,9 0-16,-9 9 16,-17-9-16,-8 0 15,-1 8-15,1 1 16,-1 8 0,1 0-16,-9 0 15,-17 0-15,0 0 16,-17 8-16,0 1 15,0-1 1,0 1-16,-8-1 16,-1 1-16,1 8 15,-1 8-15,10 9 16,-1 0 0,0 0-16,0 17 15,0-8-15,-9 8 16,9 34-1,0 34-15,0 9 0,0-1 16,0 26 0,-8-8-16,-9-9 15,8 17-15,-8 0 16,0-8 0,0 16-16,0-8 15,0-25 1,0 8-16,-8 34 0,-1-17 15,9 0 1,0 9-16,0-26 16,0-9-16,9 18 15,-9-9 1,8-25-16,1 8 16,-1 17-16,9-17 15,-8-17-15,8 0 16,0 8-16,0 9 15,0-8 1,0-17-16,0 8 16,9 0-16,-9-9 15,-9-16-15,1-18 16,-1 1 0,1-1-16,-1-8 15,1 0 1,-9 0-16,0-8 0,0-1 15,0 1-15,0 0 16,0-18-16,0 1 16,0-1-1,0 1-15,0-9 16,0-9-16,0 1 16,0-1-1,0 1-15,0-1 16,0 1-16,0-1 15,-9 1-15,9-1 16,0 1-16,-8-1 16,-1 1-1,1-1-15,-9 1 16,-17 8-16,-17 8 16,-18 1-1,10-1-15,-9-8 16,-17 0-16,-1 0 15,18-8-15,17-9 16,17 0 0,8 0-16,18 0 15,16-17-15,1 0 16</inkml:trace>
  <inkml:trace contextRef="#ctx0" brushRef="#br0" timeOffset="65331.04">6976 7867 0,'0'0'0,"0"0"15,0 0-15,0 0 16,0 0-16,-8 0 16,-1 0-16,-8 0 15,-9 0 1,-16 8-16,-35 9 15,-17 0-15,1 0 16,8 0-16,-9 9 16,-8-9-1,-1 0-15,18-9 16,26 1-16,-1-1 16,0 1-16,1-1 15,16 1 1,1-1-16,16 1 15,1-9-15,7 8 16,1 9 0,0 9-16,0 8 15,0 17-15,0 8 16,9 26-16,-1 9 16,9-9-16,9 9 15,-1-26 1,1 8-16,-1 9 15,1 0-15,-1-8 16,1-9 0,8-9-16,-9-8 15,9 9-15,1-18 16,-10-8-16,9 0 16,0-8-1,0 8-15,0-9 16,9 1-16,-1-1 15,18-8-15,25-8 16,26 0-16,8-1 16,-17 1-1,9-1-15,8-8 16,0 0-16,-17 0 16,-16 9-16,-10-1 15,-8-8 1,-17 0-16,0 0 15,1 0-15,-18 0 16,0 0-16,0 0 16,-17 0-1,0 0-15</inkml:trace>
  <inkml:trace contextRef="#ctx0" brushRef="#br0" timeOffset="65684.23">5886 8904 0,'0'0'0,"0"0"15,0 0-15,0 0 16,0 0-16,8-8 16,18-1-1,25-8-15,34 0 16,17 9-16,-8-1 16,-9 1-16,26 8 15,8 0 1,9 25-16,-60-8 15</inkml:trace>
  <inkml:trace contextRef="#ctx0" brushRef="#br0" timeOffset="83845.34">26192 1242 0,'0'0'16,"-8"0"-16,-9-9 15,-17 1 1,-1-1-16,1 9 16,-8 0-16,-9 0 15,-9 0 1,-8 0-16,0 0 16,8-8-16,1 8 15,7 0-15,-7 0 16,8 0-16,-9 0 15,17 0 1,1 0-16,16 0 16,1 0-1,8 0-15,8 0 0,1 0 16,-1 0 0,1 8-16,-1 9 15,1 0-15,-1 26 16,1 25-16,8 0 15,8 8 1,1 18-16,-1 25 16,9 8-16,0-16 15,-8 8-15,-1 9 16,9-18 0,-8 1-16,-1-1 15,9 18-15,9-9 16,-9-8-16,0-1 15,0 18 1,-8-9-16,8-17 16,-9 8-16,9 9 15,0 0-15,0-8 16,0-9 0,-8 9-16,-1 8 15,1-17 1,-1-17-16,1 0 0,-1 17 15,1 0 1,-1 0-16,1-25 16,-1 8-16,-8 0 15,9 0-15,-9 0 16,0-9 0,0-16-16,0-9 15,0 0-15,0 17 16,0 17-16,0 8 15,0-16-15,8-17 16,-8-1 0,0-8-16,0 0 15,0 0 1,0 0-16,0-8 0,0-1 16,0 1-1,0-9-15,0-9 16,0 1-16,0-1 15,0 1-15,0-1 16,0 1 0,0-9-16,0 8 15,0 1-15,0-1 16,0-8-16,0 0 16,0 0-1,0 0-15,0-8 16,0-1-16,0 1 15,0-1-15,0 1 16,0-1 0,0 1-16,0-1 15,0 1-15,9-1 16,-1 1-16,1-1 16,8 9-1,9 0-15,16 9 16,1 0-16,-9-1 15,0-16-15,-9 8 16,1-9 0,-9 1-16,0-1 15,0 1-15,-8-1 16,8 1-16,-9-1 16,1-8-1,8 9-15,8-1 16,18 1-16,-18-9 15</inkml:trace>
  <inkml:trace contextRef="#ctx0" brushRef="#br0" timeOffset="84915.23">26993 1965 0,'0'0'0,"0"0"16,0 0 0,0 0-16,0 0 15,0 0-15,0 0 16,0 0 0,0 0-16,0 0 15,0 0-15,0 0 16,0 0-16,0 0 15,0 0-15,-17 0 16,-34 17-16,-34 8 16,8 1-1,0-9-15,18 0 16,-1 0-16,9 0 16,8 0-16,9 0 15,9-9 1,-1 9-16,1 0 15,16 0-15,0 9 16,1 8-16,8 8 16,8 1-1,1-9-15,8 0 16,9-9-16,-1 1 16,9-9-16,9-9 15,33-25 1,35-17-16,-26-25 15,-16 8-15,-18 0 16,-17 17-16,0-9 16,0 9-1,-17 9-15,0 8 16,-9 0-16,1 0 16,-1 8-16,-8 9 15,0 0 1,0 0-1,0 0-15,0 0 0,0 0 16,9 0-16,-1 17 16,18 0-1,0 26-15,8 16 16,0 1-16,0-1 16,0-8-16,-9-8 15,1-1 1,0-8-16,-1 17 15,1 0-15,-18-17 16</inkml:trace>
  <inkml:trace contextRef="#ctx0" brushRef="#br0" timeOffset="85776.84">26695 3164 0,'0'0'16,"0"0"-16,0 0 16,0 0-16,0 0 15,17 25 1,8 43-16,9 17 15,-17 9-15,0 8 16,0 17-16,1-17 16,-18-17-16,0-8 15,0-9 1,-9-9-16,9 1 16,-9-9-16,9-17 15,0-9-15,0 1 16,0-18-1,0 1-15,0-1 16,0-8-16,0 0 16,0 0-16,0 0 15,0 0 1,0 0-16,0 0 16,0 0-16,9 0 15,0 0-15,-1 0 16,1 0-16,16 0 15,1 0 1,8 9-16,-9-1 16,9 1-16,0-1 15,-8 1-15,0 8 16,-9-9 0,0 1-16,0-1 15,0 1-15,-9-1 16,-8 1-1,0-1-15,0-8 16,0 0-16,0 9 16,-25 8-16,-9 8 15,-1-8-15,10-8 16,-1-1 0,-8 1-16,0-9 15,9 0-15</inkml:trace>
  <inkml:trace contextRef="#ctx0" brushRef="#br0" timeOffset="87414.38">27138 5154 0,'0'0'16,"0"0"-16,0 0 15,0 0 1,0 0-16,0 0 16,0 17-16,-9 8 15,1 18-15,8 16 16,0 1-1,8 16-15,9 35 16,-8-1-16,-1-16 16,1 0-16,8 16 15,0 1 1,0-18-16,-9-25 16,1-8-16,-1-18 15,1 1-15,-1-9 16,1-9-1,-1 1-15,1-9 16</inkml:trace>
  <inkml:trace contextRef="#ctx0" brushRef="#br0" timeOffset="88785.71">27495 1242 0,'0'0'16,"0"0"-16,0 0 15,9 0-15,8-9 16,34 1 0,26 8-16,-9 0 15,8 0-15,10 0 16,7 8-16,-16 1 16,-9-1-16,0 1 15,-17-1 1,1 9-16,-10 0 15,1 0-15,-9 9 16,-9 8 0,-8 0-16,0 0 0,0 8 15,-17 1 1,0 16-16,0 9 16,0 9-16,0 16 15,0 1-15,0 0 16,0 8-1,0 17-15,0 0 16,9-9-16,-9 9 16,0 9-1,0-1-15,8-7 16,-8 16-16,-8 17 16,8-26-16,-9 1 15,9 33-15,0-7 16,0-18-1,-8 25-15,-1-8 16,1 0 0,-1 0-16,1-17 15,8-16-15,0 7 16,0 9-16,0-8 16,0-43-16,0 8 15,0 18-15,0-1 16,8-25-1,-8-16-15,9 7 16,-9 1-16,0-1 16,8-16-16,-8-1 15,0 1 1,9-9-16,-1 0 16,-8-9-16,0 1 15,0-1-15,0-8 16,0-8-16,0-1 15,0-8 1,0-8-16,0-1 16,0 1-16,0-1 15,0 1-15,0-1 16,0-8 0,-8 9-16,-1-1 15,1 1 1,-9-1-16,-17 1 15,-9 8-15,-8 0 16,0-9-16,0 1 16,8 0-16,1-1 15,16 1 1,1-1-16,8-8 16,8 0-16,1 0 15,-1 0-15,9 0 16,0-8-16,0 8 15</inkml:trace>
  <inkml:trace contextRef="#ctx0" brushRef="#br0" timeOffset="95647.73">29310 4388 0,'0'0'0,"0"0"16,0 0-16,0 0 15,0 0 1,8 0-16,1 9 16,8 8-16,8 0 15,26 0 1,18 0-16,16 0 15,0-9-15,9 1 16,-1-1-16,1 1 16,-9-9-1,-17 0-15,-17 8 16,1 1-16,-10-1 16,-25-8-16</inkml:trace>
  <inkml:trace contextRef="#ctx0" brushRef="#br0" timeOffset="96003.73">29463 5332 0,'0'0'0,"0"0"16,0 0-16,0 0 16,8 0-16,35-8 15,25-1 1,17-8-16,18-8 15,7-1-15,1 1 16,-26 8-16,-8 0 16,8 0-1,-8 17-15,-26 0 16,-43 0-16</inkml:trace>
  <inkml:trace contextRef="#ctx0" brushRef="#br0" timeOffset="96581.47">32180 4405 0,'0'0'32,"0"0"-32,0 0 0,0 0 0,0 0 15,0 0 1,0 0-16,0 0 16,0 0-16,-17 17 15,-25 17-15,-18 9 16,0 8-1,1 8-15,-9 18 16,8-1-16,17-16 16,1 0-1,16-18-15,18 1 16,-1 8-16,1 0 16,16 0-1,18 8-15,8-16 0,8-1 16,1-16-1,25-9-15,17-26 16,17-25-16,35-17 16,-9-8-16,-43 8 15,-17 0 1,-17-17-16,-17 0 16,0 0-16,-17 17 15,-17 8-15,0 9 16,-17 0-1,-17 0-15,-34 0 16,-26 8-16,-8 18 16,0 8-1,51 0-15</inkml:trace>
  <inkml:trace contextRef="#ctx0" brushRef="#br0" timeOffset="102477.23">19565 10120 0,'0'0'0,"0"0"16,0 0-16,0 0 16,0 0-1,0 0-15,0 0 16,0 0-16,9 0 15,-1-8 1,18-1-16,17 1 16,8-1-16,34-16 15,8-1 1,18 1-16,-9 8 0,1 0 16,-1 8-1,-8 9-15,-18 0 16,-16 0-16,-9 0 15,0 0 1,-8 0-16,16 17 16,-8 0-16,-8-8 15,-26-1-15</inkml:trace>
  <inkml:trace contextRef="#ctx0" brushRef="#br0" timeOffset="103226.93">22044 8768 0,'0'0'0,"0"0"15,0 0-15,0 0 16,0 0 0,0 9-16,0 42 15,9 51 1,-1 17-16,1 17 16,-1 51-1,1 0-15,-1 9 0,1-1 16,-9-25-16,0 9 15,0-35 1,0-24-16,-9-18 16,1-34-16,-1-9 15,9-25-15,-8-8 16,8-9 0,0-9-16,0 1 15,0-9-15,0-9 16,0-25-16,0-17 15,8-17-15,1-25 16,-1-1 0,18 9-16,-1 17 15,9 17-15,0 8 16,9 9-16,8 17 16,9 0-1,8 17-15,-9 0 16,1 17-16,0 9 15,8 8-15,-17 17 16,0 0 0,-8 0-16,-26-8 15,0-1 1,-17 1-16,-9 8 0,-16 8 16,-9 18-1,-18-1-15,-16 1 16,-8-9-16,-18-9 15,9-16 1,17-18-16,17-8 16,16-8-16,1-1 15,9-8-15,-9-25 16,17 8 0</inkml:trace>
  <inkml:trace contextRef="#ctx0" brushRef="#br0" timeOffset="104675.86">23509 10095 0,'0'0'16,"0"0"-16,0 0 16,0 0-16,0 0 15,9-9 1,16 1-16,9-1 16,34-8-16,18-8 15,16 8-15,0 0 16,17 0-16,0 0 15,-8 0 1,-17 0-16,17 8 16,8 1-16,-17 8 15,-8 0-15,-26 0 16,-26 8 0,-7-8-16,-1 9 15,-9 8-15,-8 0 16,-8-9-16,-9-8 15</inkml:trace>
  <inkml:trace contextRef="#ctx0" brushRef="#br0" timeOffset="105046.74">24565 9108 0,'0'0'0,"0"0"16,0 0-16,0 0 16,0 17-16,-8 9 15,-1 16-15,1 43 16,-1 34-1,9 0-15,0 9 16,0 17 0,0-9-16,0-17 0,0-17 15,0-9-15,-8-8 16,8-17 0,0-17-16,0-8 15,0-17-15,0-1 16,0-16-16,0-1 15,0-8 1</inkml:trace>
  <inkml:trace contextRef="#ctx0" brushRef="#br0" timeOffset="105429.07">25775 9704 0,'0'0'16,"0"0"-16,0 0 16,8 0-16,1 8 15,16 9-15,1 0 16,17 17-1,8 17-15,8 17 16,9-8 0,1-1-16,-18-16 0,0-9 15,0-9 1,0 1-16,-8-18 16,-9 1-16,0-9 15,0-9-15,-26 1 16</inkml:trace>
  <inkml:trace contextRef="#ctx0" brushRef="#br0" timeOffset="105710.73">26771 9355 0,'0'0'15,"0"0"-15,0 0 16,9 17-1,-1 17-15,1 42 16,-9 18-16,0 25 16,-9 51-1,-25 9-15,-8 16 16,-9 9-16,8-33 16,0-10-16,18-8 15,-9-17-15,8-17 16,1-34-1,8-25-15,8-18 16,1-16-16,-1-1 16,9-16-1,0-9-15</inkml:trace>
  <inkml:trace contextRef="#ctx0" brushRef="#br0" timeOffset="106024.83">27870 9661 0,'0'0'0,"0"0"15,0 0 1,0 0-16,17 0 16,43-8-16,25-1 15,0 1 1,0-1-16,1 1 16,-10-1-16,9-8 15,-16 0-15,-27 9 16,-25 8-1</inkml:trace>
  <inkml:trace contextRef="#ctx0" brushRef="#br0" timeOffset="106308.95">27666 10478 0,'0'0'0,"0"0"15,8 0 1,18 0-16,33 0 16,52 0-16,34-9 31,-17 9-31,-9-9 0,9 9 15,8 0-15,0-8 16,-25-1 0,-60 1-16</inkml:trace>
  <inkml:trace contextRef="#ctx0" brushRef="#br0" timeOffset="107076.67">30511 8930 0,'0'0'0,"0"0"16,0 0-16,0 0 15,-9 0 1,-8 0-16,0 0 16,0 0-16,0 0 15,-17 17-15,-9 8 16,-8 26-16,-8 0 15,-1 0 1,0 17-16,1 9 16,8 8-16,8-9 15,17-8-15,1-8 16,8 0 0,8-18-16,1 1 15,8-1-15,8 1 16,1-9-16,8 8 15,8-16 1,1-1-16,17 1 16,-1-18-16,1 1 15,-1-18-15,18-16 16,17-18 0,8-16-16,0-1 15,-17-8-15,0-34 16,-17 8-16,-16 18 15,-18 8 1,0 0-16,-17-9 16,-17 1-16,0 8 15,-26-9-15,-34-8 16,-8 17 0,0 9-16,-26-1 15,-8 9-15,-9 9 16,17 25-1,1 17-15,7 0 16,27 17-16,-9 0 16,42-9-16</inkml:trace>
  <inkml:trace contextRef="#ctx0" brushRef="#br0" timeOffset="110510.4">22589 12170 0,'0'0'0,"0"0"15,0 0-15,0 0 16,0 0-16,0 0 15,0 0 1,0 0-16,9 25 16,-1 43-16,9 34 15,0 1-15,0 16 16,0 17-16,9-17 16,-1-17-1,1 0-15,0 8 16,-1-8-16,9-8 15,-8 0-15,-1-1 16,1 1 0,-9-1-16,0-8 15,-9-8-15,1-9 16,-1 0-16,1-9 16,-9-16-16,8-18 15,-8 1 1,0-18-16,0 1 15,0-9-15,0-9 16,0-8 0,9-8-16,0-18 15,8-16-15,0-18 16,8-8-16,9 0 16,9 17-1,-1 9-15,9 8 16,9 0-1,0 17-15,-9 17 0,8 0 16,1 0 0,8 17-16,0 0 15,1 17-15,-10 0 16,-16 0 0,-9 0-16,-17 0 15,0 0-15,-17 8 16,0 9-16,-26 9 15,-33 25-15,-26 25 16,-26-16 0,-8-9-16,-1-9 15,18-16-15,8-18 16,9-16-16,26-9 16,25 0-16</inkml:trace>
  <inkml:trace contextRef="#ctx0" brushRef="#br0" timeOffset="110917.13">24795 12689 0,'0'0'0,"0"0"16,0 0-16,0 0 15,9 0 1,16 0-16,26-9 15,18 9-15,7 0 16,1 0-16,17 9 16,-1-1-1,-8 1-15,-16-9 16,-1 8-16,0 1 16,0-1-16,-17 1 15,-8 8 1,-26 0-16,-9-9 15</inkml:trace>
  <inkml:trace contextRef="#ctx0" brushRef="#br0" timeOffset="111211.37">25102 13395 0,'0'0'15,"0"0"1,0 0 0,0 0-16,17 0 0,17 8 15,34-8-15,26 9 16,0-18-1,16 9-15,18-8 16,0-1-16,-17 1 16,16-1-16,10 1 15,-78-1 1</inkml:trace>
  <inkml:trace contextRef="#ctx0" brushRef="#br0" timeOffset="113174.51">27368 12663 0,'0'0'0,"0"0"16,0 0-16,0 0 16,0 0-1,0 0-15,8 9 16,1 8-16,16 25 15,9 18-15,34 8 16,1 8 0,-1-16-16,0-9 15,-9 0-15,1-9 16,0 1 0,8-1-16,-17-16 15,-8-1-15,-9 1 16,-9-18-16,-16 1 15</inkml:trace>
  <inkml:trace contextRef="#ctx0" brushRef="#br0" timeOffset="113540.46">28790 12119 0,'0'0'0,"0"0"0,0 0 16,0 0-1,0 0-15,0 17 16,-17 34-16,-26 59 16,-8 27-1,-8 7-15,-9 43 16,-1-42-16,1 33 15,0 18-15,0-51 16,-9 16-16,-8 1 31,17-43-31,0 0 0,8 8 16,9-8-16,0 26 16,17-9-16,17-51 15,8-42 1,9-18-16,0-16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152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2-03-31T17:22:05.8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22816 1416 0,'0'0'0,"0"0"16,0 0-16,0 0 15,0 0 1,68 6-16,-1-6 16,36 6-1,29-6-15,18-6 16,53 0-1,-3-5-15,9-7 16,17-5-16,-38-13 16,27-5-1,-24-6-15,-15-12 16,21-5 0,-35 11-16,-30 6 15,-35 11 1,-41 19-16,-26-1 15,-13 12-15,-11 0 16,-15 0 0,-17 1-16,-36-7 15,-56 6 1,-31-6-16,-19 12 16,-23-6-1,20 12-15,21 6 16,33 6-16,29 11 15,14 18 1,7 12-16,14 11 16,20-5-1,27-18-15,15-12 16,26 1 0,36-7-16,41 0 15,64-11-15,15-6 16,12-6-1,9-18-15,-24-23 16,12-24 0,-21-23-16,-32-1 15,-29 7-15,-51 23 16,-34 23 0,-30 19-16,-21-1 15,-29 6 1,-85 35-16,-65 54 15,-3 46 1</inkml:trace>
  <inkml:trace contextRef="#ctx0" brushRef="#br0" timeOffset="6813.5">9619 4033 0,'0'0'0,"0"0"0,0 0 0,0 0 15,0 0-15,0 0 16,0 0-1,0 0-15,0 0 16,0 0 0,0 0-16,0 0 15,0 0 1,0 0-16,0 0 16,0 0-16,-76-30 15,-1 30 1,-11-5-16,0-1 15,6 0 1,-7 0-16,-5 0 16,6-6-16,17 6 15,19-5 1,16 5-16,13 0 16,11 6-1,0-6-15,0 6 16,7 6-1,-1-6-15,6 6 16,-6 6-16,6 5 16,0 13-1,0 23-15,6 23 16,5 18 0,1 0-16,6-6 15,-6 6 1,5 12-16,1 6 15,5-12-15,1-12 16,-1-6 0,7 7-16,5 5 15,-5 6 1,-7-12-16,1-12 16,-7 1-1,1-1-15,0 12 16,-7 0-16,-5 1 15,0-13 1,-6-5-16,6-1 16,-6 10-1,0 8-15,0 0 16,0-3 0,-6 0-16,0 4 15,0 8-15,0 9 16,-5-7-1,-1-7-15,0-1 16,-6 9 0,7 6-16,-1-1 15,0-5 1,0-3-16,7 0 16,5 6-16,0-3 15,0-6 1,5-11-16,-5-1 15,6 6 1,0 6-16,0 0 16,0-14-16,0-16 15,0-11 1,0-6-16,-1-6 16,1 1-1,0-4-15,0 0 16,0-3-1,0-2-15,0-4 16,-6-3-16,6-5 16,0-3-1,-1-7-15,-5-2 16,6 0 0,-6-3-16,6 0 15,0 0 1,12 3-16,5 2 15,30 7-15,18 0 16,5-4 0,-5-5-16,-7-3 15,-5 0 1,0-3-16</inkml:trace>
  <inkml:trace contextRef="#ctx0" brushRef="#br0" timeOffset="7667.66">10107 4556 0,'0'0'0,"0"0"0,0 0 16,0 53-1,0 18-15,0 23 16,6-6-16,0 0 15,6-11 1,23-13-16,12-29 16,18-23-1,-1-29-15,19-54 16,-7-41 0,-17-35-16,-18 6 15,-23 35-15,-18 36 16,-30 29-1,-17 29-15,-23 18 16,-30 17 0,11 7-16,37-13 15,28-5-15</inkml:trace>
  <inkml:trace contextRef="#ctx0" brushRef="#br0" timeOffset="8296.68">12550 4503 0,'0'0'0,"0"0"15,0 0-15,-23 65 16,2 17-16,6 24 15,12 6 1,9-18 0,9-18-16,17-23 15,21-23-15,18-25 16,17-28 0,9-42-16,-15-35 15,-23-6-15,-27 12 16,-17 30-1,-15 17-15,-20 11 16,-25 13 0,-25 11-16,-15 6 15,17 6 1</inkml:trace>
  <inkml:trace contextRef="#ctx0" brushRef="#br0" timeOffset="8820.06">15278 4533 0,'0'0'0,"0"0"16,-53-6-16,21 0 15,0 0-15,5 6 16,7 6 0,-1 6-16,0 17 15,1 24 1,5 35-16,12 0 16,21-5-1,32-7-15,20-23 16,4-18-16,-12-23 15,-15-18 1,3-23-16,11-36 16,-8-23-1,-20 0-15,-27 17 16,-15 24 0,-12 12-16</inkml:trace>
  <inkml:trace contextRef="#ctx0" brushRef="#br0" timeOffset="15296.7">10595 6114 0,'0'0'0,"0"0"0,0 0 15,0 0-15,0 0 16,0 0 0,0 0-16,-29 0 15,-7 3-15,-11 12 16,-23 23 0,-12 39-16,17 20 15,24-3 1,17-21-16,18-14 15,12-12-15,24-6 16,17-11 0,11-19-16,-5-17 15,6-20 1,12-30-16,5-35 16,-5-15-1,-18 15-15,-36 32 16,-23 27-16,-5 8 15,-25 4 1,-17 5-16,-29 15 16,-24 21-1,0 26-15</inkml:trace>
  <inkml:trace contextRef="#ctx0" brushRef="#br0" timeOffset="15797.06">12262 6100 0,'0'0'0,"0"0"0,-35 8 15,17 4-15,3 12 16,7 14-1,10 12-15,25 20 16,20 7-16,12-15 16,-6-24-1,-12-21-15,-15-14 16,1-11 0,5-16-16,3-17 15,-2-12 1,-13 0-16,-14 9 15,-12 12-15,-5 2 16,-4 7 0,-3 5-16,1 9 15</inkml:trace>
  <inkml:trace contextRef="#ctx0" brushRef="#br0" timeOffset="16181.13">14014 6058 0,'0'0'0,"0"0"16,0 0-16,0 0 16,0 0-1,59 12-15,-9-9 16,15-6-16,8-3 15,3-5 1,10-4-16,14-6 16,8-5-16,-8-4 15,-23-5 1</inkml:trace>
  <inkml:trace contextRef="#ctx0" brushRef="#br0" timeOffset="16480.41">15622 5685 0,'0'0'0,"0"0"15,53 71-15,-9-1 16,-9 1 0,-14-7-16,-9-17 15,-3 6 1,-1 6-16,4 15 16,3 11-1,0 0-15,-4-14 16</inkml:trace>
  <inkml:trace contextRef="#ctx0" brushRef="#br0" timeOffset="17930.54">10548 7725 0,'0'0'0,"0"0"0,0 0 15,0 0-15,0 0 16,0 0 0,-29 0-16,17 0 15,-12 3 1,-11 9-16,-12 17 16,0 21-1,12 15-15,23 3 16,12-10-16,24-8 15,11 0 1,6-6-16,6-8 16,-6-10-1,6-14-15,6-9 16,12-6 0,17-15-16,0-17 15,-11-18 1,-24-17-16,-18-4 15,-23 15-15,-29 6 16,-18 9 0,-30 9-16,-17 11 15,-18 39 1,-82 76-16</inkml:trace>
  <inkml:trace contextRef="#ctx0" brushRef="#br0" timeOffset="18348.25">12518 7455 0,'0'0'0,"0"0"0,6 64 16,-1 10-16,1 26 15,6 12 1,3-9-16,0-21 16,-4-26-1,1-18-15,0-12 16</inkml:trace>
  <inkml:trace contextRef="#ctx0" brushRef="#br0" timeOffset="18996.56">15325 7481 0,'0'0'0,"0"0"16,-44 3-16,18 6 15,-10 12-15,-2 11 16,0 18 0,12 18-16,17 14 15,26 18 1,36 9-16,18-12 15,-4-33 1,-8-26-16,-9-14 16,-3-12-16,0-6 15,0-9 1,3-12-16,0-20 16,-3-24-1,-8-17-15,-19 2 16,-23 15-1,-32 3-15</inkml:trace>
  <inkml:trace contextRef="#ctx0" brushRef="#br0" timeOffset="20646.86">15960 4256 0,'0'0'0,"0"0"16,0 0-16,0 0 15,0 0 1,0 0-16,0 0 16,0 0-1,0 0-15,0 0 16,0 0-16,0 0 15,0 0 1,30-23-16,23 5 16,26-5-1,3 5-15,-17 6 16,-15 0-16,-6 7 16,3-7-1,3 6-15,0 6 16,-3 0-1,-6 0-15,-3 12 16,-2-1 0,-4 7-16,0 6 15,-2 5-15,-1 12 16,-5 6 0,-4-6-16,-2 12 15,0 6 1,-4 18-16,-2 17 15,0 17 1,-3 25-16,-4 11 16,-2 0-16,0 5 15,-3 1 1,0-6-16,0 0 16,0-6-1,3 9-15,3-3 16,0 0-1,3 6-15,6 0 16,2-6-16,4 3 16,2-3-1,1-6-15,-1-15 16,1-14 0,-1-18-16,-2-6 15,2 9 1,-2 0-16,-3-8 15,-4-10-15,1-8 16,-3-7 0,-3 4-16,-3 2 15,-1-2 1,-2-6-16,0-9 16,-3-12-1,0-9-15,-3-5 16,0-7-16,0-5 15,1 0 1,-1-4-16,0-2 16,-3 0-1,0 0-15,-3-3 16,0 0-16,-5-1 16,-4 1-1,-6 0-15,-2 0 16,-6 3-1,-12 0-15,-36 8 16,-70 19 0</inkml:trace>
  <inkml:trace contextRef="#ctx0" brushRef="#br0" timeOffset="26782.06">18400 4033 0,'0'0'0,"0"0"0,0 0 0,0 0 0,0 0 15,0 0-15,0 0 16,0 0-1,0 0-15,0 0 16,0 0 0,0 0-16,0 0 15,0 0-15,0 0 16,0 0 0,0 0-16,0 0 15,0 0 1,-56 18-16,-2-13 15,-16 7-15,7 0 16,14 0 0,17-12-16,13 6 15,5-6 1,3 0-16,4 0 16,-1 0-1,3 0-15,0 0 16,1 0-1,2 0-15,0 0 16,0 0-16,0 0 16,0 0-1,3 5-15,0-5 16,0 6 0,0 6-16,3 0 15,0 0 1,0 5-16,0 7 15,0-1-15,0 1 16,-3 5 0,3 6-16,0-5 15,0 5 1,0-5-16,0 5 16,0 0-16,0 12 15,0 0 1,0 12-16,0 6 15,0-1 1,0 1-16,0-6 16,0 5-1,0 1-15,0 0 16,3 11-16,0 1 16,0-1-1,0-5-15,0-7 16,-3 1-1,0 0-15,0 5 16,3 1-16,0 5 16,3-5-1,0-1-15,0-5 16,0 3 0,-4 5-16,1 7 15,0 2 1,0-6-16,0-8 15,-3-6 1,0-4-16,-3 7 16,0 12-16,0 5 15,0 0 1,1-5-16,-1-7 16,0-5-1,0-3-15,0-1 16,3 1-16,0 0 15,0-3 1,3-1-16,0-2 16,3-3-1,-4-3-15,1 0 16,0 3 0,0 3-16,-3 6 15,0-1 1,0-2-16,3-6 15,-3-3-15,0-6 16,0-3 0,-3 3-16,0 3 15,0 0 1,0 3-16,1-5 16,-1-4-16,0-3 15,3-6 1,0-2-16,0-7 15,0-2 1,0-1-16,0-2 16,0 0-1,0-1-15,0-2 16,0-3-16,0-1 16,0 1-1,3 0-15,-3-3 16,0 0-1,3-4-15,-3 1 16,0 0 0,2 0-16,-2-3 15,3 0-15,0 0 16,0 0 0,3 0-16,3 0 15,3 0 1,5 0-16,10 0 15,11 0 1,3 2-16,6 1 16,-3-3-16,0 0 15,6-3 1,9 0-16,9-3 16,2 0-1,-8 3-15,-9 0 16,-12 0-1,-11 0-15,-4 0 16,-5 0-16,-4-3 16</inkml:trace>
  <inkml:trace contextRef="#ctx0" brushRef="#br0" timeOffset="27899.22">19517 4192 0,'0'0'0,"0"0"0,0 0 16,0 0-1,0 0-15,-32 23 16,17-5-16,1 5 16,-1 13-1,3-1-15,0 6 16,4 0-1,-1 0-15,3 0 16,0 1 0,0 5-16,-3 0 15,-2 0 1,-10 0-16,-8 6 16,-15 0-16,-9 0 15,0-12 1,6-12-16,11-5 15,10-13 1,5 1-16,4 0 16</inkml:trace>
  <inkml:trace contextRef="#ctx0" brushRef="#br0" timeOffset="28400.15">18868 4515 0,'0'0'0,"0"0"0,0 0 16,0 0-16,0 0 15,59 18 1,2-12-16,19 11 16,2 7-1,3 11-15,12 18 16,15 6 0,6 5-16,-19-5 15,-28-6-15,-24-18 16,-15-5-1,-5-7-15,-9-5 16,-7-6 0,-5-6-16</inkml:trace>
  <inkml:trace contextRef="#ctx0" brushRef="#br0" timeOffset="28880.2">19203 5603 0,'0'0'0,"29"29"0,1 12 16,2 24-16,0 0 15,7-1 1,11 1-16,11-18 16,4-6-1,-6-11-15,-6-13 16,-12-5-16,-12-3 15,-5-3 1</inkml:trace>
  <inkml:trace contextRef="#ctx0" brushRef="#br0" timeOffset="29264.09">20017 5620 0,'0'0'0,"-20"53"0,5 18 15,0 17 1,1-6-16,2-17 16,0-6-1,0 0-15,0 5 16,1 7-16,2 5 16,3-5-1,3-12-15,0-15 16,0-15-1,3-8-15,0-7 16</inkml:trace>
  <inkml:trace contextRef="#ctx0" brushRef="#br0" timeOffset="29766.25">19659 7240 0,'0'0'0,"0"0"15,-12 41 1,12-2-16,3 16 16,8 13-16,7-3 15,0-9 1,-1-6-16,1 8 15,-3 4 1,-4 3-16,-2 2 16</inkml:trace>
  <inkml:trace contextRef="#ctx0" brushRef="#br0" timeOffset="31180.14">19867 3939 0,'0'0'0,"0"0"16,0 0-16,0 0 15,0 0 1,0 0-16,0 0 16,38 23-1,-8-11-15,20-6 16,17 0-1,4 0-15,-3 0 16,-1-1-16,13 1 16,5 0-1,0-6-15,-14 0 16,-21 0 0,-15 0-16,-9 0 15,-5 6 1,-6 0-16,-1 6 15,1 5-15,3 25 16,-1 16 0,1 19-16,-3 11 15,2 12 1,4 18-16,2 11 16,7 18-1,2 17-15,3-5 16,-2 6-1,-1 5-15,-2-5 16,-4-12-16,-2 6 16,-4-12-1,-2-3-15,-4-3 16,-2 0 0,0-6-16,0-3 15,-3-11-15,-4-12 16,4-3-1,-3-1-15,-3 1 16,-3-15 0,-3-11-16,0-10 15,0-2 1,0-3-16,0-4 16,0-5-16,0-6 15,1-3 1,-1-6-16,0-2 15,0-7 1,0-3-16,0-5 16,0-7-1,0-2-15,0-3 16,0-3 0,0 0-16,-3-4 15,0 1-15,0 0 16,-2 0-1,-4 0-15,-3 0 16,-5 0 0,-13 3-16,-14-1 15,-38 4-15,-80-3 16</inkml:trace>
  <inkml:trace contextRef="#ctx0" brushRef="#br0" timeOffset="35084.39">21816 6123 0,'0'0'0,"0"0"0,0 0 0,0 0 16,0 0-1,0 0-15,0 0 16,0 0-16,0 0 16,0 0-1,0 0-15,0 0 16,0 0 0,39 0-16,16 0 15,16 0 1,-3 0-16,-13 0 15,-10-3 1,-13 3-16,-3 0 16,-2 0-16,-4 0 15,1 0 1,-4 0-16,-5 0 16,-9 0-1,-6 0-15</inkml:trace>
  <inkml:trace contextRef="#ctx0" brushRef="#br0" timeOffset="35412.94">21816 6549 0,'0'0'0,"0"0"16,0 0-16,0 0 15,0 0 1,0 0-16,0 0 16,59-6-1,6 4-15,14-4 16,-5 0-16,-10 0 15,-5 3 1,12-3-16,17-3 16,15-8-1</inkml:trace>
  <inkml:trace contextRef="#ctx0" brushRef="#br0" timeOffset="36246.65">23798 4056 0,'0'0'0,"0"0"15,0 0-15,0 0 16,-59 18 0,0-18-16,-26 0 15,11-6-15,19 0 16,13 0-1,13 1-15,6 5 16,2-6 0,0 6-16,-2-6 15,-1 6-15,1 0 16,-1 0 0,4 0-16,2 0 15,0 0 1,7 0-16,-1 6 15</inkml:trace>
  <inkml:trace contextRef="#ctx0" brushRef="#br0" timeOffset="37162.71">23154 4556 0,'0'0'0,"0"0"0,21 71 16,-10 11-1,1 18-15,-3 6 16,0 0-1,0 11-15,-1 7 16,1-13-16,0 1 16,0-6-1,-3 0-15,0 6 16,-3-18 0,-1 0-16,-2-6 15,0 3 1,3 3-16,0-9 15,3-5-15,-3-7 16,0 1 0,0 5-16,0 6 15,0 4 1,0-7-16,0-9 16,0-5-1,-3 2-15,0 4 16,0-1-16,0-5 15,3 0 1,0-9-16,0-7 16,-3-2-1,0-3-15,0 0 16,0 1-16,0-1 16,0 0-1,0 3-15,0-3 16,2 0-1,1-3-15,0-3 16,0-3 0,0-3-16,-3-2 15,0-1 1,0 0-16,0 4 16,0-1-16,0 0 15,0 1 1,0-4-16,0-3 15,-3 1 1,3-7-16,0-5 16,0-3-16,0-4 15,0 1 1,0-3-16,0 0 16,0-3-1,0-1-15,0 1 16,3 0-1,0 3-15,6 3 16,6 0-16,8-1 16,13 4-1,8-3-15,3-3 16,0-7 0,-3 1-16,-3 0 15,6 0 1,3 0-16,3 3 15,0 0-15,-6 0 16,-9 3 0,-17-3-16,-16-1 15</inkml:trace>
  <inkml:trace contextRef="#ctx0" brushRef="#br0" timeOffset="43863.35">24224 4727 0,'0'0'0,"0"0"0,0 0 0,-18-30 15,1 19 1,-7-13-16,-2 6 16,-4 1-1,4-1-15,0 12 16,2 0-1,3 0-15,4 6 16,2 0-16,0 12 16,4 12-1,5 23-15,15 23 16,17 13 0,12-7-16,6-23 15,-5-18 1,-7-11-16,0-7 15,1-5 1,8-6-16,15 0 16,17-18-16,12-11 15,-2-24 1,-22-12-16,-17-6 16,-14 6-1,-12 6-15,-10 12 16,-2 12-16,-6 5 15,-6 7 1,-11-7-16,-16 7 16,-17-7-1,-11 6-15,-1 7 16,15 5 0,15 6-16,5 6 15,4 0-15,2-1 16,3 7-1</inkml:trace>
  <inkml:trace contextRef="#ctx0" brushRef="#br0" timeOffset="48847.86">23768 6123 0,'0'0'0,"0"0"0,0 0 15,0 0 1,0 0-16,0 0 15,0 0 1,0 0-16,0 0 16,0 0-16,0 0 15,0 0 1,0 0-16,0 0 16,0 0-1,0-29-15,0 29 16,0 0-16,3 0 15,6 0 1,18-3-16,26 0 16,20-3-1,1-6-15,-10 0 16,-8 1 0,-6-1-16,0 3 15,-3 0 1,-6 0-16</inkml:trace>
  <inkml:trace contextRef="#ctx0" brushRef="#br0" timeOffset="49463.41">25174 5556 0,'0'0'0,"0"0"15,0 0 1,0 0-16,0 0 15,0 0 1,0 0-16,0 0 16,3 35-16,0-17 15,2 23 1,4 18-16,0 17 16,-3 0-1,0 1-15,-3-10 16,0 1-16,0 0 15,0-7 1,-1-2-16,1-9 16,0-6-1,0-11-15,-3-7 16,0-2 0,0-7-16,3 4 15</inkml:trace>
  <inkml:trace contextRef="#ctx0" brushRef="#br0" timeOffset="55430.87">24256 7378 0,'0'0'0,"0"0"0,0 0 0,0 0 0,0 0 16,0 0-1,0 0-15,0 0 16,0 0-1,0 0-15,0 0 16,0 0-16,0 0 16,0 0-1,12 47-15,15-2 16,28 10 0,22 1-16,5-3 15,-11-6-15,-12-3 16,-6 0-1,-4-2-15,-1-1 16,-7-3 0,-3-6-16,-12-8 15,-5-7 1</inkml:trace>
  <inkml:trace contextRef="#ctx0" brushRef="#br0" timeOffset="55846.96">25232 7625 0,'0'0'0,"0"0"15,0 0 1,0 0-16,-3 62 15,1 9-15,-4 32 16,0 23 0,-3 15-16,0 0 15,-6-9 1,-2-20-16,-4-24 16,4-14-1,-1-9-15,3-7 16</inkml:trace>
  <inkml:trace contextRef="#ctx0" brushRef="#br0" timeOffset="56581.68">25232 4156 0,'0'0'0,"0"0"15</inkml:trace>
  <inkml:trace contextRef="#ctx0" brushRef="#br0" timeOffset="57616.12">25685 4127 0,'0'0'0,"0"0"15,0 0 1,0 0-16,47-18 16,9 7-16,20 5 15,-2 0 1,-15 12-16,-15-6 15,-12 6 1,-8-1-16,-7 7 16,-2-6-1,-3 6-15,-3 5 16,-1 1 0,1 6-16,-3 5 15,0 12-15,-3 6 16,0 0-1,-3 0-15,3 18 16,0 11 0,-3 24-16,0 0 15,0 0 1,0 0-16,0 12 16,0 0-16,0 5 15,0 1 1,3-6-16,0 5 15,0 1 1,-3-1-16,0-5 16,3 0-16,0 5 15,-1-2 1,1-3-16,0-9 16,-3 2-1,3 4-15,3-3 16,-3-9-1,0-3-15,0 3 16,3 6-16,0 0 16,3-15-1,-1-14-15,-2-13 16,3 4 0,-3 9-16,3 11 15,0 3 1,-1-12-16,4-14 15,-3-18-15,-3-8 16,0-7 0,0 0-16,-3 1 15,-1 2 1,1 3-16,0 1 16,0-1-16,0-3 15,-3-2 1,0-4-16,0-2 15,-3-1 1,0-2-16,0-4 16,0-2-1,3-3-15,0-3 16,0-1-16,0-2 16,0 0-1,0 0-15,-2-3 16,-1 3-1,0-3-15,-3 3 16,-3-3 0,0 0-16,-3 0 15,-2 2-15,-7 1 16,-8 3 0,-21 3-16,-24 3 15,-8-4 1,3-2-16</inkml:trace>
  <inkml:trace contextRef="#ctx0" brushRef="#br0" timeOffset="66413.53">24389 7643 0,'0'0'0,"0"0"0,0 0 0,0 0 16,0 0 0,0 0-16,0 0 15,0 0-15,0 0 16,0 0-1,0 0-15,0 0 16,0 0 0,0 0-16,0 0 15,0 0 1,32 15-16,-11-9 16,2-4-16,7 1 15,2 3 1,0 0-16,-2 3 15,-4 3 1,-2 0-16,-1 2 16,-2 4-16,5-1 15,4 4 1,5 3-16,9-1 16,-3 1-1,0-4-15,-5-2 16,-4-3-1,-6-4-15,-2 1 16,-4 0-16,-2 0 16,-3-1-1,-4-2-15,1 0 16,-3 0 0,0 0-16,0-1 15,-3 1 1,-1 0-16,1 0 15,0-3-15,-3 0 16,0 0 0,0-1-16,0-2 15,0 0 1,0 0-16,0 0 16,0 3-1,0-3-15,0 3 16,0 0-16,0-3 15,-1 0 1,1 0-16,0 2 16,0-2-1,0 3-15</inkml:trace>
  <inkml:trace contextRef="#ctx0" brushRef="#br0" timeOffset="67198.5">25291 7393 0,'0'0'0,"0"0"0,0 0 16,0 0-1,0 0-15,0 0 16,0 0 0,0 0-16,-12 35 15,10-23 1,-1 9-16,0 5 15,0 6-15,-3 7 16,0 5 0,0 9-16,3 8 15,0 7 1,-3 6-16,0 2 16,1-5-1,2-7-15,3-2 16,0 3-16,0 2 15,-3 7 1,-3-4-16,0-8 16,0-6-1,0-9-15,3-9 16,0-6 0,0-2-16,0-1 15,0 1-15,1 2 16,-1 3-1,-3 1-15,0-7 16,3-3 0,0-5-16,0-3 15,0-4-15,0-2 16,3-3 0,0-3-16</inkml:trace>
  <inkml:trace contextRef="#ctx0" brushRef="#br0" timeOffset="81883.5">11462 10727 0,'0'0'0,"0"0"0,0 0 16,0 0-16,-44-24 15,18 10 1,-7-1-16,1 0 16,-6 1-1,3 2-15,5 3 16,7 3-16,5 0 15,0 0 1,7 3-16,-7 0 16,-6 0-1,-5-2-15,-18-1 16,-6 0-16,0 0 16,6 0-1,0 3-15,12 0 16,5 3-1,7 0-15,5 3 16,1 0 0,-1 3-16,6 3 15,6 3-15,-5 2 16,5 7 0,6-1-16,0 7 15,6 11 1,5 30-16,7 29 15,11 20 1,1 1-16,-7-3 16,1-4-16,-1 7 15,-5-9 1,-6-4-16,5-2 16,-5 6-1,6 6-15,-1 2 16,1-2-1,0-6-15,-1 2 16,-5 4-16,-6-6 16,0 0-1,-6-3-15,0 2 16,0 4 0,0 0-16,-6-1 15,-6 13 1,1-4-16,-1 1 15,-6-9-15,0-4 16,7 4 0,-1-6-16,0-12 15,0-12 1,7-11-16,-1-6 16,0 2-1,6-5-15,0-9 16,0-6-16,0-6 15,0-6 1,0-2-16,6-4 16,-6-2-1,6-4-15,-1-2 16,1-1-16,0-2 16,0-3-1,0-1-15,0 1 16,0 3-1,5-4-15,-5 1 16,6 0 0,6-4-16,-1 1 15,1 0-15,11-3 16,13-3 0,22-3-1,13 0-15,-1 2 16,-8-2-16,-24-3 15,-12-3 1</inkml:trace>
  <inkml:trace contextRef="#ctx0" brushRef="#br0" timeOffset="82449.39">12480 11018 0,'0'0'0,"0"0"16,0 0-1,0 0-15,-48 23 16,16-5-16,-12 8 16,-6 7-1,-3 2-15,9 3 16,6 1-1,5 5-15,4 6 16,3 5 0,-7 13-16,-14 11 15,-14-2 1,-16-9-16,4-24 16,17-24-16</inkml:trace>
  <inkml:trace contextRef="#ctx0" brushRef="#br0" timeOffset="82747.27">11695 11085 0,'0'0'0,"0"0"0,67 53 16,4-3-1,-4 6-15,-11-3 16,-9-3 0,-3 3-16,3 3 15,12 3 1,12 5-16,-1-5 15,-2-9-15</inkml:trace>
  <inkml:trace contextRef="#ctx0" brushRef="#br0" timeOffset="83142.61">13379 10180 0,'0'0'0,"0"0"0,0 0 16,0 0 0,0 0-16,0 0 15,-26 29 1,14-17-16,-3 0 15,-8 6 1,-13 5-16,-17 18 16</inkml:trace>
  <inkml:trace contextRef="#ctx0" brushRef="#br0" timeOffset="83779.23">11900 12485 0,'0'0'0,"0"0"0,0 0 16,0 0-1,0 0-15,42 20 16,-19 4 0,6 11-16,13 15 15,19 9 1,13 0-16,2-6 16,-11-15-16,-12-12 15,-15-2 1,-11-6-16,-7-7 15,-5 1 1,-3 0-16,-4-3 16,-2-3-16</inkml:trace>
  <inkml:trace contextRef="#ctx0" brushRef="#br0" timeOffset="84115.96">12735 12438 0,'0'0'0,"0"0"0,-26 38 15,5 15-15,-2 26 16,-1 10 0,1-1-16,5-3 15,3-3 1,1 6-16,2-2 16,0-13-1,6-11-15,3-21 16,0-14-16,3-10 15</inkml:trace>
  <inkml:trace contextRef="#ctx0" brushRef="#br0" timeOffset="84601.67">13470 11820 0,'0'0'0,"0"0"16,0 0-1,0 0-15,0 0 16,0 0-16,0 0 16,0 0-1,0 0-15,-32 24 16,20-18 0,-3 6-16,-8 11 15,-6 18 1,-1 18-16</inkml:trace>
  <inkml:trace contextRef="#ctx0" brushRef="#br0" timeOffset="85535.35">12532 13925 0,'0'0'0,"0"0"0,0 0 16,0 0-16,0 0 15,0 0 1,0 0-16,0 0 16,0 0-1,0 0-15,-14 47 16,14-8 0,3 19-16,3 22 15,2 8-15,1-6 16,0-8-1,-3-10-15,-3-5 16,-3-6 0,-3-6-16,0 0 15</inkml:trace>
  <inkml:trace contextRef="#ctx0" brushRef="#br0" timeOffset="86966.28">13694 10783 0,'0'0'0,"0"0"16,0 0 0,29 3-16,3-3 15,4-3 1,-1-3-16,-3 0 16,-5 3-1,2 0-15,9 0 16,24 0-1,20 0-15,10 0 16,-10 3-16,-9 3 16,-5 3-1,5 0-15,1 0 16,-6 0-16,-13-3 16,-13 0-1,-13 0-15,-5 0 16,-10-1-1,-2 1-15,-6 0 16,0 3 0,-3 9-16,0 17 15,-3 30-15,3 26 16,-1 30 0,4 26-16,3 12 15,3 17 1,0 12-16,-3-11 15,-1 14-15,1 9 16,0-6 0,3 3-16,-1-3 15,1-12 1,0-5-16,-3-15 16,0-9-1,-3-9-15,-4-9 16,1-6-1,0-2-15,-3-12 16,0-7-16,0-14 16,0-8-1,0-13-15,0-11 16,0-9 0,0-12-16,0-8 15,0-10-15,0-2 16,0-6-1,0-3-15,0-4 16,0 1 0,0 0-16,0-3 15,0 0 1,0 0-16,0 0 16,-3 3-1,0 0-15,-5 3 16,-13 5-1,-11 4-15,-18-1 16,-9 1-16,-3-3 16,6-3-1,9-1-15,6 1 16,-3 0-16,-18-3 16,-17-1-1,-21 1-15</inkml:trace>
  <inkml:trace contextRef="#ctx0" brushRef="#br0" timeOffset="90647.36">15493 12861 0,'0'0'0,"0"0"0,0 0 0,0 0 0,0 0 16,0 0 0,0 0-16,0 0 15,0 0 1,0 0-16,0 0 15,0 0-15,0-38 16,0 20 0,9-14-16,17-24 15,21-6 1,15 6-16,-6 15 16,-12 18-1,-15 11-15,-8 9 16,-9 6-1,-7 0-15,-2 3 16,-3 3-16,0-9 16</inkml:trace>
  <inkml:trace contextRef="#ctx0" brushRef="#br0" timeOffset="90991.58">15613 12644 0,'0'0'0,"0"0"16,0 0-1,0 0-15,-32-21 16,26 6 0,3-2-16,9-4 15,9-2-15,8-1 16,7 1 0,-1 8-1,-5 9-15,-4 9 16,-5 9-16,-6 8 15,-9 13 1,-12 11-16,-12 9 16,-11-3-1,0-12-15,8-15 16,7-14-16,5-9 16,0-6-1,4-11-15,2-13 16,6-8-1,12-9-15</inkml:trace>
  <inkml:trace contextRef="#ctx0" brushRef="#br0" timeOffset="92580.81">17410 10833 0,'0'0'0,"0"0"15,0 0-15,0 0 16,0 0-16,0 0 16,0 0-1,-53 0-15,6 0 16,-15 0-1,-12 0-15,-17 3 16,-15 5-16,-11 7 16,2 3-1,30-1-15,29-5 16,21-3 0,11-3-16,10-3 15,2 0 1,0-3-16,3 0 15,3 0-15,0 3 16,1 0 0,2 0-16,0 2 15,0 4 1,0 3-16,0 9 16,0 8-1,3 6-15,3 12 16,0 12-16,0 12 15,3 14 1,2 21-16,4 11 16,6 7-1,2 5-15,4 6 16,2 1 0,-2-7-16,-1-6 15,-2-5-15,0 0 16,-4-13-1,1-10-15,0-7 16,-1 0 0,1 6-16,-3 0 15,-1-3 1,-2-6-16,-3-2 16,-3-1-1,-3 6-15,0 0 16,0-2-16,2-1 15,1-3 1,-3 1-16,0 2 16,0 0-1,0-5-15,0-13 16,0-5-16,3-6 16,0-6-1,-3-3-15,0-3 16,-1-3-1,1 0-15,0 0 16,0 0 0,-3-2-16,0-4 15,0-3-15,0-2 16,0-4 0,0-2-16,-3-1 15,3-2 1,0-4-16,0 1 15,0-3 1,0-4-16,0-2 16,0 0-16,0-3 15,0 0 1,0 0-16,0 0 16,3 2-1,0 1-15,0 0 16,3 0-16,3 0 15,6 0 1,11-1-16,15 1 16,15 0-1,6 0-15,-3-3 16,-9 0 0,-12-3-16,-12-3 15</inkml:trace>
  <inkml:trace contextRef="#ctx0" brushRef="#br0" timeOffset="93379.6">17912 11191 0,'0'0'0,"0"0"16,0 0-16,0 0 15,0 0 1,0 0-16,0 0 16,-23 41-1,5-26-15,-2 6 16,-1 5-1,3 12-15,7 21 16,5 21-16,12 8 16,8-6-1,4-5-15,2-13 16,10-5 0,8-6-16,15-12 15,12-17 1,-1-13-16,-8-14 15,-6-8-15,-9-7 16,-8-5 0,-10-4-16,-8-2 15,-6-4 1,-9-2-16,-15-18 16,-26-17-1,-24-13-15,-5 13 16,11 23-16,12 17 15,6 10 1</inkml:trace>
  <inkml:trace contextRef="#ctx0" brushRef="#br0" timeOffset="94012.55">17424 13149 0,'0'0'0,"0"0"0,0 0 16,0 0 0,0 0-16,0 0 15,0 0-15,0 0 16,0 0-1,0 0-15,0 0 16,0 0 0,0 0-16,56 9 15,-3-6 1,18 0-16,-1 0 16,-8-3-16,-9 0 15,-9 0 1,-3-3-16,-3 0 15,-11 3 1,-10 0-16</inkml:trace>
  <inkml:trace contextRef="#ctx0" brushRef="#br0" timeOffset="94395.6">18400 12617 0,'0'0'0,"0"0"16,0 0-16,0 0 15,0 0-15,0 38 16,0-8 0,3 14-16,0 15 15,0 11 1,0 10-16,3 2 16,0-9-1,3-8-15,-3-9 16,-4-12-1,1-12-15,-3-8 16,-3-6-16</inkml:trace>
  <inkml:trace contextRef="#ctx0" brushRef="#br0" timeOffset="94812.23">18042 14002 0,'0'0'0,"0"0"0,0 0 16,0 0-16,56 29 16,-4-2-1,13 8-15,9 9 16,5 6-1,9 9-15,0-6 16,-11-9 0,-18-9-16,-15-8 15,-12-10-15,-8-2 16,-7-6 0</inkml:trace>
  <inkml:trace contextRef="#ctx0" brushRef="#br0" timeOffset="95199.79">18944 13893 0,'0'0'0,"0"0"0,0 0 16,0 0-16,0 0 16,0 38-1,3-5-15,-3 25 16,0 28 0,0 14-16,-3 14 15,0 4 1,0-1-16,0-5 15,3-15-15,0-15 16,0-11 0,0-12-16,0-6 15,-3-12 1,0-12-16,1-17 16,2-12-16</inkml:trace>
  <inkml:trace contextRef="#ctx0" brushRef="#br0" timeOffset="96309.52">18888 10727 0,'0'0'0,"0"0"16,0 0-16,0 0 15,0 0 1,0 0-16,0 0 16,0 0-1,0 0-15,41 17 16,12-14-1,27-3-15,29 0 16,17 0 0,0 0-16,-5 0 15,-30 0-15,-29 0 16,-18 3 0,-9 3-16,-5 3 15,-4 0 1,-2 3-16,-1 5 15,1 19-15,5 28 16,3 30 0,6 24-16,1 17 15,-1 6 1,-3 9-16,3 15 16,-5-9-1,-4-1-15,-5 7 16,-7-9-16,-2 0 15,0 0 1,-1-3-16,-5-12 16,3-6-1,-3-5-15,-3-4 16,0-2 0,2 2-16,-2 0 15,0 1-15,0-4 16,0-8-1,0-12-15,0-12 16,0-11 0,-1-15-16,-2-13 15,0-7-15,-3-7 16,3-6 0,-3-2-16,0-10 15,0-2 1,0-3-16,-3 0 15,0-1 1,0 1-16,-2 0 16,-4 3-16,-6 2 15,-11 7 1,-21 5-16,-24 3 16,-11 1-1,5-4-15,18-8 16,24-21-1,3-24-15</inkml:trace>
  <inkml:trace contextRef="#ctx0" brushRef="#br0" timeOffset="96716.7">21225 12208 0,'0'0'0,"0"0"0,0 0 16,0 0-16,0 0 16,0 0-1,0 0-15,0 0 16,0 0-1,0 0-15,0 0 16,83 0 0,8-2-16,15-4 15,-12 0 1,-21 3-16,-20 3 16,-15 0-16,-14 0 15,-12 3 1</inkml:trace>
  <inkml:trace contextRef="#ctx0" brushRef="#br0" timeOffset="97013.09">21128 12926 0,'0'0'0,"0"0"0,0 0 0,30 0 16,8-3-1,36-3-15,28-3 16,25 0 0,2 1-16,-8 5 15,-4 0 1,-11 3-16,-21 0 15,-26 0-15,-21 3 16</inkml:trace>
  <inkml:trace contextRef="#ctx0" brushRef="#br0" timeOffset="97696.56">23416 11356 0,'0'0'0,"0"0"15,0 0-15,0 0 16,0 0 0,-33 6-16,22 3 15,-4 2-15,-3 13 16,-2 20 0,-4 24-1,-5 23-15,-1 20 16,4 13-16,8-1 15,12-5 1,12-6-16,9 5 16,8 10-1,13 5-15,17-11 16,20-21-16,9-24 16,-2-20-1,-10-21-15,-11-17 16,0-12-1,6-9-15,5-9 16,1-9-16,-4-17 16,-8-21-1,-15-23-15,-11-12 16,-13-6 0,-8-3-16,-3-6 15,-12-2 1,-12-1-16,-17-3 15,-27 4-15,-15 2 16,-5 6 0,-6 15-16,-18 17 15,-12 15 1,-35 12-16,-26 12 16</inkml:trace>
  <inkml:trace contextRef="#ctx0" brushRef="#br0" timeOffset="116998.01">13520 16445 0,'0'0'0,"0"0"0,0 0 0,0 0 15,0 0-15,0 0 16,0 0 0,0 0-16,0 0 15,0 0 1,0 0-16,0 0 15,0 0-15,33-9 16,19 9 0,25-3-16,20-3 15,9 0 1,3 0-16,5 0 16,-8-2-16,-24-1 15,-20 0 1,-12 0-16,-6 0 15,-3 1 1</inkml:trace>
  <inkml:trace contextRef="#ctx0" brushRef="#br0" timeOffset="117396.36">15131 15977 0,'0'0'0,"0"0"16,0 0-16,53 12 16,-6 0-16,6 3 15,6 5 1,9 10 0,17 8-16,18 15 15,2 8-15,-13-2 16,-16 0-1,-8-6-15,-4-6 16,-5-9-16,-18-8 16</inkml:trace>
  <inkml:trace contextRef="#ctx0" brushRef="#br0" timeOffset="117762.77">16413 15824 0,'0'0'0,"0"0"0,0 0 15,0 0 1,0 0-16,-3 56 15,-6-3 1,-5 30-16,-10 31 16,-8 21-1,-4 7-15,1-1 16,3-3-16,5-18 16,7-17-1,5-17-15,3-13 16,1 1-1,-7 2-15,-6 3 16,-2 1 0</inkml:trace>
  <inkml:trace contextRef="#ctx0" brushRef="#br0" timeOffset="145661.87">13520 11715 0,'0'0'0,"0"0"0,0 0 0,0 0 0,0 0 15,0 0 1,0 0-16,0 0 15,0 0-15,0 0 16,0 0 0,0 0-16,0 0 15,0 0 1,0 0-16,0 0 16,-17 41-1,-1-21-15,-6-2 16,-2 0-16,-6-4 15,-4 4 1,-2 3-16,3 2 16,5 1-1,7-4-15,5-2 16,4-1 0,5 1-16,0 0 15,3 2-15,0 4 16,3-1-1,0-2-15,0-3 16,3-7 0,0-2-16,3-3 15,3-3 1,-6-3-16,53-21 16,-3-11-16,6-6 15,-12 0 1,-6 2-16,-5 4 15,2-3 1,3-4-16,3-2 16,3-3-1</inkml:trace>
  <inkml:trace contextRef="#ctx0" brushRef="#br0" timeOffset="146080.34">13729 11659 0,'0'0'0,"0"0"16,-38 29-16,8-5 15,1 2-15,-3 6 16,-1 4 0,-11 5-1,-6 6-15,-3 6 16,3-6-16,15-15 15,11-11-15,13-12 16,5-9 0,6-3-1,0 3-15,0 0 16,38-59-16,-3 12 16,6-18-1,4-17-15,2-12 16,6 3-1,-3 20-15,-12 30 16,-21 20-16,-14 18 16,-3 3-1,0 0-15,-38 65 16,9 0 0,-1-1-16</inkml:trace>
  <inkml:trace contextRef="#ctx0" brushRef="#br0" timeOffset="148847.12">17201 15542 0,'0'0'0,"0"0"0,0 0 0,0 0 16,0 0-1,0 0-15,-30 0 16,22 0-16,-7 0 16,-3 3-1,-8 9-15,-6 14 16,-7 24-1,-8 24-15,-6 11 16,-3-8-16,7-19 16,10-19-1,16-19-15,8-5 16,9-6 0,6-6-16,3-3 15,-3 0 1,0 0-16,56-86 15,-18 13-15,3-7 16,3 7 0,9 8-16,0 9 15,-3 9 1,-9 9-16,-11 9 16,-10 11-1,-11 9-15,-6 6 16,-3 6-16,0-3 15,0 0 1,-53 53-16,12 0 16,-3 21-1,6 8-15,8-6 16,7-14 0,5-15-16,9-17 15,6-16-15,3-11 16</inkml:trace>
  <inkml:trace contextRef="#ctx0" brushRef="#br0" timeOffset="154441.34">18732 16010 0,'0'0'0,"0"0"16,0 0-1,0 0-15,0 0 16,0 0-1,0 0-15,0 0 16,0 0 0,0 0-16,0 0 15,0 0 1,0 0-16,0-44 16,6 14-16,3-11 15,3-3 1,0 6-16,-3 8 15,-4 7 1,-2 8-16,-3 6 16,0 6-16,0 3 15,0 0 1,0 0-16,0 0 16,9 89-1,-3-4-15,0 24 16,0 17-1,0 3-15,0-5 16,2-7-16,1-14 16,0-12-1,0-17-15,-3-24 16,-3-21 0</inkml:trace>
  <inkml:trace contextRef="#ctx0" brushRef="#br0" timeOffset="164262.62">17980 16271 0,'0'0'0,"0"0"0,0 0 0,0 0 15,38-26-15,3 5 16,12-2 0,3 2-16,-6 6 15,-3 1 1,6-1-16,15 0 15,23 1-15,15 2 16,-1 6 0,-2 0-16,0 0 15,-9 3 1,-11 6-16,-16 0 16,-17 0-1,-15 0-15,-11 0 16,-6-3-16,-7 0 15,-2 0 1,0-3-16</inkml:trace>
  <inkml:trace contextRef="#ctx0" brushRef="#br0" timeOffset="164713.68">20291 15877 0,'0'0'0,"0"0"15,0 0-15,17 36 16,1-10-16,8 4 16,10 2-1,11 3-15,11 0 16,7 7 0,3 2-16,-9 0 15,-18-3 1</inkml:trace>
  <inkml:trace contextRef="#ctx0" brushRef="#br0" timeOffset="165079.7">21123 15636 0,'0'0'0,"0"0"0,-33 47 16,7 9 0,-7 21-16,1 34 15,3 25 1,2 25-16,7 36 15,5 0-15,3 0 16,6-6 0,0-26-16,4-30 15,-1-38-15,0-35 16,0-24 0,-3-14-16</inkml:trace>
  <inkml:trace contextRef="#ctx0" brushRef="#br0" timeOffset="165430.37">22369 15560 0,'0'0'0,"0"0"16,0 0 0,0 0-16,29 0 15,13 0 1,16 3-16,16 0 15,11-3-15,21-3 16,12-6 0,5 0-16,-14 3 15,-21 3 1,-12 3-16</inkml:trace>
  <inkml:trace contextRef="#ctx0" brushRef="#br0" timeOffset="165697.15">22419 16210 0,'0'0'0,"0"0"0,38-3 16,18-3 0,32-6-16,18 0 15,9 0 1,-1 4-16,-2-1 16,-6-6-16</inkml:trace>
  <inkml:trace contextRef="#ctx0" brushRef="#br0" timeOffset="166231.67">24692 15072 0,'0'0'0,"0"0"0,0 0 16,0 0-1,0 0-15,-48-6 16,7 21 0,-15 29-16,-5 32 15,5 36 1,18 35-16,23 3 15,24 6 1,29-3-16,18-27 16,6-20-16,-7-33 15,-5-29 1,3-26-16,3-18 16,24-21-1,17-23-15,0-23 16,-21-21-1,-17-21-15,-24-6 16,-14-5-16,-13 8 16,-10 3-1,-19-3-15,-20 7 16,-30 8 0,-11 20-16,-3 27 15,-15 21-15,-24 17 16</inkml:trace>
  <inkml:trace contextRef="#ctx0" brushRef="#br0" timeOffset="168145.74">27234 12799 0,'0'0'0,"0"0"15,0 0 1,0 0-16,0 0 16,56 30-1,-6-10-15,12 10 16,6 14 0,2 26-16,4 25 15,5 7 1,6-10-16,1-16 15,-16-17-15,-14-9 16,-15-9 0</inkml:trace>
  <inkml:trace contextRef="#ctx0" brushRef="#br0" timeOffset="168428.54">28219 12738 0,'0'0'0,"0"0"0,0 0 15,-9 79-15,-5 47 16,-7 80-1,-8 38-15,-12-14 16,-3-10-16,-1-32 16,10-38-1,9-26-15,5-24 16</inkml:trace>
  <inkml:trace contextRef="#ctx0" brushRef="#br0" timeOffset="168746.64">29125 12761 0,'0'0'0,"0"0"16,0 0-1,0 0-15,67 21 16,19-7 0,25-2-16,-5-6 15,-3-6-15,3-6 16,-3-8-1,-18-4-15</inkml:trace>
  <inkml:trace contextRef="#ctx0" brushRef="#br0" timeOffset="169012.58">29425 13446 0,'0'0'0,"0"0"16,55-3 0,48-9-16,88-11 15,48-12-15,-48-1 16,-47 7-1,-59 11-15,-35 10 16</inkml:trace>
  <inkml:trace contextRef="#ctx0" brushRef="#br0" timeOffset="170161.71">31089 12605 0,'0'0'0,"0"0"16,0 0-16,0 0 15,0 0 1,8 33-16,25 11 16,40 35-1,30 24-15,9 9 16,0 11-16,-13-14 15,-7-27 1,-13-26-16,-17-23 16,-15-16-1</inkml:trace>
  <inkml:trace contextRef="#ctx0" brushRef="#br0" timeOffset="170428.87">31991 12441 0,'0'0'0,"0"0"0,0 41 15,-12 82 1,-23 148-16,-27 70 15,-14 23 1,11-67-16,15-50 16,15-47-16,17-47 15,7-32 1</inkml:trace>
  <inkml:trace contextRef="#ctx0" brushRef="#br0" timeOffset="170711.91">32876 11115 0,'0'0'0,"-18"67"16,-17 60-16,-12 43 16,-6 10-16</inkml:trace>
  <inkml:trace contextRef="#ctx0" brushRef="#br0" timeOffset="181897.26">26626 12841 0,'0'0'0,"0"0"0,0 0 15,47 5 1,23 1-16,63-6 15,55-14-15,53-13 16,47-17 0,24-6-16,38 3 15,38-6 1,47 6-16,23-3 16,-17 6-1,-9 12-15,-29 5 16,-15 13-1,-70 5-15,-77 6 16,-71 3-16,-76 0 16,-47 3-1,-38 0-15,-9-3 16,-135 55-16,-200 72 16,-206 70-1,-9 0-15,48-33 16,14 7-1,-3 23-15,23-26 16,92-13 0,47-8-16,93-44 15,95-20-15,74-30 16,61-33 0,44-17-16,106-26 15,179-60 1,162-70-16,18-23 15,26 2 1,27-28-16,-15 22 16,-56 48-1,-76 26-15,-80 47 16,-85 36-16,-82 11 16,-68 9-1,-71 6-15,-23-3 16,-76 30-1,-159 52-15,-212 68 16,-118 23 0,-67 15-16,30-29 15,11 20-15,132 4 16,168-57 0,129-29-16,109-44 15,62-35 1,53-15-16,141-36 15,273-61 1,144-65-16,-2-26 16</inkml:trace>
  <inkml:trace contextRef="#ctx0" brushRef="#br0" timeOffset="182448.17">27199 16013 0,'0'0'0,"0"0"16,0 0-1,0 0-15,0 0 16,0 0-16,0 0 16,0 0-1,47 11-15,3 10 16,27 20-1,14 24-15,3 20 16,-12 3-16,-11-11 16,-7-19-1,-8-13-15,-6-10 16,-3-3 0,0-2-16</inkml:trace>
  <inkml:trace contextRef="#ctx0" brushRef="#br0" timeOffset="182745.2">28546 15751 0,'0'0'0,"0"0"0,0 0 16,-9 50-16,-18 68 16,-31 87-1,-22 45-15,10-20 16,14-48 0,15-21-16,8-11 15,7-14 1,2-16-16,7-17 15</inkml:trace>
  <inkml:trace contextRef="#ctx0" brushRef="#br0" timeOffset="183045.2">29666 14678 0,'0'0'0,"0"0"0,0 0 16,-24 68-1,-8 14-15,-18 27 16,-15 14 0,0 1-16,7-22 15,8-22-15</inkml:trace>
  <inkml:trace contextRef="#ctx0" brushRef="#br0" timeOffset="183331.03">29895 16074 0,'0'0'0,"0"0"15,0 0-15,62-11 16,46-16-16,42-17 16,24-3-1,-27 9-15,-18 11 16,-20 10 0,-21 2-16</inkml:trace>
  <inkml:trace contextRef="#ctx0" brushRef="#br0" timeOffset="183577.93">29907 16568 0,'0'0'0,"0"0"15,59 0 1,32-3-16,38 0 16,9 0-1,-11 3-15,-4 0 16,-5 3-16,-10 0 16</inkml:trace>
  <inkml:trace contextRef="#ctx0" brushRef="#br0" timeOffset="183845.74">31277 16045 0,'0'0'0,"0"0"16,38 15-16,27 17 16,35 27-16,2 14 15,-2-2 1,-17-9 0,-16-12-16,-11-12 15,-12-6-15</inkml:trace>
  <inkml:trace contextRef="#ctx0" brushRef="#br0" timeOffset="184112.1">32485 15610 0,'0'0'0,"0"0"0,0 35 16,-12 62 0,-26 100-16,-30 53 15,-11 0 1,8-33-16,13-17 16,11 3-16,11 0 15,4 29 1,0 27-16</inkml:trace>
  <inkml:trace contextRef="#ctx0" brushRef="#br0" timeOffset="186815.86">25647 3069 0,'0'0'0,"0"0"0,0 0 16,0 0 0,0 0-16,-38-24 15,5 18 1,-11 6-16,-9 0 15,-23 6-15,-36 12 16,-23 11 0,-3 18-16,-39 30 15,22 5 1,8-6-16,-68 42 16,45 5-1,17 1-15,0 11 16,18 6-16,5 6 15,4 35 1,-12 42-16,20-24 16,3 17-1,7 1-15,25 5 16,30 7 0,18 5-16,9-9 15,5 1-15,0 5 16,7-21-1,5 13-15,6-15 16,9 11 0,6 1-16,5-10 15,7 16 1,17-25-16,32 16 16,27-9-16,0-39 15,9-17 1,3-15-16,5-14 15,19 5 1,17-8-16,-9-13 16,-3-13-16,20-10 15,-5-3 1,-6-14-16,21-10 16,-21-19-1,-15-16-15,6-11 16,-9-12-1,1-12-15,25-20 16,13-21-16,-12-15 16,-1-5-1,7-9-15,-18-15 16,-12-12 0,-20-6-16,-27-5 15,-12-10-15,1-2 16,2-9-1,1-15-15,-16 9 16,-8-18 0,-12-32-16,-17 21 15,-7 8 1,-8 7-16,-9 14 16,-6 9-1,-12-24-15,-20-17 16,-27-12-16,-26-33 15,0 15 1,17 7-16,15-7 16,7 27-1,-7-1-15,-18-11 16,-2 35 0,-7-11-16,13-1 15,8 24-15,0-5 16,-14-13-1,-21 0-15,-3 7 16,0-1 0,-6 18-16,-14 5 15,-27 13-15,-36 17 16,-19 36 0</inkml:trace>
  <inkml:trace contextRef="#ctx0" brushRef="#br0" timeOffset="-199317.06">13167 3116 0,'0'0'0,"0"0"0,-29-24 0,11 6 16,-8-17-16,-18-6 15,-33-24 1,-25-17-16,-13 0 16,-17-1-16,-4 19 15,-49 5 1,-38 18-1,-30 11-15,-68 13 16,-25 11-16,-43 12 16,-22 53-1,-12 46-15,-13 25 16,-22 52-16,23-6 16,76-17-1,-5 59-15,87-18 16,-11 17-1,18 12-15,29 7 16,11 22 0,60-17-16,5 6 15,36-11-15,17-1 16,18-6 0,29 3-16,36-5 15,29-1 1,29 33-16,42 23 15,17 9 1,6-15-16,24-8 16,5-7-16,18-37 15,48-4 1,-19-26-16,30-32 16,0-3-1,17-12-15,7-12 16,5-6-1,12-11-15,0-12 16,6-12-16,12 3 16,11 0-1,1-15-15,23-14 16,-30-24 0,36-18-16,18-5 15,-18-9 1,29-3-16,-15-4 15,-11 1 1,24-3-16,-4-3 16,-9-3-16,22-5 15,-28-1 1,-8-6-16,12 0 16,-30-5-16,27-7 15,-4-17 1,-8-18-16,3-23 15,-26-9 1,-30 6-16,-12-6 16,-29 3-1,-18-12-15,-3 0 16,-26 0-16,3-15 16,8-8-1,-11-15-15,0-15 16,9-11-1,-16 5-15,-16 3 16,-27 9 0,-33 9-16,-29-6 15,-11-20-15,-13-16 16,-5-28 0,-9-13-16,-6-5 15,-3-3 1,-6 11-16,3 4 15,-3 11 1,-5-12-16,-19 7 16,-31-19-16,-31-11 15,-13 6 1,-16-18-16,1 30 16,-1 5-1,-5 7-15,-9 17 16,3 5-1,-7 7-15,-25 17 16,2 7-16,-26 5 16,-18 12-1,-11 17-15,-15 13 16,-30 11 0,-5 6-16,-7-1 15,-43 13 1,14 12-16,-20 28 15,-18 25-15,-32 23 16,-68 17 0,-53 24-16,-18 18 15,13 11 1,5 13-16</inkml:trace>
  <inkml:trace contextRef="#ctx0" brushRef="#br0" timeOffset="-177632.42">5697 11379 0,'0'0'0,"0"0"0,0 0 0,0 0 15,0 0 1,0 0-16,0 0 16,0 0-16,0 0 15,0 0 1,36-55-16,40-28 15,42-37 1,52-27-16,1-3 16,-1 3-1,30-9-15,-29 9 16,-7 3-16,1 9 16,-18 8-1,-24 27-15,-17 21 16,-29 11-1</inkml:trace>
  <inkml:trace contextRef="#ctx0" brushRef="#br0" timeOffset="-177169.4">6691 9430 0,'0'0'0,"0"0"16,76-26-1,42-6-15,47-4 16,-12 1-16,-12 3 16,-12-4-1,-17 1-15,-12 6 16,-6 8 0,-12 12-16,-23 6 15,-24 12 1,-11 6-16,-24 8 15,-12 22-15,-35 37 16,-30 44 0,1 4-16,11-16 15,7-5 1,-19 6-16,-11-1 16,-12-11-1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152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2-03-31T17:27:50.3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8273 13276 0,'0'0'0,"0"0"0,0 0 0,0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22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3339A-B3E1-449D-9C06-28079B01E39A}" type="slidenum">
              <a:rPr lang="en-US"/>
              <a:pPr/>
              <a:t>13</a:t>
            </a:fld>
            <a:endParaRPr lang="en-US"/>
          </a:p>
        </p:txBody>
      </p:sp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38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595487-BBD5-47D9-BF54-8A281D155C70}" type="slidenum">
              <a:rPr lang="en-US" altLang="zh-TW"/>
              <a:pPr/>
              <a:t>33</a:t>
            </a:fld>
            <a:endParaRPr lang="en-US" altLang="zh-TW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F5852B-4CE7-4A17-918B-93DC3E3FF9CC}" type="slidenum">
              <a:rPr lang="en-US" altLang="zh-TW"/>
              <a:pPr/>
              <a:t>34</a:t>
            </a:fld>
            <a:endParaRPr lang="en-US" altLang="zh-TW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3F8B5-9DF4-4F6C-8E62-D36114183628}" type="slidenum">
              <a:rPr lang="en-US" altLang="zh-TW"/>
              <a:pPr/>
              <a:t>35</a:t>
            </a:fld>
            <a:endParaRPr lang="en-US" altLang="zh-TW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6CED00-8F72-4EFF-B634-C378EEC79CE0}" type="slidenum">
              <a:rPr lang="en-US" altLang="zh-TW"/>
              <a:pPr/>
              <a:t>36</a:t>
            </a:fld>
            <a:endParaRPr lang="en-US" altLang="zh-TW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887BA-C04D-4865-8613-27A296C0B9E6}" type="slidenum">
              <a:rPr lang="en-US" altLang="zh-TW"/>
              <a:pPr/>
              <a:t>37</a:t>
            </a:fld>
            <a:endParaRPr lang="en-US" altLang="zh-TW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B75059-5B4B-435A-876F-8810FDF165A4}" type="slidenum">
              <a:rPr lang="en-US" altLang="zh-TW"/>
              <a:pPr/>
              <a:t>38</a:t>
            </a:fld>
            <a:endParaRPr lang="en-US" altLang="zh-TW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4BFADB-1369-40E9-9BAD-73A45F57A1CD}" type="slidenum">
              <a:rPr lang="en-US" altLang="zh-TW"/>
              <a:pPr/>
              <a:t>39</a:t>
            </a:fld>
            <a:endParaRPr lang="en-US" altLang="zh-TW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A4688C-3DE9-46E9-A3DC-7135121E3742}" type="slidenum">
              <a:rPr lang="en-US" altLang="zh-TW"/>
              <a:pPr/>
              <a:t>40</a:t>
            </a:fld>
            <a:endParaRPr lang="en-US" altLang="zh-TW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3F9F3-D26B-46E3-8D51-F2D152E73F27}" type="slidenum">
              <a:rPr lang="en-US" altLang="zh-TW"/>
              <a:pPr/>
              <a:t>41</a:t>
            </a:fld>
            <a:endParaRPr lang="en-US" altLang="zh-TW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201C1-F610-4DB2-AEFE-D1F9B17D9261}" type="slidenum">
              <a:rPr lang="en-US" altLang="zh-TW"/>
              <a:pPr/>
              <a:t>42</a:t>
            </a:fld>
            <a:endParaRPr lang="en-US" altLang="zh-TW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F6D39F-1564-421C-B6EB-9F6FE65EFBD1}" type="slidenum">
              <a:rPr lang="en-US" altLang="zh-TW"/>
              <a:pPr/>
              <a:t>43</a:t>
            </a:fld>
            <a:endParaRPr lang="en-US" altLang="zh-TW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FF455-E65E-4CF8-8E2B-A00A97539FA1}" type="slidenum">
              <a:rPr lang="en-US" altLang="zh-TW"/>
              <a:pPr/>
              <a:t>44</a:t>
            </a:fld>
            <a:endParaRPr lang="en-US" altLang="zh-TW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32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35A7F7-39FF-42E0-A832-6FE2F9B87293}" type="slidenum">
              <a:rPr lang="en-US"/>
              <a:pPr/>
              <a:t>28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7600" cy="3486150"/>
          </a:xfrm>
          <a:ln w="12700" cap="flat">
            <a:solidFill>
              <a:schemeClr val="tx1"/>
            </a:solidFill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 lIns="104334" tIns="52167" rIns="104334" bIns="52167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3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052513"/>
            <a:ext cx="5384800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52513"/>
            <a:ext cx="5384800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cornell.edu/courses/cs5670/2022sp/demos/FundamentalMatrix/?demo=demo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customXml" Target="../ink/ink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danielwedge.com/fmatrix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56.png"/><Relationship Id="rId10" Type="http://schemas.openxmlformats.org/officeDocument/2006/relationships/image" Target="../media/image79.png"/><Relationship Id="rId4" Type="http://schemas.openxmlformats.org/officeDocument/2006/relationships/image" Target="../media/image55.png"/><Relationship Id="rId9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00118"/>
            <a:ext cx="5704128" cy="838188"/>
          </a:xfrm>
        </p:spPr>
        <p:txBody>
          <a:bodyPr>
            <a:normAutofit/>
          </a:bodyPr>
          <a:lstStyle/>
          <a:p>
            <a:pPr algn="l"/>
            <a:r>
              <a:rPr lang="en-US" sz="3200" b="0" dirty="0"/>
              <a:t>Two-view geometry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5880"/>
            <a:ext cx="6629400" cy="1165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228600" y="1600200"/>
            <a:ext cx="126492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2CBEB1-8690-470C-89D8-16854F224BB3}"/>
              </a:ext>
            </a:extLst>
          </p:cNvPr>
          <p:cNvGrpSpPr/>
          <p:nvPr/>
        </p:nvGrpSpPr>
        <p:grpSpPr>
          <a:xfrm>
            <a:off x="1447800" y="2438388"/>
            <a:ext cx="9057044" cy="3902408"/>
            <a:chOff x="1904999" y="2438388"/>
            <a:chExt cx="7743826" cy="3336581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4999" y="3124187"/>
              <a:ext cx="2941110" cy="22002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81600" y="2438388"/>
              <a:ext cx="4467225" cy="33365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4774" y="3260620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2429" y="3344928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657" y="4267201"/>
            <a:ext cx="9949544" cy="2373085"/>
          </a:xfrm>
        </p:spPr>
        <p:txBody>
          <a:bodyPr>
            <a:normAutofit/>
          </a:bodyPr>
          <a:lstStyle/>
          <a:p>
            <a:r>
              <a:rPr lang="en-US" sz="2400" dirty="0"/>
              <a:t>Two Special points: </a:t>
            </a:r>
            <a:r>
              <a:rPr lang="en-US" sz="2400" b="1" dirty="0"/>
              <a:t>e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b="1" dirty="0"/>
              <a:t>e</a:t>
            </a:r>
            <a:r>
              <a:rPr lang="en-US" sz="2400" baseline="-25000" dirty="0"/>
              <a:t>2</a:t>
            </a:r>
            <a:r>
              <a:rPr lang="en-US" sz="2400" dirty="0"/>
              <a:t> (the </a:t>
            </a:r>
            <a:r>
              <a:rPr lang="en-US" sz="2400" i="1" dirty="0" err="1"/>
              <a:t>epipoles</a:t>
            </a:r>
            <a:r>
              <a:rPr lang="en-US" sz="2400" dirty="0"/>
              <a:t>): projection of one camera into the other</a:t>
            </a:r>
          </a:p>
        </p:txBody>
      </p:sp>
      <p:sp>
        <p:nvSpPr>
          <p:cNvPr id="6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2352"/>
            <a:chExt cx="2640" cy="912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 flipH="1">
              <a:off x="2165" y="2849"/>
              <a:ext cx="891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8049078" y="2155371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2635250" y="2332942"/>
            <a:ext cx="2774950" cy="1052512"/>
            <a:chOff x="420" y="2217"/>
            <a:chExt cx="1748" cy="663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29" name="Rectangle 28"/>
          <p:cNvSpPr/>
          <p:nvPr/>
        </p:nvSpPr>
        <p:spPr>
          <a:xfrm>
            <a:off x="8017666" y="2427880"/>
            <a:ext cx="1684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ray)</a:t>
            </a:r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Oval 25"/>
          <p:cNvSpPr>
            <a:spLocks noChangeArrowheads="1"/>
          </p:cNvSpPr>
          <p:nvPr/>
        </p:nvSpPr>
        <p:spPr bwMode="auto">
          <a:xfrm>
            <a:off x="5126286" y="3150975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6965972" y="3172747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9"/>
          <p:cNvGrpSpPr/>
          <p:nvPr/>
        </p:nvGrpSpPr>
        <p:grpSpPr>
          <a:xfrm>
            <a:off x="7020889" y="2318656"/>
            <a:ext cx="76200" cy="1360714"/>
            <a:chOff x="5496889" y="2318656"/>
            <a:chExt cx="76200" cy="1360714"/>
          </a:xfrm>
        </p:grpSpPr>
        <p:sp>
          <p:nvSpPr>
            <p:cNvPr id="41" name="Line 23"/>
            <p:cNvSpPr>
              <a:spLocks noChangeShapeType="1"/>
            </p:cNvSpPr>
            <p:nvPr/>
          </p:nvSpPr>
          <p:spPr bwMode="auto">
            <a:xfrm flipV="1">
              <a:off x="5497281" y="2318656"/>
              <a:ext cx="65317" cy="13607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25"/>
            <p:cNvSpPr>
              <a:spLocks noChangeArrowheads="1"/>
            </p:cNvSpPr>
            <p:nvPr/>
          </p:nvSpPr>
          <p:spPr bwMode="auto">
            <a:xfrm>
              <a:off x="5496889" y="2705088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5" name="Group 50"/>
          <p:cNvGrpSpPr/>
          <p:nvPr/>
        </p:nvGrpSpPr>
        <p:grpSpPr>
          <a:xfrm>
            <a:off x="6858000" y="3194954"/>
            <a:ext cx="979714" cy="76200"/>
            <a:chOff x="5334000" y="3194954"/>
            <a:chExt cx="979714" cy="76200"/>
          </a:xfrm>
        </p:grpSpPr>
        <p:sp>
          <p:nvSpPr>
            <p:cNvPr id="45" name="Line 19"/>
            <p:cNvSpPr>
              <a:spLocks noChangeShapeType="1"/>
            </p:cNvSpPr>
            <p:nvPr/>
          </p:nvSpPr>
          <p:spPr bwMode="auto">
            <a:xfrm flipV="1">
              <a:off x="5334000" y="3222171"/>
              <a:ext cx="979714" cy="217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25"/>
            <p:cNvSpPr>
              <a:spLocks noChangeArrowheads="1"/>
            </p:cNvSpPr>
            <p:nvPr/>
          </p:nvSpPr>
          <p:spPr bwMode="auto">
            <a:xfrm>
              <a:off x="5823465" y="3194954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8" name="Group 47"/>
          <p:cNvGrpSpPr/>
          <p:nvPr/>
        </p:nvGrpSpPr>
        <p:grpSpPr>
          <a:xfrm>
            <a:off x="4735286" y="2100944"/>
            <a:ext cx="664027" cy="1611085"/>
            <a:chOff x="3211285" y="2100943"/>
            <a:chExt cx="664027" cy="1611085"/>
          </a:xfrm>
        </p:grpSpPr>
        <p:sp>
          <p:nvSpPr>
            <p:cNvPr id="40" name="Line 23"/>
            <p:cNvSpPr>
              <a:spLocks noChangeShapeType="1"/>
            </p:cNvSpPr>
            <p:nvPr/>
          </p:nvSpPr>
          <p:spPr bwMode="auto">
            <a:xfrm flipH="1" flipV="1">
              <a:off x="3211285" y="2100943"/>
              <a:ext cx="664027" cy="16110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25"/>
            <p:cNvSpPr>
              <a:spLocks noChangeArrowheads="1"/>
            </p:cNvSpPr>
            <p:nvPr/>
          </p:nvSpPr>
          <p:spPr bwMode="auto">
            <a:xfrm>
              <a:off x="3428553" y="2694206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1" name="Group 48"/>
          <p:cNvGrpSpPr/>
          <p:nvPr/>
        </p:nvGrpSpPr>
        <p:grpSpPr>
          <a:xfrm>
            <a:off x="4256313" y="3162300"/>
            <a:ext cx="1153887" cy="76200"/>
            <a:chOff x="2732312" y="3162300"/>
            <a:chExt cx="1153887" cy="76200"/>
          </a:xfrm>
        </p:grpSpPr>
        <p:sp>
          <p:nvSpPr>
            <p:cNvPr id="44" name="Line 23"/>
            <p:cNvSpPr>
              <a:spLocks noChangeShapeType="1"/>
            </p:cNvSpPr>
            <p:nvPr/>
          </p:nvSpPr>
          <p:spPr bwMode="auto">
            <a:xfrm flipH="1" flipV="1">
              <a:off x="2732312" y="3178625"/>
              <a:ext cx="1153887" cy="544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25"/>
            <p:cNvSpPr>
              <a:spLocks noChangeArrowheads="1"/>
            </p:cNvSpPr>
            <p:nvPr/>
          </p:nvSpPr>
          <p:spPr bwMode="auto">
            <a:xfrm>
              <a:off x="3145513" y="3162300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4774" y="3260620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2429" y="3344928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6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Oval 25"/>
          <p:cNvSpPr>
            <a:spLocks noChangeArrowheads="1"/>
          </p:cNvSpPr>
          <p:nvPr/>
        </p:nvSpPr>
        <p:spPr bwMode="auto">
          <a:xfrm>
            <a:off x="6965972" y="3172747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" name="Oval 25"/>
          <p:cNvSpPr>
            <a:spLocks noChangeArrowheads="1"/>
          </p:cNvSpPr>
          <p:nvPr/>
        </p:nvSpPr>
        <p:spPr bwMode="auto">
          <a:xfrm>
            <a:off x="5126286" y="3150975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A7127AA-BAE7-4BFC-9262-5794B627B796}"/>
              </a:ext>
            </a:extLst>
          </p:cNvPr>
          <p:cNvSpPr txBox="1">
            <a:spLocks/>
          </p:cNvSpPr>
          <p:nvPr/>
        </p:nvSpPr>
        <p:spPr>
          <a:xfrm>
            <a:off x="1175657" y="4267201"/>
            <a:ext cx="9949544" cy="2373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Two Special points: </a:t>
            </a:r>
            <a:r>
              <a:rPr lang="en-US" sz="2400" b="1" dirty="0"/>
              <a:t>e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b="1" dirty="0"/>
              <a:t>e</a:t>
            </a:r>
            <a:r>
              <a:rPr lang="en-US" sz="2400" baseline="-25000" dirty="0"/>
              <a:t>2</a:t>
            </a:r>
            <a:r>
              <a:rPr lang="en-US" sz="2400" dirty="0"/>
              <a:t> (the </a:t>
            </a:r>
            <a:r>
              <a:rPr lang="en-US" sz="2400" i="1" dirty="0" err="1"/>
              <a:t>epipoles</a:t>
            </a:r>
            <a:r>
              <a:rPr lang="en-US" sz="2400" dirty="0"/>
              <a:t>): projection of one camera into the other</a:t>
            </a:r>
          </a:p>
          <a:p>
            <a:r>
              <a:rPr lang="en-US" sz="2400" dirty="0"/>
              <a:t>All of the </a:t>
            </a:r>
            <a:r>
              <a:rPr lang="en-US" sz="2400" dirty="0" err="1"/>
              <a:t>epipolar</a:t>
            </a:r>
            <a:r>
              <a:rPr lang="en-US" sz="2400" dirty="0"/>
              <a:t> lines in an image pass through the </a:t>
            </a:r>
            <a:r>
              <a:rPr lang="en-US" sz="2400" dirty="0" err="1"/>
              <a:t>epipole</a:t>
            </a:r>
            <a:endParaRPr lang="en-US" sz="2400" dirty="0"/>
          </a:p>
          <a:p>
            <a:r>
              <a:rPr lang="en-US" sz="2400" dirty="0" err="1"/>
              <a:t>Epipoles</a:t>
            </a:r>
            <a:r>
              <a:rPr lang="en-US" sz="2400" dirty="0"/>
              <a:t> may or may not be inside the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1372-70E0-41CD-BB78-4723C832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Epipoles</a:t>
            </a:r>
            <a:endParaRPr lang="en-US" dirty="0"/>
          </a:p>
        </p:txBody>
      </p:sp>
      <p:pic>
        <p:nvPicPr>
          <p:cNvPr id="8194" name="Picture 2" descr="Image result for two cameras photographing each other">
            <a:extLst>
              <a:ext uri="{FF2B5EF4-FFF2-40B4-BE49-F238E27FC236}">
                <a16:creationId xmlns:a16="http://schemas.microsoft.com/office/drawing/2014/main" id="{3263B80B-4052-4364-89FE-9E94F7A29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714" y="1555996"/>
            <a:ext cx="6180572" cy="499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93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Properties of the Fundamental Matrix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0" hangingPunct="0">
              <a:buFontTx/>
              <a:buChar char="•"/>
            </a:pPr>
            <a:r>
              <a:rPr lang="en-US" dirty="0"/>
              <a:t>           is the </a:t>
            </a:r>
            <a:r>
              <a:rPr lang="en-US" dirty="0" err="1"/>
              <a:t>epipolar</a:t>
            </a:r>
            <a:r>
              <a:rPr lang="en-US" dirty="0"/>
              <a:t> line associated with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</a:t>
            </a:r>
            <a:r>
              <a:rPr lang="en-US" dirty="0">
                <a:latin typeface="Lucida Calligraphy" pitchFamily="66" charset="0"/>
              </a:rPr>
              <a:t>   </a:t>
            </a:r>
            <a:r>
              <a:rPr lang="en-US" dirty="0"/>
              <a:t>      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                  and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  is rank 2</a:t>
            </a:r>
          </a:p>
          <a:p>
            <a:endParaRPr lang="en-US" dirty="0"/>
          </a:p>
          <a:p>
            <a:r>
              <a:rPr lang="en-US" dirty="0"/>
              <a:t>How many parameters does </a:t>
            </a:r>
            <a:r>
              <a:rPr lang="en-US" b="1" dirty="0"/>
              <a:t>  </a:t>
            </a:r>
            <a:r>
              <a:rPr lang="en-US" dirty="0"/>
              <a:t>   have?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3D60-A303-45E6-94DD-9E55D868B1B9}" type="slidenum">
              <a:rPr lang="en-US"/>
              <a:pPr/>
              <a:t>13</a:t>
            </a:fld>
            <a:endParaRPr lang="en-US"/>
          </a:p>
        </p:txBody>
      </p:sp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4800600" y="2275106"/>
            <a:ext cx="2840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bg1"/>
                </a:solidFill>
              </a:rPr>
              <a:t>T</a:t>
            </a:r>
            <a:endParaRPr lang="en-US"/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77650"/>
            <a:ext cx="628750" cy="42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444383"/>
            <a:ext cx="945352" cy="51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8122" y="2613660"/>
            <a:ext cx="274001" cy="33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1652804"/>
            <a:ext cx="351922" cy="35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109" y="4339276"/>
            <a:ext cx="359246" cy="35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3428866"/>
            <a:ext cx="1479666" cy="41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0" y="3387304"/>
            <a:ext cx="17622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677FDC0-4DD7-4BA7-9A21-E255FCABB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35353" y="5257800"/>
            <a:ext cx="359246" cy="35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333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B99C-B64B-430C-8FCB-61A832E69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AFDE8-8CFA-4583-A677-F67F1509B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4C29A9-3763-4641-AE32-26AC5A177D86}"/>
              </a:ext>
            </a:extLst>
          </p:cNvPr>
          <p:cNvGrpSpPr/>
          <p:nvPr/>
        </p:nvGrpSpPr>
        <p:grpSpPr>
          <a:xfrm>
            <a:off x="1676400" y="1387289"/>
            <a:ext cx="9057044" cy="3902408"/>
            <a:chOff x="1904999" y="2438388"/>
            <a:chExt cx="7743826" cy="33365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44BF05-C5C5-4D3A-99BE-42D2A74A8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4999" y="3124187"/>
              <a:ext cx="2941110" cy="22002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C7E2A0-1BDF-480B-A0B8-E915FD98B3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81600" y="2438388"/>
              <a:ext cx="4467225" cy="33365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58571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1EF6-25BE-4627-8CE1-EF404605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5457B-04C7-4772-8FA5-AB41F4C4B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https://www.cs.cornell.edu/courses/cs5670/2022sp/demos/FundamentalMatrix/?demo=demo1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545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46" name="Content Placeholder 45"/>
          <p:cNvSpPr>
            <a:spLocks noGrp="1"/>
          </p:cNvSpPr>
          <p:nvPr>
            <p:ph idx="1"/>
          </p:nvPr>
        </p:nvSpPr>
        <p:spPr>
          <a:xfrm>
            <a:off x="1981200" y="3984171"/>
            <a:ext cx="8229600" cy="2141992"/>
          </a:xfrm>
        </p:spPr>
        <p:txBody>
          <a:bodyPr/>
          <a:lstStyle/>
          <a:p>
            <a:r>
              <a:rPr lang="en-US" dirty="0"/>
              <a:t>Why does </a:t>
            </a:r>
            <a:r>
              <a:rPr lang="en-US" b="1" dirty="0"/>
              <a:t>F</a:t>
            </a:r>
            <a:r>
              <a:rPr lang="en-US" dirty="0"/>
              <a:t> exist?</a:t>
            </a:r>
          </a:p>
          <a:p>
            <a:r>
              <a:rPr lang="en-US" dirty="0"/>
              <a:t>Let’s derive it…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1098" y="4108530"/>
            <a:ext cx="594330" cy="44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64400" y="4101877"/>
            <a:ext cx="674164" cy="46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40205" y="4727197"/>
            <a:ext cx="479012" cy="40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91776" y="5399664"/>
            <a:ext cx="2243072" cy="60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13855" y="6062906"/>
            <a:ext cx="2220686" cy="62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2394829" y="4114789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095387" y="4082145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95384" y="4724415"/>
            <a:ext cx="3880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rotation of image 2 </a:t>
            </a:r>
            <a:r>
              <a:rPr lang="en-US" sz="2000" dirty="0" err="1"/>
              <a:t>w.r.t</a:t>
            </a:r>
            <a:r>
              <a:rPr lang="en-US" sz="2000" dirty="0"/>
              <a:t>. camera 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364552" y="5508188"/>
            <a:ext cx="6302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p</a:t>
            </a:r>
            <a:r>
              <a:rPr lang="en-US" sz="2000" dirty="0"/>
              <a:t> in camera 1’s (and world) coordinate system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4353662" y="6150458"/>
            <a:ext cx="5096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q</a:t>
            </a:r>
            <a:r>
              <a:rPr lang="en-US" sz="2000" dirty="0"/>
              <a:t> in camera 2’s coordinate system</a:t>
            </a:r>
          </a:p>
        </p:txBody>
      </p:sp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46" name="Content Placeholder 45"/>
          <p:cNvSpPr>
            <a:spLocks noGrp="1"/>
          </p:cNvSpPr>
          <p:nvPr>
            <p:ph idx="1"/>
          </p:nvPr>
        </p:nvSpPr>
        <p:spPr>
          <a:xfrm>
            <a:off x="990600" y="4125687"/>
            <a:ext cx="10210800" cy="2000477"/>
          </a:xfrm>
        </p:spPr>
        <p:txBody>
          <a:bodyPr/>
          <a:lstStyle/>
          <a:p>
            <a:r>
              <a:rPr lang="en-US" dirty="0"/>
              <a:t>  ,         , and     are coplanar</a:t>
            </a:r>
          </a:p>
          <a:p>
            <a:r>
              <a:rPr lang="en-US" dirty="0" err="1"/>
              <a:t>epipolar</a:t>
            </a:r>
            <a:r>
              <a:rPr lang="en-US" dirty="0"/>
              <a:t> plane can be represented as with its normal 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4298898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9622" y="4298898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4308134"/>
            <a:ext cx="223066" cy="30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9400" y="4800600"/>
            <a:ext cx="914402" cy="37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4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4819" y="5573485"/>
            <a:ext cx="413173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6685" y="5346219"/>
            <a:ext cx="3657598" cy="69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95447" y="4103915"/>
            <a:ext cx="413173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44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Down Arrow 38"/>
          <p:cNvSpPr/>
          <p:nvPr/>
        </p:nvSpPr>
        <p:spPr>
          <a:xfrm>
            <a:off x="5900055" y="4876800"/>
            <a:ext cx="566057" cy="44631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Reading: </a:t>
            </a:r>
            <a:r>
              <a:rPr lang="en-US" dirty="0" err="1"/>
              <a:t>Szeliski</a:t>
            </a:r>
            <a:r>
              <a:rPr lang="en-US" dirty="0"/>
              <a:t> (2nd Edition</a:t>
            </a:r>
            <a:r>
              <a:rPr lang="en-US"/>
              <a:t>), Chapter </a:t>
            </a:r>
            <a:r>
              <a:rPr lang="en-US" dirty="0"/>
              <a:t>11.3 and 12.1</a:t>
            </a:r>
          </a:p>
        </p:txBody>
      </p:sp>
    </p:spTree>
    <p:extLst>
      <p:ext uri="{BB962C8B-B14F-4D97-AF65-F5344CB8AC3E}">
        <p14:creationId xmlns:p14="http://schemas.microsoft.com/office/powerpoint/2010/main" val="2532254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1066800" y="4071257"/>
            <a:ext cx="10058400" cy="2054906"/>
          </a:xfrm>
        </p:spPr>
        <p:txBody>
          <a:bodyPr>
            <a:normAutofit/>
          </a:bodyPr>
          <a:lstStyle/>
          <a:p>
            <a:r>
              <a:rPr lang="en-US" sz="2800" dirty="0"/>
              <a:t>One more substitution:</a:t>
            </a:r>
          </a:p>
          <a:p>
            <a:pPr lvl="1"/>
            <a:r>
              <a:rPr lang="en-US" sz="2200" dirty="0"/>
              <a:t>Cross product with </a:t>
            </a:r>
            <a:r>
              <a:rPr lang="en-US" sz="2200" b="1" dirty="0"/>
              <a:t>t</a:t>
            </a:r>
            <a:r>
              <a:rPr lang="en-US" sz="2200" dirty="0"/>
              <a:t> (on left) can be represented as a 3x3 matrix</a:t>
            </a:r>
          </a:p>
          <a:p>
            <a:pPr lvl="1"/>
            <a:endParaRPr lang="en-US" sz="2400" dirty="0"/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4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01545" y="5483503"/>
            <a:ext cx="3374570" cy="61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30829" y="5109505"/>
            <a:ext cx="4528457" cy="144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4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11391" y="4215299"/>
            <a:ext cx="4103896" cy="77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87064" y="5635643"/>
            <a:ext cx="3904954" cy="79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Down Arrow 36"/>
          <p:cNvSpPr/>
          <p:nvPr/>
        </p:nvSpPr>
        <p:spPr>
          <a:xfrm>
            <a:off x="5704111" y="5094515"/>
            <a:ext cx="566057" cy="44631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02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9692" y="3711326"/>
            <a:ext cx="1847240" cy="50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796" y="4267200"/>
            <a:ext cx="1828804" cy="51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4364552" y="3766124"/>
            <a:ext cx="6302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p</a:t>
            </a:r>
            <a:r>
              <a:rPr lang="en-US" sz="2000" dirty="0"/>
              <a:t> in camera 1’s (and world) coordinate system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4353662" y="4367742"/>
            <a:ext cx="5096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q</a:t>
            </a:r>
            <a:r>
              <a:rPr lang="en-US" sz="2000" dirty="0"/>
              <a:t> in camera 2’s coordinate system</a:t>
            </a:r>
          </a:p>
        </p:txBody>
      </p:sp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4895416"/>
            <a:ext cx="3904954" cy="79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 rot="16200000">
            <a:off x="4663023" y="4947163"/>
            <a:ext cx="506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28337" y="6263968"/>
            <a:ext cx="477580" cy="44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5867400" y="6248400"/>
            <a:ext cx="3048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Essential matrix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rot="10800000">
            <a:off x="5257800" y="6422221"/>
            <a:ext cx="533400" cy="207181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48600" y="5334000"/>
            <a:ext cx="264667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5248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Cross-product as linear operator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5430" y="4871008"/>
            <a:ext cx="3374570" cy="61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1" y="3200578"/>
            <a:ext cx="4528457" cy="144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295400" y="1771472"/>
            <a:ext cx="967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/>
              <a:t>Useful fact</a:t>
            </a:r>
            <a:r>
              <a:rPr lang="en-US" sz="2400" dirty="0"/>
              <a:t>: Cross product with a vector </a:t>
            </a:r>
            <a:r>
              <a:rPr lang="en-US" sz="2400" b="1" dirty="0"/>
              <a:t>t</a:t>
            </a:r>
            <a:r>
              <a:rPr lang="en-US" sz="2400" dirty="0"/>
              <a:t> can be represented as multiplication with a (</a:t>
            </a:r>
            <a:r>
              <a:rPr lang="en-US" sz="2400" i="1" dirty="0"/>
              <a:t>skew-symmetric</a:t>
            </a:r>
            <a:r>
              <a:rPr lang="en-US" sz="2400" dirty="0"/>
              <a:t>) 3x3 matrix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891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</a:t>
            </a:r>
            <a:r>
              <a:rPr lang="en-US" dirty="0" err="1"/>
              <a:t>uncalibrated</a:t>
            </a:r>
            <a:r>
              <a:rPr lang="en-US" dirty="0"/>
              <a:t> case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646713" y="1328054"/>
            <a:ext cx="4867441" cy="2514601"/>
            <a:chOff x="2122712" y="1328053"/>
            <a:chExt cx="4867441" cy="2514601"/>
          </a:xfrm>
        </p:grpSpPr>
        <p:pic>
          <p:nvPicPr>
            <p:cNvPr id="44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4656" y="2526063"/>
              <a:ext cx="193982" cy="236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35565" y="2474137"/>
              <a:ext cx="239624" cy="242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654300" y="1785254"/>
              <a:ext cx="1219200" cy="20574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1341782 h 1104"/>
                <a:gd name="T4" fmla="*/ 1219200 w 768"/>
                <a:gd name="T5" fmla="*/ 2057400 h 1104"/>
                <a:gd name="T6" fmla="*/ 1219200 w 768"/>
                <a:gd name="T7" fmla="*/ 715617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 flipH="1">
              <a:off x="5321300" y="1785254"/>
              <a:ext cx="1219200" cy="19812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1292087 h 1104"/>
                <a:gd name="T4" fmla="*/ 1219200 w 768"/>
                <a:gd name="T5" fmla="*/ 1981200 h 1104"/>
                <a:gd name="T6" fmla="*/ 1219200 w 768"/>
                <a:gd name="T7" fmla="*/ 689113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2503714" y="1328053"/>
              <a:ext cx="2284186" cy="19158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2436609" y="3167763"/>
              <a:ext cx="130582" cy="13058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6627609" y="3167763"/>
              <a:ext cx="130582" cy="13058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501901" y="1785254"/>
              <a:ext cx="4191000" cy="1447800"/>
              <a:chOff x="1296" y="1872"/>
              <a:chExt cx="2640" cy="912"/>
            </a:xfrm>
          </p:grpSpPr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V="1">
              <a:off x="5334000" y="2318654"/>
              <a:ext cx="1219200" cy="1066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 flipV="1">
              <a:off x="2654300" y="2471054"/>
              <a:ext cx="1231900" cy="914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 flipH="1">
              <a:off x="5321300" y="2158317"/>
              <a:ext cx="546100" cy="3127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22712" y="297176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0</a:t>
              </a:r>
              <a:endParaRPr lang="en-US" sz="2800" baseline="-25000" dirty="0"/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 flipH="1" flipV="1">
              <a:off x="3722913" y="1469545"/>
              <a:ext cx="2982685" cy="17743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6"/>
            <p:cNvSpPr>
              <a:spLocks noChangeArrowheads="1"/>
            </p:cNvSpPr>
            <p:nvPr/>
          </p:nvSpPr>
          <p:spPr bwMode="auto">
            <a:xfrm>
              <a:off x="4197342" y="1719945"/>
              <a:ext cx="114300" cy="1143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4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07583" y="3125599"/>
              <a:ext cx="182570" cy="25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2" name="Straight Arrow Connector 51"/>
            <p:cNvCxnSpPr>
              <a:stCxn id="13" idx="0"/>
            </p:cNvCxnSpPr>
            <p:nvPr/>
          </p:nvCxnSpPr>
          <p:spPr>
            <a:xfrm flipV="1">
              <a:off x="2501901" y="2068286"/>
              <a:ext cx="1395185" cy="116476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5"/>
            <p:cNvSpPr>
              <a:spLocks noChangeArrowheads="1"/>
            </p:cNvSpPr>
            <p:nvPr/>
          </p:nvSpPr>
          <p:spPr bwMode="auto">
            <a:xfrm>
              <a:off x="3025775" y="2737754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5" name="Straight Arrow Connector 54"/>
            <p:cNvCxnSpPr>
              <a:stCxn id="13" idx="1"/>
            </p:cNvCxnSpPr>
            <p:nvPr/>
          </p:nvCxnSpPr>
          <p:spPr>
            <a:xfrm flipH="1" flipV="1">
              <a:off x="4767943" y="2079171"/>
              <a:ext cx="1924958" cy="115388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4"/>
            <p:cNvSpPr>
              <a:spLocks noChangeArrowheads="1"/>
            </p:cNvSpPr>
            <p:nvPr/>
          </p:nvSpPr>
          <p:spPr bwMode="auto">
            <a:xfrm>
              <a:off x="5936383" y="2775866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5105400"/>
            <a:ext cx="5315296" cy="63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ight Brace 39"/>
          <p:cNvSpPr/>
          <p:nvPr/>
        </p:nvSpPr>
        <p:spPr>
          <a:xfrm rot="5400000">
            <a:off x="4541555" y="4243996"/>
            <a:ext cx="261258" cy="3211288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9911" y="6033580"/>
            <a:ext cx="435428" cy="48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Straight Arrow Connector 45"/>
          <p:cNvCxnSpPr/>
          <p:nvPr/>
        </p:nvCxnSpPr>
        <p:spPr>
          <a:xfrm rot="10800000">
            <a:off x="4971543" y="6273626"/>
            <a:ext cx="1023259" cy="87645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983913" y="6044878"/>
            <a:ext cx="369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</a:t>
            </a:r>
            <a:r>
              <a:rPr lang="en-US" altLang="zh-CN" sz="2800" dirty="0"/>
              <a:t>Fundamental</a:t>
            </a:r>
            <a:r>
              <a:rPr lang="en-US" sz="2800" dirty="0"/>
              <a:t> matrix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55135" y="3905536"/>
            <a:ext cx="594330" cy="44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3600" y="3905932"/>
            <a:ext cx="674164" cy="46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4121" y="4478854"/>
            <a:ext cx="479012" cy="40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2878866" y="3911795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574587" y="3886200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559300" y="4476072"/>
            <a:ext cx="3880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rotation of image 2 </a:t>
            </a:r>
            <a:r>
              <a:rPr lang="en-US" sz="2000" dirty="0" err="1"/>
              <a:t>w.r.t</a:t>
            </a:r>
            <a:r>
              <a:rPr lang="en-US" sz="2000" dirty="0"/>
              <a:t>. camera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Rectified case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3893010" y="1656670"/>
            <a:ext cx="1981200" cy="1219200"/>
          </a:xfrm>
          <a:custGeom>
            <a:avLst/>
            <a:gdLst>
              <a:gd name="T0" fmla="*/ 1837196 w 21600"/>
              <a:gd name="T1" fmla="*/ 609600 h 21600"/>
              <a:gd name="T2" fmla="*/ 990600 w 21600"/>
              <a:gd name="T3" fmla="*/ 1219200 h 21600"/>
              <a:gd name="T4" fmla="*/ 144004 w 21600"/>
              <a:gd name="T5" fmla="*/ 609600 h 21600"/>
              <a:gd name="T6" fmla="*/ 9906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DD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974099" y="2059896"/>
            <a:ext cx="657225" cy="358775"/>
          </a:xfrm>
          <a:custGeom>
            <a:avLst/>
            <a:gdLst>
              <a:gd name="T0" fmla="*/ 609454 w 21600"/>
              <a:gd name="T1" fmla="*/ 179388 h 21600"/>
              <a:gd name="T2" fmla="*/ 328613 w 21600"/>
              <a:gd name="T3" fmla="*/ 358775 h 21600"/>
              <a:gd name="T4" fmla="*/ 47771 w 21600"/>
              <a:gd name="T5" fmla="*/ 179388 h 21600"/>
              <a:gd name="T6" fmla="*/ 32861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883610" y="1809070"/>
            <a:ext cx="838200" cy="239712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5188411" y="2190070"/>
            <a:ext cx="187325" cy="228600"/>
          </a:xfrm>
          <a:custGeom>
            <a:avLst/>
            <a:gdLst>
              <a:gd name="T0" fmla="*/ 179381 w 21600"/>
              <a:gd name="T1" fmla="*/ 114300 h 21600"/>
              <a:gd name="T2" fmla="*/ 93663 w 21600"/>
              <a:gd name="T3" fmla="*/ 228600 h 21600"/>
              <a:gd name="T4" fmla="*/ 7944 w 21600"/>
              <a:gd name="T5" fmla="*/ 114300 h 21600"/>
              <a:gd name="T6" fmla="*/ 9366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4426410" y="2266270"/>
            <a:ext cx="457200" cy="304800"/>
          </a:xfrm>
          <a:custGeom>
            <a:avLst/>
            <a:gdLst>
              <a:gd name="T0" fmla="*/ 0 w 21600"/>
              <a:gd name="T1" fmla="*/ 0 h 21600"/>
              <a:gd name="T2" fmla="*/ 228600 w 21600"/>
              <a:gd name="T3" fmla="*/ 0 h 21600"/>
              <a:gd name="T4" fmla="*/ 457200 w 21600"/>
              <a:gd name="T5" fmla="*/ 0 h 21600"/>
              <a:gd name="T6" fmla="*/ 457200 w 21600"/>
              <a:gd name="T7" fmla="*/ 152400 h 21600"/>
              <a:gd name="T8" fmla="*/ 457200 w 21600"/>
              <a:gd name="T9" fmla="*/ 304800 h 21600"/>
              <a:gd name="T10" fmla="*/ 228600 w 21600"/>
              <a:gd name="T11" fmla="*/ 304800 h 21600"/>
              <a:gd name="T12" fmla="*/ 0 w 21600"/>
              <a:gd name="T13" fmla="*/ 304800 h 21600"/>
              <a:gd name="T14" fmla="*/ 0 w 21600"/>
              <a:gd name="T15" fmla="*/ 1524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84"/>
          <p:cNvSpPr>
            <a:spLocks noChangeShapeType="1"/>
          </p:cNvSpPr>
          <p:nvPr/>
        </p:nvSpPr>
        <p:spPr bwMode="auto">
          <a:xfrm>
            <a:off x="3893010" y="1656671"/>
            <a:ext cx="962025" cy="22839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85"/>
          <p:cNvSpPr>
            <a:spLocks noChangeShapeType="1"/>
          </p:cNvSpPr>
          <p:nvPr/>
        </p:nvSpPr>
        <p:spPr bwMode="auto">
          <a:xfrm flipH="1">
            <a:off x="4865920" y="1656671"/>
            <a:ext cx="1008290" cy="22730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86"/>
          <p:cNvSpPr>
            <a:spLocks noChangeShapeType="1"/>
          </p:cNvSpPr>
          <p:nvPr/>
        </p:nvSpPr>
        <p:spPr bwMode="auto">
          <a:xfrm>
            <a:off x="4197810" y="2875871"/>
            <a:ext cx="646339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7"/>
          <p:cNvSpPr>
            <a:spLocks noChangeShapeType="1"/>
          </p:cNvSpPr>
          <p:nvPr/>
        </p:nvSpPr>
        <p:spPr bwMode="auto">
          <a:xfrm flipV="1">
            <a:off x="4876807" y="2862943"/>
            <a:ext cx="729343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88"/>
          <p:cNvSpPr>
            <a:spLocks noChangeArrowheads="1"/>
          </p:cNvSpPr>
          <p:nvPr/>
        </p:nvSpPr>
        <p:spPr bwMode="auto">
          <a:xfrm>
            <a:off x="6179010" y="1656670"/>
            <a:ext cx="1981200" cy="1219200"/>
          </a:xfrm>
          <a:custGeom>
            <a:avLst/>
            <a:gdLst>
              <a:gd name="T0" fmla="*/ 1837196 w 21600"/>
              <a:gd name="T1" fmla="*/ 609600 h 21600"/>
              <a:gd name="T2" fmla="*/ 990600 w 21600"/>
              <a:gd name="T3" fmla="*/ 1219200 h 21600"/>
              <a:gd name="T4" fmla="*/ 144004 w 21600"/>
              <a:gd name="T5" fmla="*/ 609600 h 21600"/>
              <a:gd name="T6" fmla="*/ 9906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BE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89"/>
          <p:cNvSpPr>
            <a:spLocks noChangeArrowheads="1"/>
          </p:cNvSpPr>
          <p:nvPr/>
        </p:nvSpPr>
        <p:spPr bwMode="auto">
          <a:xfrm>
            <a:off x="6421899" y="2059896"/>
            <a:ext cx="657225" cy="358775"/>
          </a:xfrm>
          <a:custGeom>
            <a:avLst/>
            <a:gdLst>
              <a:gd name="T0" fmla="*/ 609454 w 21600"/>
              <a:gd name="T1" fmla="*/ 179388 h 21600"/>
              <a:gd name="T2" fmla="*/ 328613 w 21600"/>
              <a:gd name="T3" fmla="*/ 358775 h 21600"/>
              <a:gd name="T4" fmla="*/ 47771 w 21600"/>
              <a:gd name="T5" fmla="*/ 179388 h 21600"/>
              <a:gd name="T6" fmla="*/ 32861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90"/>
          <p:cNvSpPr>
            <a:spLocks noChangeArrowheads="1"/>
          </p:cNvSpPr>
          <p:nvPr/>
        </p:nvSpPr>
        <p:spPr bwMode="auto">
          <a:xfrm>
            <a:off x="6331410" y="1809070"/>
            <a:ext cx="838200" cy="239712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91"/>
          <p:cNvSpPr>
            <a:spLocks noChangeArrowheads="1"/>
          </p:cNvSpPr>
          <p:nvPr/>
        </p:nvSpPr>
        <p:spPr bwMode="auto">
          <a:xfrm>
            <a:off x="6636211" y="2190070"/>
            <a:ext cx="187325" cy="228600"/>
          </a:xfrm>
          <a:custGeom>
            <a:avLst/>
            <a:gdLst>
              <a:gd name="T0" fmla="*/ 179381 w 21600"/>
              <a:gd name="T1" fmla="*/ 114300 h 21600"/>
              <a:gd name="T2" fmla="*/ 93663 w 21600"/>
              <a:gd name="T3" fmla="*/ 228600 h 21600"/>
              <a:gd name="T4" fmla="*/ 7944 w 21600"/>
              <a:gd name="T5" fmla="*/ 114300 h 21600"/>
              <a:gd name="T6" fmla="*/ 9366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09"/>
          <p:cNvGrpSpPr>
            <a:grpSpLocks/>
          </p:cNvGrpSpPr>
          <p:nvPr/>
        </p:nvGrpSpPr>
        <p:grpSpPr bwMode="auto">
          <a:xfrm>
            <a:off x="7226771" y="2275795"/>
            <a:ext cx="155575" cy="228600"/>
            <a:chOff x="4656" y="234"/>
            <a:chExt cx="192" cy="486"/>
          </a:xfrm>
        </p:grpSpPr>
        <p:sp>
          <p:nvSpPr>
            <p:cNvPr id="28" name="Oval 110"/>
            <p:cNvSpPr>
              <a:spLocks noChangeArrowheads="1"/>
            </p:cNvSpPr>
            <p:nvPr/>
          </p:nvSpPr>
          <p:spPr bwMode="auto">
            <a:xfrm>
              <a:off x="4680" y="23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11"/>
            <p:cNvSpPr>
              <a:spLocks noChangeShapeType="1"/>
            </p:cNvSpPr>
            <p:nvPr/>
          </p:nvSpPr>
          <p:spPr bwMode="auto">
            <a:xfrm>
              <a:off x="4752" y="3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12"/>
            <p:cNvSpPr>
              <a:spLocks noChangeShapeType="1"/>
            </p:cNvSpPr>
            <p:nvPr/>
          </p:nvSpPr>
          <p:spPr bwMode="auto">
            <a:xfrm flipH="1" flipV="1">
              <a:off x="4656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13"/>
            <p:cNvSpPr>
              <a:spLocks noChangeShapeType="1"/>
            </p:cNvSpPr>
            <p:nvPr/>
          </p:nvSpPr>
          <p:spPr bwMode="auto">
            <a:xfrm flipV="1">
              <a:off x="4752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14"/>
            <p:cNvSpPr>
              <a:spLocks noChangeShapeType="1"/>
            </p:cNvSpPr>
            <p:nvPr/>
          </p:nvSpPr>
          <p:spPr bwMode="auto">
            <a:xfrm flipH="1">
              <a:off x="4656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15"/>
            <p:cNvSpPr>
              <a:spLocks noChangeShapeType="1"/>
            </p:cNvSpPr>
            <p:nvPr/>
          </p:nvSpPr>
          <p:spPr bwMode="auto">
            <a:xfrm>
              <a:off x="4752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Oval 33"/>
          <p:cNvSpPr/>
          <p:nvPr/>
        </p:nvSpPr>
        <p:spPr>
          <a:xfrm>
            <a:off x="4800607" y="3853543"/>
            <a:ext cx="119742" cy="1197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ine 84"/>
          <p:cNvSpPr>
            <a:spLocks noChangeShapeType="1"/>
          </p:cNvSpPr>
          <p:nvPr/>
        </p:nvSpPr>
        <p:spPr bwMode="auto">
          <a:xfrm>
            <a:off x="6179066" y="1678439"/>
            <a:ext cx="962025" cy="22839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Line 85"/>
          <p:cNvSpPr>
            <a:spLocks noChangeShapeType="1"/>
          </p:cNvSpPr>
          <p:nvPr/>
        </p:nvSpPr>
        <p:spPr bwMode="auto">
          <a:xfrm flipH="1">
            <a:off x="7151976" y="1678439"/>
            <a:ext cx="1008290" cy="22730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86"/>
          <p:cNvSpPr>
            <a:spLocks noChangeShapeType="1"/>
          </p:cNvSpPr>
          <p:nvPr/>
        </p:nvSpPr>
        <p:spPr bwMode="auto">
          <a:xfrm>
            <a:off x="6483866" y="2897639"/>
            <a:ext cx="646339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87"/>
          <p:cNvSpPr>
            <a:spLocks noChangeShapeType="1"/>
          </p:cNvSpPr>
          <p:nvPr/>
        </p:nvSpPr>
        <p:spPr bwMode="auto">
          <a:xfrm flipV="1">
            <a:off x="7162863" y="2897639"/>
            <a:ext cx="692603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086663" y="3875311"/>
            <a:ext cx="119742" cy="1197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876808" y="3940617"/>
            <a:ext cx="2231571" cy="1588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6188" y="4007341"/>
            <a:ext cx="246360" cy="33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472" y="4944273"/>
            <a:ext cx="1851628" cy="47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9289" y="5510953"/>
            <a:ext cx="3200402" cy="51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6215" y="4743390"/>
            <a:ext cx="3693854" cy="1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2011822-968B-4EEB-9E95-2CADDEE76B51}"/>
                  </a:ext>
                </a:extLst>
              </p14:cNvPr>
              <p14:cNvContentPartPr/>
              <p14:nvPr/>
            </p14:nvContentPartPr>
            <p14:xfrm>
              <a:off x="729720" y="434880"/>
              <a:ext cx="11021040" cy="4849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2011822-968B-4EEB-9E95-2CADDEE76B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360" y="425520"/>
                <a:ext cx="11039760" cy="486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3481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6AD26-20AC-4C93-8AA4-936CE48E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out the 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C84B0-AA85-48A1-B1E9-205879DCE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94CE493-4A7B-41E3-AF84-EF1C7D7BE4EC}"/>
                  </a:ext>
                </a:extLst>
              </p14:cNvPr>
              <p14:cNvContentPartPr/>
              <p14:nvPr/>
            </p14:nvContentPartPr>
            <p14:xfrm>
              <a:off x="2050920" y="319320"/>
              <a:ext cx="9784800" cy="6072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94CE493-4A7B-41E3-AF84-EF1C7D7BE4E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41560" y="309960"/>
                <a:ext cx="9803520" cy="609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8603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>
            <a:off x="9059864" y="771813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>
            <a:off x="6469063" y="4124613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V="1">
            <a:off x="7789863" y="1076613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Freeform 5"/>
          <p:cNvSpPr>
            <a:spLocks/>
          </p:cNvSpPr>
          <p:nvPr/>
        </p:nvSpPr>
        <p:spPr bwMode="auto">
          <a:xfrm>
            <a:off x="6400800" y="1533813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 flipH="1" flipV="1">
            <a:off x="9585326" y="1076613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V="1">
            <a:off x="7112001" y="2829213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Freeform 8"/>
          <p:cNvSpPr>
            <a:spLocks/>
          </p:cNvSpPr>
          <p:nvPr/>
        </p:nvSpPr>
        <p:spPr bwMode="auto">
          <a:xfrm>
            <a:off x="6265864" y="2305338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1" name="Freeform 9"/>
          <p:cNvSpPr>
            <a:spLocks/>
          </p:cNvSpPr>
          <p:nvPr/>
        </p:nvSpPr>
        <p:spPr bwMode="auto">
          <a:xfrm>
            <a:off x="9178926" y="2829213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H="1" flipV="1">
            <a:off x="9652001" y="3515013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Freeform 11"/>
          <p:cNvSpPr>
            <a:spLocks/>
          </p:cNvSpPr>
          <p:nvPr/>
        </p:nvSpPr>
        <p:spPr bwMode="auto">
          <a:xfrm>
            <a:off x="9382125" y="4023013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V="1">
            <a:off x="6469064" y="3495963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 flipH="1" flipV="1">
            <a:off x="9686925" y="4943763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Oval 16"/>
          <p:cNvSpPr>
            <a:spLocks noChangeArrowheads="1"/>
          </p:cNvSpPr>
          <p:nvPr/>
        </p:nvSpPr>
        <p:spPr bwMode="auto">
          <a:xfrm>
            <a:off x="9625013" y="3483263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87" name="Oval 17"/>
          <p:cNvSpPr>
            <a:spLocks noChangeArrowheads="1"/>
          </p:cNvSpPr>
          <p:nvPr/>
        </p:nvSpPr>
        <p:spPr bwMode="auto">
          <a:xfrm>
            <a:off x="7761288" y="2816513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88" name="Freeform 18"/>
          <p:cNvSpPr>
            <a:spLocks/>
          </p:cNvSpPr>
          <p:nvPr/>
        </p:nvSpPr>
        <p:spPr bwMode="auto">
          <a:xfrm>
            <a:off x="6111875" y="4075401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9" name="Arc 19"/>
          <p:cNvSpPr>
            <a:spLocks/>
          </p:cNvSpPr>
          <p:nvPr/>
        </p:nvSpPr>
        <p:spPr bwMode="auto">
          <a:xfrm rot="720000">
            <a:off x="6311900" y="4091277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0" name="Line 20"/>
          <p:cNvSpPr>
            <a:spLocks noChangeShapeType="1"/>
          </p:cNvSpPr>
          <p:nvPr/>
        </p:nvSpPr>
        <p:spPr bwMode="auto">
          <a:xfrm flipH="1">
            <a:off x="6111876" y="3910301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Oval 21"/>
          <p:cNvSpPr>
            <a:spLocks noChangeArrowheads="1"/>
          </p:cNvSpPr>
          <p:nvPr/>
        </p:nvSpPr>
        <p:spPr bwMode="auto">
          <a:xfrm rot="-1860000">
            <a:off x="6389688" y="4096038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2" name="Line 22"/>
          <p:cNvSpPr>
            <a:spLocks noChangeShapeType="1"/>
          </p:cNvSpPr>
          <p:nvPr/>
        </p:nvSpPr>
        <p:spPr bwMode="auto">
          <a:xfrm flipV="1">
            <a:off x="6111876" y="4316701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Freeform 23"/>
          <p:cNvSpPr>
            <a:spLocks/>
          </p:cNvSpPr>
          <p:nvPr/>
        </p:nvSpPr>
        <p:spPr bwMode="auto">
          <a:xfrm>
            <a:off x="9363075" y="5904201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94" name="Arc 24"/>
          <p:cNvSpPr>
            <a:spLocks/>
          </p:cNvSpPr>
          <p:nvPr/>
        </p:nvSpPr>
        <p:spPr bwMode="auto">
          <a:xfrm rot="720000">
            <a:off x="9563100" y="5920077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5" name="Line 25"/>
          <p:cNvSpPr>
            <a:spLocks noChangeShapeType="1"/>
          </p:cNvSpPr>
          <p:nvPr/>
        </p:nvSpPr>
        <p:spPr bwMode="auto">
          <a:xfrm flipH="1">
            <a:off x="9363076" y="5739101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Oval 26"/>
          <p:cNvSpPr>
            <a:spLocks noChangeArrowheads="1"/>
          </p:cNvSpPr>
          <p:nvPr/>
        </p:nvSpPr>
        <p:spPr bwMode="auto">
          <a:xfrm rot="-1860000">
            <a:off x="9640888" y="5924838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7" name="Line 27"/>
          <p:cNvSpPr>
            <a:spLocks noChangeShapeType="1"/>
          </p:cNvSpPr>
          <p:nvPr/>
        </p:nvSpPr>
        <p:spPr bwMode="auto">
          <a:xfrm flipV="1">
            <a:off x="9363076" y="6145501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8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idx="1"/>
          </p:nvPr>
        </p:nvSpPr>
        <p:spPr>
          <a:xfrm>
            <a:off x="685800" y="1722438"/>
            <a:ext cx="5119689" cy="4578349"/>
          </a:xfrm>
        </p:spPr>
        <p:txBody>
          <a:bodyPr>
            <a:normAutofit/>
          </a:bodyPr>
          <a:lstStyle/>
          <a:p>
            <a:r>
              <a:rPr lang="en-US" sz="2400" dirty="0"/>
              <a:t>reproject image planes onto a common plane</a:t>
            </a:r>
          </a:p>
          <a:p>
            <a:pPr lvl="1"/>
            <a:r>
              <a:rPr lang="en-US" sz="1800" dirty="0"/>
              <a:t>plane parallel to the line between optical centers</a:t>
            </a:r>
          </a:p>
          <a:p>
            <a:r>
              <a:rPr lang="en-US" sz="2400" dirty="0"/>
              <a:t>pixel motion is horizontal after this transformation</a:t>
            </a:r>
          </a:p>
          <a:p>
            <a:r>
              <a:rPr lang="en-US" sz="2400" dirty="0"/>
              <a:t>two </a:t>
            </a:r>
            <a:r>
              <a:rPr lang="en-US" sz="2400" dirty="0" err="1"/>
              <a:t>homographies</a:t>
            </a:r>
            <a:r>
              <a:rPr lang="en-US" sz="2400" dirty="0"/>
              <a:t>, one for each input image reprojection</a:t>
            </a:r>
          </a:p>
          <a:p>
            <a:pPr lvl="1"/>
            <a:r>
              <a:rPr lang="en-US" sz="1800" dirty="0"/>
              <a:t>C. Loop and Z. Zhang. </a:t>
            </a:r>
            <a:r>
              <a:rPr lang="en-US" sz="1800" dirty="0">
                <a:hlinkClick r:id="rId3"/>
              </a:rPr>
              <a:t>Computing Rectifying </a:t>
            </a:r>
            <a:r>
              <a:rPr lang="en-US" sz="1800" dirty="0" err="1">
                <a:hlinkClick r:id="rId3"/>
              </a:rPr>
              <a:t>Homographies</a:t>
            </a:r>
            <a:r>
              <a:rPr lang="en-US" sz="1800" dirty="0">
                <a:hlinkClick r:id="rId3"/>
              </a:rPr>
              <a:t> for Stereo Vision</a:t>
            </a:r>
            <a:r>
              <a:rPr lang="en-US" sz="1800" dirty="0"/>
              <a:t>. CVPR 1999.</a:t>
            </a:r>
          </a:p>
        </p:txBody>
      </p:sp>
      <p:sp>
        <p:nvSpPr>
          <p:cNvPr id="28700" name="Line 35"/>
          <p:cNvSpPr>
            <a:spLocks noChangeShapeType="1"/>
          </p:cNvSpPr>
          <p:nvPr/>
        </p:nvSpPr>
        <p:spPr bwMode="auto">
          <a:xfrm>
            <a:off x="7494589" y="2972089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1" name="Line 36"/>
          <p:cNvSpPr>
            <a:spLocks noChangeShapeType="1"/>
          </p:cNvSpPr>
          <p:nvPr/>
        </p:nvSpPr>
        <p:spPr bwMode="auto">
          <a:xfrm>
            <a:off x="7486650" y="4302414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6265864" y="3022888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9398001" y="4769138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7494589" y="3708689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5" name="Oval 14"/>
          <p:cNvSpPr>
            <a:spLocks noChangeArrowheads="1"/>
          </p:cNvSpPr>
          <p:nvPr/>
        </p:nvSpPr>
        <p:spPr bwMode="auto">
          <a:xfrm>
            <a:off x="9658350" y="4896138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706" name="Oval 15"/>
          <p:cNvSpPr>
            <a:spLocks noChangeArrowheads="1"/>
          </p:cNvSpPr>
          <p:nvPr/>
        </p:nvSpPr>
        <p:spPr bwMode="auto">
          <a:xfrm>
            <a:off x="7083425" y="3464213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E0D4F85-0568-4376-B1CA-9A62AFF38320}"/>
                  </a:ext>
                </a:extLst>
              </p14:cNvPr>
              <p14:cNvContentPartPr/>
              <p14:nvPr/>
            </p14:nvContentPartPr>
            <p14:xfrm>
              <a:off x="2978280" y="477936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E0D4F85-0568-4376-B1CA-9A62AFF3832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8920" y="47700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76200"/>
            <a:ext cx="7289800" cy="28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922" y="2848831"/>
            <a:ext cx="2970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Original stereo pair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54990C-1DD6-47D0-AC96-F1D52656D5C7}"/>
              </a:ext>
            </a:extLst>
          </p:cNvPr>
          <p:cNvGrpSpPr/>
          <p:nvPr/>
        </p:nvGrpSpPr>
        <p:grpSpPr>
          <a:xfrm>
            <a:off x="2540251" y="3476770"/>
            <a:ext cx="7162800" cy="3076430"/>
            <a:chOff x="2540251" y="3476770"/>
            <a:chExt cx="7162800" cy="3076430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251" y="3476770"/>
              <a:ext cx="7162800" cy="3076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572001" y="5943600"/>
              <a:ext cx="27442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After rectification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1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 song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1828800"/>
            <a:ext cx="9753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2"/>
              </a:rPr>
              <a:t>http://danielwedge.com/fmatrix/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5011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Relationship between F matrix and </a:t>
            </a:r>
            <a:r>
              <a:rPr lang="en-US" dirty="0" err="1"/>
              <a:t>homography</a:t>
            </a:r>
            <a:r>
              <a:rPr lang="en-US" dirty="0"/>
              <a:t>?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62090"/>
            <a:ext cx="84502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327" y="3978309"/>
            <a:ext cx="216878" cy="310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6063" y="3755571"/>
            <a:ext cx="234462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366758" y="5467290"/>
            <a:ext cx="7539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Images taken from the same center of projection?  Use a </a:t>
            </a:r>
            <a:r>
              <a:rPr lang="en-US" sz="2000" dirty="0" err="1"/>
              <a:t>homography</a:t>
            </a:r>
            <a:r>
              <a:rPr lang="en-US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605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</a:t>
            </a:r>
            <a:r>
              <a:rPr lang="en-US" b="1" dirty="0"/>
              <a:t>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4572001"/>
            <a:ext cx="10210800" cy="2239963"/>
          </a:xfrm>
        </p:spPr>
        <p:txBody>
          <a:bodyPr>
            <a:normAutofit/>
          </a:bodyPr>
          <a:lstStyle/>
          <a:p>
            <a:r>
              <a:rPr lang="en-US" dirty="0"/>
              <a:t>If we don’t know </a:t>
            </a:r>
            <a:r>
              <a:rPr lang="en-US" b="1" dirty="0"/>
              <a:t>K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b="1" dirty="0"/>
              <a:t>K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b="1" dirty="0"/>
              <a:t>R</a:t>
            </a:r>
            <a:r>
              <a:rPr lang="en-US" dirty="0"/>
              <a:t>, or </a:t>
            </a:r>
            <a:r>
              <a:rPr lang="en-US" b="1" dirty="0"/>
              <a:t>t</a:t>
            </a:r>
            <a:r>
              <a:rPr lang="en-US" dirty="0"/>
              <a:t>, can we estimate </a:t>
            </a:r>
            <a:r>
              <a:rPr lang="en-US" b="1" dirty="0"/>
              <a:t>F </a:t>
            </a:r>
            <a:r>
              <a:rPr lang="en-US" dirty="0"/>
              <a:t>for two images?</a:t>
            </a:r>
          </a:p>
          <a:p>
            <a:endParaRPr lang="en-US" sz="1600" dirty="0"/>
          </a:p>
          <a:p>
            <a:r>
              <a:rPr lang="en-US" dirty="0"/>
              <a:t>Yes, given enough correspondences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379093"/>
            <a:ext cx="8147050" cy="3313112"/>
          </a:xfrm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The fundamental matrix </a:t>
            </a:r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is defined by</a:t>
            </a:r>
          </a:p>
          <a:p>
            <a:endParaRPr lang="en-US" altLang="zh-TW" dirty="0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4" name="Object 2"/>
              <p:cNvSpPr txBox="1">
                <a:spLocks noGrp="1"/>
              </p:cNvSpPr>
              <p:nvPr>
                <p:ph sz="half" idx="2"/>
              </p:nvPr>
            </p:nvSpPr>
            <p:spPr bwMode="auto">
              <a:xfrm>
                <a:off x="5087938" y="2027238"/>
                <a:ext cx="2232025" cy="72866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𝐅𝐱</m:t>
                      </m:r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94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 bwMode="auto">
              <a:xfrm>
                <a:off x="5087938" y="2027238"/>
                <a:ext cx="2232025" cy="7286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2424114" y="2818955"/>
            <a:ext cx="6939657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en-US" altLang="zh-TW" sz="2800">
                <a:ea typeface="新細明體" pitchFamily="18" charset="-120"/>
              </a:rPr>
              <a:t>for any pair of matches x and x’ in two images.</a:t>
            </a:r>
          </a:p>
        </p:txBody>
      </p:sp>
      <p:sp>
        <p:nvSpPr>
          <p:cNvPr id="1329159" name="Rectangle 7"/>
          <p:cNvSpPr>
            <a:spLocks noChangeArrowheads="1"/>
          </p:cNvSpPr>
          <p:nvPr/>
        </p:nvSpPr>
        <p:spPr bwMode="auto">
          <a:xfrm>
            <a:off x="1992314" y="3812730"/>
            <a:ext cx="5138458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365125">
              <a:spcBef>
                <a:spcPct val="20000"/>
              </a:spcBef>
              <a:buFontTx/>
              <a:buChar char="•"/>
            </a:pPr>
            <a:r>
              <a:rPr kumimoji="1" lang="en-US" altLang="zh-TW" sz="2800" dirty="0">
                <a:ea typeface="新細明體" pitchFamily="18" charset="-120"/>
              </a:rPr>
              <a:t>Let </a:t>
            </a:r>
            <a:r>
              <a:rPr kumimoji="1" lang="en-US" altLang="zh-TW" sz="2800" b="1" dirty="0">
                <a:ea typeface="新細明體" pitchFamily="18" charset="-120"/>
              </a:rPr>
              <a:t>x</a:t>
            </a:r>
            <a:r>
              <a:rPr kumimoji="1" lang="en-US" altLang="zh-TW" sz="2800" dirty="0">
                <a:ea typeface="新細明體" pitchFamily="18" charset="-120"/>
              </a:rPr>
              <a:t>=(</a:t>
            </a:r>
            <a:r>
              <a:rPr kumimoji="1" lang="en-US" altLang="zh-TW" sz="2800" i="1" dirty="0">
                <a:ea typeface="新細明體" pitchFamily="18" charset="-120"/>
              </a:rPr>
              <a:t>u,v,1</a:t>
            </a:r>
            <a:r>
              <a:rPr kumimoji="1" lang="en-US" altLang="zh-TW" sz="2800" dirty="0">
                <a:ea typeface="新細明體" pitchFamily="18" charset="-120"/>
              </a:rPr>
              <a:t>)</a:t>
            </a:r>
            <a:r>
              <a:rPr kumimoji="1" lang="en-US" altLang="zh-TW" sz="2800" baseline="30000" dirty="0">
                <a:ea typeface="新細明體" pitchFamily="18" charset="-120"/>
              </a:rPr>
              <a:t>T</a:t>
            </a:r>
            <a:r>
              <a:rPr kumimoji="1" lang="en-US" altLang="zh-TW" sz="2800" dirty="0">
                <a:ea typeface="新細明體" pitchFamily="18" charset="-120"/>
              </a:rPr>
              <a:t> and </a:t>
            </a:r>
            <a:r>
              <a:rPr kumimoji="1" lang="en-US" altLang="zh-TW" sz="2800" b="1" dirty="0">
                <a:ea typeface="新細明體" pitchFamily="18" charset="-120"/>
              </a:rPr>
              <a:t>x</a:t>
            </a:r>
            <a:r>
              <a:rPr kumimoji="1" lang="en-US" altLang="zh-TW" sz="2800" dirty="0">
                <a:ea typeface="新細明體" pitchFamily="18" charset="-120"/>
              </a:rPr>
              <a:t>’=(</a:t>
            </a:r>
            <a:r>
              <a:rPr kumimoji="1" lang="en-US" altLang="zh-TW" sz="2800" i="1" dirty="0">
                <a:ea typeface="新細明體" pitchFamily="18" charset="-120"/>
              </a:rPr>
              <a:t>u’,v’,1</a:t>
            </a:r>
            <a:r>
              <a:rPr kumimoji="1" lang="en-US" altLang="zh-TW" sz="2800" dirty="0">
                <a:ea typeface="新細明體" pitchFamily="18" charset="-120"/>
              </a:rPr>
              <a:t>)</a:t>
            </a:r>
            <a:r>
              <a:rPr kumimoji="1" lang="en-US" altLang="zh-TW" sz="2800" baseline="30000" dirty="0">
                <a:ea typeface="新細明體" pitchFamily="18" charset="-120"/>
              </a:rPr>
              <a:t>T</a:t>
            </a:r>
            <a:r>
              <a:rPr kumimoji="1" lang="en-US" altLang="zh-TW" sz="2800" dirty="0">
                <a:ea typeface="新細明體" pitchFamily="18" charset="-120"/>
              </a:rPr>
              <a:t>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9164" name="Object 3"/>
              <p:cNvSpPr txBox="1"/>
              <p:nvPr/>
            </p:nvSpPr>
            <p:spPr bwMode="auto">
              <a:xfrm>
                <a:off x="7535863" y="3395663"/>
                <a:ext cx="3894137" cy="146685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29164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35863" y="3395663"/>
                <a:ext cx="3894137" cy="14668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9165" name="Rectangle 13"/>
          <p:cNvSpPr>
            <a:spLocks noChangeArrowheads="1"/>
          </p:cNvSpPr>
          <p:nvPr/>
        </p:nvSpPr>
        <p:spPr bwMode="auto">
          <a:xfrm>
            <a:off x="2351089" y="4692205"/>
            <a:ext cx="5227585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en-US" altLang="zh-TW" sz="2800">
                <a:ea typeface="新細明體" pitchFamily="18" charset="-120"/>
              </a:rPr>
              <a:t>each match gives a linear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9166" name="Object 4"/>
              <p:cNvSpPr txBox="1"/>
              <p:nvPr/>
            </p:nvSpPr>
            <p:spPr bwMode="auto">
              <a:xfrm>
                <a:off x="1295400" y="5546280"/>
                <a:ext cx="9829800" cy="46990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𝑢𝑢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𝑣𝑢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𝑢𝑣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𝑣𝑣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9166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5400" y="5546280"/>
                <a:ext cx="9829800" cy="469900"/>
              </a:xfrm>
              <a:prstGeom prst="rect">
                <a:avLst/>
              </a:prstGeom>
              <a:blipFill>
                <a:blip r:embed="rId5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2">
            <a:extLst>
              <a:ext uri="{FF2B5EF4-FFF2-40B4-BE49-F238E27FC236}">
                <a16:creationId xmlns:a16="http://schemas.microsoft.com/office/drawing/2014/main" id="{FA68E8AE-0E5C-4D0B-B3DE-36684ED96B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b="1" dirty="0">
                <a:ea typeface="新細明體" pitchFamily="18" charset="-120"/>
              </a:rPr>
              <a:t>Estimating F – 8-point 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9159" grpId="0"/>
      <p:bldP spid="1329164" grpId="0"/>
      <p:bldP spid="1329165" grpId="0"/>
      <p:bldP spid="132916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218" name="Object 2"/>
              <p:cNvSpPr txBox="1"/>
              <p:nvPr/>
            </p:nvSpPr>
            <p:spPr bwMode="auto">
              <a:xfrm>
                <a:off x="1529556" y="1353313"/>
                <a:ext cx="9132887" cy="3862386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9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218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9556" y="1353313"/>
                <a:ext cx="9132887" cy="38623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5229224"/>
            <a:ext cx="11430000" cy="1476375"/>
          </a:xfrm>
          <a:noFill/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Like with </a:t>
            </a:r>
            <a:r>
              <a:rPr lang="en-US" altLang="zh-TW" dirty="0" err="1">
                <a:ea typeface="新細明體" pitchFamily="18" charset="-120"/>
              </a:rPr>
              <a:t>homographies</a:t>
            </a:r>
            <a:r>
              <a:rPr lang="en-US" altLang="zh-TW" dirty="0">
                <a:ea typeface="新細明體" pitchFamily="18" charset="-120"/>
              </a:rPr>
              <a:t>, instead of solving            , we seek unit length </a:t>
            </a:r>
            <a:r>
              <a:rPr lang="en-US" altLang="zh-TW" b="1" dirty="0">
                <a:latin typeface="Times New Roman" pitchFamily="18" charset="0"/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to minimize          : least eigenvector of        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Object 3"/>
              <p:cNvSpPr txBox="1"/>
              <p:nvPr/>
            </p:nvSpPr>
            <p:spPr bwMode="auto">
              <a:xfrm>
                <a:off x="8077200" y="5311805"/>
                <a:ext cx="1289607" cy="38576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𝐀𝐟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219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7200" y="5311805"/>
                <a:ext cx="1289607" cy="3857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20" name="Object 4"/>
              <p:cNvSpPr txBox="1"/>
              <p:nvPr/>
            </p:nvSpPr>
            <p:spPr bwMode="auto">
              <a:xfrm>
                <a:off x="4264240" y="5754544"/>
                <a:ext cx="749012" cy="570056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𝐀𝐟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220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4240" y="5754544"/>
                <a:ext cx="749012" cy="570056"/>
              </a:xfrm>
              <a:prstGeom prst="rect">
                <a:avLst/>
              </a:prstGeom>
              <a:blipFill>
                <a:blip r:embed="rId5"/>
                <a:stretch>
                  <a:fillRect r="-9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21" name="Object 5"/>
              <p:cNvSpPr txBox="1"/>
              <p:nvPr/>
            </p:nvSpPr>
            <p:spPr bwMode="auto">
              <a:xfrm>
                <a:off x="8551862" y="5738811"/>
                <a:ext cx="896938" cy="45720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221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51862" y="5738811"/>
                <a:ext cx="896938" cy="4572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2">
            <a:extLst>
              <a:ext uri="{FF2B5EF4-FFF2-40B4-BE49-F238E27FC236}">
                <a16:creationId xmlns:a16="http://schemas.microsoft.com/office/drawing/2014/main" id="{CFC97D6B-78B6-4F43-B806-3CD238100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build="p"/>
      <p:bldP spid="9219" grpId="0"/>
      <p:bldP spid="9220" grpId="0"/>
      <p:bldP spid="92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 – Problem?</a:t>
            </a:r>
          </a:p>
        </p:txBody>
      </p:sp>
      <p:sp>
        <p:nvSpPr>
          <p:cNvPr id="1024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should have rank 2</a:t>
            </a:r>
          </a:p>
          <a:p>
            <a:r>
              <a:rPr lang="en-US" altLang="zh-TW" dirty="0">
                <a:ea typeface="新細明體" pitchFamily="18" charset="-120"/>
              </a:rPr>
              <a:t>To enforce that </a:t>
            </a:r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is of rank 2, </a:t>
            </a:r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is replaced by </a:t>
            </a:r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’ that minimizes                subject to the rank constraint.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2" name="Object 2"/>
              <p:cNvSpPr txBox="1"/>
              <p:nvPr/>
            </p:nvSpPr>
            <p:spPr bwMode="auto">
              <a:xfrm>
                <a:off x="2438400" y="2725737"/>
                <a:ext cx="2027236" cy="55086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242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8400" y="2725737"/>
                <a:ext cx="2027236" cy="5508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50" name="Rectangle 6"/>
          <p:cNvSpPr>
            <a:spLocks noChangeArrowheads="1"/>
          </p:cNvSpPr>
          <p:nvPr/>
        </p:nvSpPr>
        <p:spPr bwMode="auto">
          <a:xfrm>
            <a:off x="936626" y="3276600"/>
            <a:ext cx="10036174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kumimoji="1" lang="en-US" altLang="zh-TW" sz="2800" dirty="0">
                <a:latin typeface="+mj-lt"/>
                <a:ea typeface="新細明體" pitchFamily="18" charset="-120"/>
              </a:rPr>
              <a:t>This is achieved by SVD. Let                     , where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kumimoji="1" lang="en-US" altLang="zh-TW" sz="2800" dirty="0">
              <a:latin typeface="+mj-lt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</a:pPr>
            <a:r>
              <a:rPr kumimoji="1" lang="en-US" altLang="zh-TW" sz="2800" dirty="0">
                <a:latin typeface="+mj-lt"/>
                <a:ea typeface="新細明體" pitchFamily="18" charset="-120"/>
              </a:rPr>
              <a:t>                              ,               let </a:t>
            </a:r>
          </a:p>
          <a:p>
            <a:pPr marL="342900" indent="-342900">
              <a:spcBef>
                <a:spcPct val="20000"/>
              </a:spcBef>
            </a:pPr>
            <a:endParaRPr kumimoji="1" lang="en-US" altLang="zh-TW" sz="2800" dirty="0">
              <a:latin typeface="+mj-lt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</a:pPr>
            <a:endParaRPr kumimoji="1" lang="en-US" altLang="zh-TW" sz="2800" dirty="0">
              <a:latin typeface="+mj-lt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</a:pPr>
            <a:r>
              <a:rPr kumimoji="1" lang="en-US" altLang="zh-TW" sz="2800" dirty="0">
                <a:latin typeface="+mj-lt"/>
                <a:ea typeface="新細明體" pitchFamily="18" charset="-120"/>
              </a:rPr>
              <a:t>   then                      is the solution (closest rank-2 matrix to </a:t>
            </a:r>
            <a:r>
              <a:rPr kumimoji="1" lang="en-US" altLang="zh-TW" sz="2800" b="1" dirty="0">
                <a:latin typeface="+mj-lt"/>
                <a:ea typeface="新細明體" pitchFamily="18" charset="-120"/>
              </a:rPr>
              <a:t>F</a:t>
            </a:r>
            <a:r>
              <a:rPr kumimoji="1" lang="en-US" altLang="zh-TW" sz="2800" dirty="0">
                <a:latin typeface="+mj-lt"/>
                <a:ea typeface="新細明體" pitchFamily="18" charset="-12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4" name="Object 4"/>
              <p:cNvSpPr txBox="1"/>
              <p:nvPr/>
            </p:nvSpPr>
            <p:spPr bwMode="auto">
              <a:xfrm>
                <a:off x="5415516" y="3268458"/>
                <a:ext cx="1903413" cy="5270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𝐔</m:t>
                      </m:r>
                      <m:r>
                        <m:rPr>
                          <m:sty m:val="p"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244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5516" y="3268458"/>
                <a:ext cx="1903413" cy="5270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5" name="Object 5"/>
              <p:cNvSpPr txBox="1"/>
              <p:nvPr/>
            </p:nvSpPr>
            <p:spPr bwMode="auto">
              <a:xfrm>
                <a:off x="1512886" y="4060307"/>
                <a:ext cx="2808288" cy="15684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45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2886" y="4060307"/>
                <a:ext cx="2808288" cy="15684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6" name="Object 6"/>
              <p:cNvSpPr txBox="1"/>
              <p:nvPr/>
            </p:nvSpPr>
            <p:spPr bwMode="auto">
              <a:xfrm>
                <a:off x="5257800" y="4060307"/>
                <a:ext cx="2625725" cy="15684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46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7800" y="4060307"/>
                <a:ext cx="2625725" cy="15684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7" name="Object 7"/>
              <p:cNvSpPr txBox="1"/>
              <p:nvPr/>
            </p:nvSpPr>
            <p:spPr bwMode="auto">
              <a:xfrm>
                <a:off x="1975884" y="5858834"/>
                <a:ext cx="2046288" cy="5270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𝐔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47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5884" y="5858834"/>
                <a:ext cx="2046288" cy="527050"/>
              </a:xfrm>
              <a:prstGeom prst="rect">
                <a:avLst/>
              </a:prstGeom>
              <a:blipFill>
                <a:blip r:embed="rId7"/>
                <a:stretch>
                  <a:fillRect l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50" grpId="0"/>
      <p:bldP spid="10244" grpId="0"/>
      <p:bldP spid="10245" grpId="0"/>
      <p:bldP spid="10246" grpId="0"/>
      <p:bldP spid="102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Build the constraint matrix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A = [x2(1,:)'.*x1(1,:)'  x2(1,:)'.*x1(2,:)'  x2(1,:)'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x2(2,:)'.*x1(1,:)'  x2(2,:)'.*x1(2,:)'  x2(2,:)'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x1(1,:)'            x1(2,:)'          ones(npts,1) ];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(A);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Extract fundamental matrix from the column of V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corresponding to the smallest singular value.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reshape(V(:,9),3,3)';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Enforce rank2 constraint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(F);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U*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diag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([D(1,1) D(2,2) 0])*V';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Pros: linear, easy to implement and fast</a:t>
            </a:r>
          </a:p>
          <a:p>
            <a:r>
              <a:rPr lang="en-US" altLang="zh-TW" dirty="0">
                <a:ea typeface="新細明體" pitchFamily="18" charset="-120"/>
              </a:rPr>
              <a:t>Cons: susceptible to noise</a:t>
            </a:r>
          </a:p>
          <a:p>
            <a:pPr>
              <a:buFontTx/>
              <a:buNone/>
            </a:pPr>
            <a:endParaRPr lang="en-US" altLang="zh-TW" dirty="0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266" name="Object 2"/>
              <p:cNvSpPr txBox="1"/>
              <p:nvPr/>
            </p:nvSpPr>
            <p:spPr bwMode="auto">
              <a:xfrm>
                <a:off x="1992314" y="981076"/>
                <a:ext cx="9209086" cy="3687895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9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266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2314" y="981076"/>
                <a:ext cx="9209086" cy="36878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ea typeface="新細明體" pitchFamily="18" charset="-120"/>
              </a:rPr>
              <a:t>Problem with 8-point algorithm</a:t>
            </a:r>
          </a:p>
        </p:txBody>
      </p:sp>
      <p:sp>
        <p:nvSpPr>
          <p:cNvPr id="11268" name="Text Box 21"/>
          <p:cNvSpPr txBox="1">
            <a:spLocks noChangeArrowheads="1"/>
          </p:cNvSpPr>
          <p:nvPr/>
        </p:nvSpPr>
        <p:spPr bwMode="auto">
          <a:xfrm>
            <a:off x="2135188" y="3505199"/>
            <a:ext cx="81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69" name="Text Box 22"/>
          <p:cNvSpPr txBox="1">
            <a:spLocks noChangeArrowheads="1"/>
          </p:cNvSpPr>
          <p:nvPr/>
        </p:nvSpPr>
        <p:spPr bwMode="auto">
          <a:xfrm>
            <a:off x="3121025" y="3505199"/>
            <a:ext cx="841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0" name="Text Box 23"/>
          <p:cNvSpPr txBox="1">
            <a:spLocks noChangeArrowheads="1"/>
          </p:cNvSpPr>
          <p:nvPr/>
        </p:nvSpPr>
        <p:spPr bwMode="auto">
          <a:xfrm>
            <a:off x="4897438" y="3505199"/>
            <a:ext cx="81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1" name="Text Box 24"/>
          <p:cNvSpPr txBox="1">
            <a:spLocks noChangeArrowheads="1"/>
          </p:cNvSpPr>
          <p:nvPr/>
        </p:nvSpPr>
        <p:spPr bwMode="auto">
          <a:xfrm>
            <a:off x="5888037" y="3505199"/>
            <a:ext cx="817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2" name="Text Box 25"/>
          <p:cNvSpPr txBox="1">
            <a:spLocks noChangeArrowheads="1"/>
          </p:cNvSpPr>
          <p:nvPr/>
        </p:nvSpPr>
        <p:spPr bwMode="auto">
          <a:xfrm>
            <a:off x="4116388" y="3505199"/>
            <a:ext cx="608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3" name="Text Box 26"/>
          <p:cNvSpPr txBox="1">
            <a:spLocks noChangeArrowheads="1"/>
          </p:cNvSpPr>
          <p:nvPr/>
        </p:nvSpPr>
        <p:spPr bwMode="auto">
          <a:xfrm>
            <a:off x="8193087" y="3505199"/>
            <a:ext cx="6461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4" name="Text Box 27"/>
          <p:cNvSpPr txBox="1">
            <a:spLocks noChangeArrowheads="1"/>
          </p:cNvSpPr>
          <p:nvPr/>
        </p:nvSpPr>
        <p:spPr bwMode="auto">
          <a:xfrm>
            <a:off x="8955087" y="3505199"/>
            <a:ext cx="290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1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5" name="Text Box 28"/>
          <p:cNvSpPr txBox="1">
            <a:spLocks noChangeArrowheads="1"/>
          </p:cNvSpPr>
          <p:nvPr/>
        </p:nvSpPr>
        <p:spPr bwMode="auto">
          <a:xfrm>
            <a:off x="6854932" y="3505199"/>
            <a:ext cx="6126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6" name="Text Box 29"/>
          <p:cNvSpPr txBox="1">
            <a:spLocks noChangeArrowheads="1"/>
          </p:cNvSpPr>
          <p:nvPr/>
        </p:nvSpPr>
        <p:spPr bwMode="auto">
          <a:xfrm>
            <a:off x="7545387" y="3505199"/>
            <a:ext cx="608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8" name="Text Box 34"/>
          <p:cNvSpPr txBox="1">
            <a:spLocks noChangeArrowheads="1"/>
          </p:cNvSpPr>
          <p:nvPr/>
        </p:nvSpPr>
        <p:spPr bwMode="auto">
          <a:xfrm>
            <a:off x="3359150" y="4581525"/>
            <a:ext cx="37994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Trebuchet MS" pitchFamily="34" charset="0"/>
              </a:rPr>
              <a:t>Orders of magnitude difference</a:t>
            </a:r>
          </a:p>
          <a:p>
            <a:r>
              <a:rPr lang="de-DE">
                <a:solidFill>
                  <a:srgbClr val="FF0000"/>
                </a:solidFill>
                <a:latin typeface="Trebuchet MS" pitchFamily="34" charset="0"/>
              </a:rPr>
              <a:t>between column of data matrix</a:t>
            </a:r>
          </a:p>
          <a:p>
            <a:r>
              <a:rPr lang="de-DE">
                <a:solidFill>
                  <a:srgbClr val="FF0000"/>
                </a:solidFill>
                <a:latin typeface="Trebuchet MS" pitchFamily="34" charset="0"/>
                <a:sym typeface="Symbol" pitchFamily="18" charset="2"/>
              </a:rPr>
              <a:t> least-squares yields poor results</a:t>
            </a:r>
            <a:endParaRPr lang="de-DE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7" name="Graphic 6" descr="Warning with solid fill">
            <a:extLst>
              <a:ext uri="{FF2B5EF4-FFF2-40B4-BE49-F238E27FC236}">
                <a16:creationId xmlns:a16="http://schemas.microsoft.com/office/drawing/2014/main" id="{B92CC6C9-4E10-4FED-99FA-B06729AC4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0" y="4566578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solidFill>
                  <a:schemeClr val="tx1"/>
                </a:solidFill>
                <a:ea typeface="新細明體" pitchFamily="18" charset="-120"/>
              </a:rPr>
              <a:t>Normalized 8-point algorithm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2209800" y="3613856"/>
            <a:ext cx="25908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Line 4"/>
          <p:cNvSpPr>
            <a:spLocks noChangeShapeType="1"/>
          </p:cNvSpPr>
          <p:nvPr/>
        </p:nvSpPr>
        <p:spPr bwMode="auto">
          <a:xfrm>
            <a:off x="2209800" y="5290256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Line 5"/>
          <p:cNvSpPr>
            <a:spLocks noChangeShapeType="1"/>
          </p:cNvSpPr>
          <p:nvPr/>
        </p:nvSpPr>
        <p:spPr bwMode="auto">
          <a:xfrm rot="16200000">
            <a:off x="1753394" y="4832262"/>
            <a:ext cx="9144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1905001" y="5214057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(0,0)</a:t>
            </a:r>
            <a:endParaRPr lang="en-GB" sz="2000"/>
          </a:p>
        </p:txBody>
      </p:sp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4191001" y="3232857"/>
            <a:ext cx="117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(700,500)</a:t>
            </a:r>
            <a:endParaRPr lang="en-GB" sz="2000"/>
          </a:p>
        </p:txBody>
      </p:sp>
      <p:sp>
        <p:nvSpPr>
          <p:cNvPr id="12297" name="Text Box 8"/>
          <p:cNvSpPr txBox="1">
            <a:spLocks noChangeArrowheads="1"/>
          </p:cNvSpPr>
          <p:nvPr/>
        </p:nvSpPr>
        <p:spPr bwMode="auto">
          <a:xfrm>
            <a:off x="4267201" y="5214057"/>
            <a:ext cx="923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(700,0)</a:t>
            </a:r>
            <a:endParaRPr lang="en-GB" sz="2000"/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1905001" y="3232857"/>
            <a:ext cx="923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(0,500)</a:t>
            </a:r>
            <a:endParaRPr lang="en-GB" sz="2000"/>
          </a:p>
        </p:txBody>
      </p:sp>
      <p:sp>
        <p:nvSpPr>
          <p:cNvPr id="12299" name="Text Box 10"/>
          <p:cNvSpPr txBox="1">
            <a:spLocks noChangeArrowheads="1"/>
          </p:cNvSpPr>
          <p:nvPr/>
        </p:nvSpPr>
        <p:spPr bwMode="auto">
          <a:xfrm>
            <a:off x="9601201" y="5214057"/>
            <a:ext cx="754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(1,-1)</a:t>
            </a:r>
            <a:endParaRPr lang="en-GB" sz="2000"/>
          </a:p>
        </p:txBody>
      </p:sp>
      <p:sp>
        <p:nvSpPr>
          <p:cNvPr id="12300" name="Rectangle 11"/>
          <p:cNvSpPr>
            <a:spLocks noChangeArrowheads="1"/>
          </p:cNvSpPr>
          <p:nvPr/>
        </p:nvSpPr>
        <p:spPr bwMode="auto">
          <a:xfrm>
            <a:off x="7315200" y="3613856"/>
            <a:ext cx="25908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12"/>
          <p:cNvSpPr>
            <a:spLocks noChangeShapeType="1"/>
          </p:cNvSpPr>
          <p:nvPr/>
        </p:nvSpPr>
        <p:spPr bwMode="auto">
          <a:xfrm>
            <a:off x="8610600" y="4452056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Line 13"/>
          <p:cNvSpPr>
            <a:spLocks noChangeShapeType="1"/>
          </p:cNvSpPr>
          <p:nvPr/>
        </p:nvSpPr>
        <p:spPr bwMode="auto">
          <a:xfrm rot="16200000">
            <a:off x="8305800" y="4147256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303" name="Text Box 14"/>
          <p:cNvSpPr txBox="1">
            <a:spLocks noChangeArrowheads="1"/>
          </p:cNvSpPr>
          <p:nvPr/>
        </p:nvSpPr>
        <p:spPr bwMode="auto">
          <a:xfrm>
            <a:off x="8305801" y="4375857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(0,0)</a:t>
            </a:r>
            <a:endParaRPr lang="en-GB" sz="2000"/>
          </a:p>
        </p:txBody>
      </p:sp>
      <p:sp>
        <p:nvSpPr>
          <p:cNvPr id="12304" name="Text Box 15"/>
          <p:cNvSpPr txBox="1">
            <a:spLocks noChangeArrowheads="1"/>
          </p:cNvSpPr>
          <p:nvPr/>
        </p:nvSpPr>
        <p:spPr bwMode="auto">
          <a:xfrm>
            <a:off x="9601201" y="3232857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(1,1)</a:t>
            </a:r>
            <a:endParaRPr lang="en-GB" sz="2000"/>
          </a:p>
        </p:txBody>
      </p:sp>
      <p:sp>
        <p:nvSpPr>
          <p:cNvPr id="12305" name="Text Box 16"/>
          <p:cNvSpPr txBox="1">
            <a:spLocks noChangeArrowheads="1"/>
          </p:cNvSpPr>
          <p:nvPr/>
        </p:nvSpPr>
        <p:spPr bwMode="auto">
          <a:xfrm>
            <a:off x="6934201" y="3232857"/>
            <a:ext cx="754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(-1,1)</a:t>
            </a:r>
            <a:endParaRPr lang="en-GB" sz="2000"/>
          </a:p>
        </p:txBody>
      </p:sp>
      <p:sp>
        <p:nvSpPr>
          <p:cNvPr id="12306" name="Text Box 17"/>
          <p:cNvSpPr txBox="1">
            <a:spLocks noChangeArrowheads="1"/>
          </p:cNvSpPr>
          <p:nvPr/>
        </p:nvSpPr>
        <p:spPr bwMode="auto">
          <a:xfrm>
            <a:off x="6934200" y="5214057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(-1,-1)</a:t>
            </a:r>
            <a:endParaRPr lang="en-GB" sz="2000"/>
          </a:p>
        </p:txBody>
      </p:sp>
      <p:sp>
        <p:nvSpPr>
          <p:cNvPr id="12307" name="Line 18"/>
          <p:cNvSpPr>
            <a:spLocks noChangeShapeType="1"/>
          </p:cNvSpPr>
          <p:nvPr/>
        </p:nvSpPr>
        <p:spPr bwMode="auto">
          <a:xfrm>
            <a:off x="5029200" y="4985456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0" name="Object 2"/>
              <p:cNvSpPr txBox="1"/>
              <p:nvPr/>
            </p:nvSpPr>
            <p:spPr bwMode="auto">
              <a:xfrm>
                <a:off x="5334000" y="3461456"/>
                <a:ext cx="1447800" cy="1403350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700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/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500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/>
                              <m:e/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290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0" y="3461456"/>
                <a:ext cx="1447800" cy="1403350"/>
              </a:xfrm>
              <a:prstGeom prst="rect">
                <a:avLst/>
              </a:prstGeom>
              <a:blipFill>
                <a:blip r:embed="rId3"/>
                <a:stretch>
                  <a:fillRect r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08" name="Rectangle 20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Clr>
                <a:srgbClr val="A9A5A5"/>
              </a:buClr>
              <a:buSzPct val="120000"/>
              <a:buFontTx/>
              <a:buNone/>
            </a:pPr>
            <a:r>
              <a:rPr lang="de-DE"/>
              <a:t>normalized least squares yields good results</a:t>
            </a:r>
            <a:endParaRPr lang="de-DE" altLang="zh-TW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de-DE"/>
              <a:t>Transform image to ~[-1,1]x[-1,1]</a:t>
            </a:r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7B9B1-C480-4874-AF8A-45673493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FFC3C-DF2A-4CA1-A133-BC828359B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4 (stereo) due this Friday, March 31, at 8pm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 3 artifact voting will close on Wednesday</a:t>
            </a:r>
          </a:p>
        </p:txBody>
      </p:sp>
    </p:spTree>
    <p:extLst>
      <p:ext uri="{BB962C8B-B14F-4D97-AF65-F5344CB8AC3E}">
        <p14:creationId xmlns:p14="http://schemas.microsoft.com/office/powerpoint/2010/main" val="41183135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Normalized 8-point algorithm</a:t>
            </a:r>
          </a:p>
        </p:txBody>
      </p:sp>
      <p:sp>
        <p:nvSpPr>
          <p:cNvPr id="13323" name="Rectangle 21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de-DE" altLang="zh-TW" dirty="0"/>
              <a:t>Transform input by                ,</a:t>
            </a:r>
          </a:p>
          <a:p>
            <a:r>
              <a:rPr lang="en-GB" altLang="zh-TW" dirty="0"/>
              <a:t>Call 8-point on           to obtain</a:t>
            </a:r>
          </a:p>
          <a:p>
            <a:r>
              <a:rPr lang="en-GB" altLang="zh-TW" dirty="0"/>
              <a:t> </a:t>
            </a:r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4" name="Object 2"/>
              <p:cNvSpPr txBox="1"/>
              <p:nvPr/>
            </p:nvSpPr>
            <p:spPr bwMode="auto">
              <a:xfrm>
                <a:off x="4352925" y="1675720"/>
                <a:ext cx="1362075" cy="490538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314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2925" y="1675720"/>
                <a:ext cx="1362075" cy="490538"/>
              </a:xfrm>
              <a:prstGeom prst="rect">
                <a:avLst/>
              </a:prstGeom>
              <a:blipFill>
                <a:blip r:embed="rId3"/>
                <a:stretch>
                  <a:fillRect t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5" name="Object 3"/>
              <p:cNvSpPr txBox="1"/>
              <p:nvPr/>
            </p:nvSpPr>
            <p:spPr bwMode="auto">
              <a:xfrm>
                <a:off x="5791200" y="1662808"/>
                <a:ext cx="1547813" cy="592137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sSubSup>
                        <m:sSub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315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1662808"/>
                <a:ext cx="1547813" cy="5921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6" name="Object 4"/>
              <p:cNvSpPr txBox="1"/>
              <p:nvPr/>
            </p:nvSpPr>
            <p:spPr bwMode="auto">
              <a:xfrm>
                <a:off x="3524250" y="2194820"/>
                <a:ext cx="971550" cy="5905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316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4250" y="2194820"/>
                <a:ext cx="971550" cy="5905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Object 5"/>
              <p:cNvSpPr txBox="1"/>
              <p:nvPr/>
            </p:nvSpPr>
            <p:spPr bwMode="auto">
              <a:xfrm>
                <a:off x="1087695" y="2738914"/>
                <a:ext cx="1974850" cy="527050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317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7695" y="2738914"/>
                <a:ext cx="1974850" cy="5270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8" name="Object 6"/>
              <p:cNvSpPr txBox="1"/>
              <p:nvPr/>
            </p:nvSpPr>
            <p:spPr bwMode="auto">
              <a:xfrm>
                <a:off x="6096000" y="2211864"/>
                <a:ext cx="395287" cy="52705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318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0" y="2211864"/>
                <a:ext cx="395287" cy="5270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3035" name="Object 7"/>
              <p:cNvSpPr txBox="1"/>
              <p:nvPr/>
            </p:nvSpPr>
            <p:spPr bwMode="auto">
              <a:xfrm>
                <a:off x="5100645" y="3555563"/>
                <a:ext cx="1944687" cy="6350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𝐅𝐱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323035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00645" y="3555563"/>
                <a:ext cx="1944687" cy="635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3036" name="Object 8"/>
              <p:cNvSpPr txBox="1"/>
              <p:nvPr/>
            </p:nvSpPr>
            <p:spPr bwMode="auto">
              <a:xfrm>
                <a:off x="4167194" y="4923988"/>
                <a:ext cx="3452812" cy="6350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acc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23036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7194" y="4923988"/>
                <a:ext cx="3452812" cy="635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3038" name="Object 9"/>
              <p:cNvSpPr txBox="1"/>
              <p:nvPr/>
            </p:nvSpPr>
            <p:spPr bwMode="auto">
              <a:xfrm>
                <a:off x="5136087" y="5895469"/>
                <a:ext cx="436563" cy="6350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23038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6087" y="5895469"/>
                <a:ext cx="436563" cy="635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092581" y="4131826"/>
            <a:ext cx="2384425" cy="1358900"/>
            <a:chOff x="1474" y="2205"/>
            <a:chExt cx="1502" cy="856"/>
          </a:xfrm>
        </p:grpSpPr>
        <p:sp>
          <p:nvSpPr>
            <p:cNvPr id="13326" name="Rectangle 31"/>
            <p:cNvSpPr>
              <a:spLocks noChangeArrowheads="1"/>
            </p:cNvSpPr>
            <p:nvPr/>
          </p:nvSpPr>
          <p:spPr bwMode="auto">
            <a:xfrm>
              <a:off x="1474" y="2704"/>
              <a:ext cx="830" cy="357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327" name="Rectangle 33"/>
            <p:cNvSpPr>
              <a:spLocks noChangeArrowheads="1"/>
            </p:cNvSpPr>
            <p:nvPr/>
          </p:nvSpPr>
          <p:spPr bwMode="auto">
            <a:xfrm>
              <a:off x="2457" y="2704"/>
              <a:ext cx="519" cy="357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8" name="Line 34"/>
            <p:cNvSpPr>
              <a:spLocks noChangeShapeType="1"/>
            </p:cNvSpPr>
            <p:nvPr/>
          </p:nvSpPr>
          <p:spPr bwMode="auto">
            <a:xfrm flipH="1">
              <a:off x="1927" y="2205"/>
              <a:ext cx="273" cy="4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9" name="Line 35"/>
            <p:cNvSpPr>
              <a:spLocks noChangeShapeType="1"/>
            </p:cNvSpPr>
            <p:nvPr/>
          </p:nvSpPr>
          <p:spPr bwMode="auto">
            <a:xfrm>
              <a:off x="2789" y="2205"/>
              <a:ext cx="136" cy="4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23045" name="AutoShape 37"/>
          <p:cNvSpPr>
            <a:spLocks/>
          </p:cNvSpPr>
          <p:nvPr/>
        </p:nvSpPr>
        <p:spPr bwMode="auto">
          <a:xfrm rot="16200000">
            <a:off x="5243987" y="5130334"/>
            <a:ext cx="267346" cy="1131879"/>
          </a:xfrm>
          <a:prstGeom prst="leftBrace">
            <a:avLst>
              <a:gd name="adj1" fmla="val 91392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3036" grpId="0"/>
      <p:bldP spid="1323038" grpId="0"/>
      <p:bldP spid="132304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1766888"/>
            <a:ext cx="8229600" cy="5472112"/>
          </a:xfrm>
          <a:noFill/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A = [x2(1,:)'.*x1(1,:)'   x2(1,:)'.*x1(2,:)'  x2(1,:)'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x2(2,:)'.*x1(1,:)'   x2(2,:)'.*x1(2,:)'  x2(2,:)'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x1(1,:)'             x1(2,:)'          ones(npts,1) ];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(A);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reshape(V(:,9),3,3)';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(F);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U*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diag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([D(1,1) D(2,2) 0])*V';</a:t>
            </a:r>
          </a:p>
        </p:txBody>
      </p:sp>
      <p:sp>
        <p:nvSpPr>
          <p:cNvPr id="1337350" name="Rectangle 6"/>
          <p:cNvSpPr>
            <a:spLocks noChangeArrowheads="1"/>
          </p:cNvSpPr>
          <p:nvPr/>
        </p:nvSpPr>
        <p:spPr bwMode="auto">
          <a:xfrm>
            <a:off x="1981200" y="5441951"/>
            <a:ext cx="4572000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</a:t>
            </a:r>
            <a:r>
              <a:rPr lang="en-US" altLang="zh-TW" dirty="0" err="1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Denormalise</a:t>
            </a:r>
            <a:endParaRPr lang="en-US" altLang="zh-TW" dirty="0">
              <a:solidFill>
                <a:srgbClr val="FF0000"/>
              </a:solidFill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T2'*F*T1;</a:t>
            </a:r>
          </a:p>
        </p:txBody>
      </p:sp>
      <p:sp>
        <p:nvSpPr>
          <p:cNvPr id="1337351" name="Rectangle 7"/>
          <p:cNvSpPr>
            <a:spLocks noChangeArrowheads="1"/>
          </p:cNvSpPr>
          <p:nvPr/>
        </p:nvSpPr>
        <p:spPr bwMode="auto">
          <a:xfrm>
            <a:off x="1905000" y="1451780"/>
            <a:ext cx="4572000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[x1, T1] = normalise2dpts(x1);</a:t>
            </a:r>
          </a:p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[x2, T2] = normalise2dpts(x2);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3D30348-DF7A-4108-BD2F-A31B6CDF8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TW" dirty="0"/>
              <a:t>Normalized 8-point 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7350" grpId="0"/>
      <p:bldP spid="133735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Results (ground truth)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780362-4BFF-46B7-AB9B-D3496E0A1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1582739"/>
            <a:ext cx="8472488" cy="43910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1582739"/>
            <a:ext cx="8382000" cy="438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E99BDD1-8974-450D-B28D-45868105AE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Results (ground truth)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Results (normalized 8-point algorithm)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1" y="1582739"/>
            <a:ext cx="8461375" cy="438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more than two views?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geometry of three views is described by a 3 x 3 x 3 tensor called the </a:t>
            </a:r>
            <a:r>
              <a:rPr lang="en-US" i="1" dirty="0"/>
              <a:t>trifocal tensor</a:t>
            </a:r>
          </a:p>
          <a:p>
            <a:endParaRPr lang="en-US" dirty="0"/>
          </a:p>
          <a:p>
            <a:r>
              <a:rPr lang="en-US" dirty="0"/>
              <a:t>The geometry of four views is described by a 3 x 3 x 3 x 3 tensor called the </a:t>
            </a:r>
            <a:r>
              <a:rPr lang="en-US" i="1" dirty="0"/>
              <a:t>quadrifocal tensor</a:t>
            </a:r>
            <a:endParaRPr lang="en-US" dirty="0"/>
          </a:p>
          <a:p>
            <a:endParaRPr lang="en-US" dirty="0"/>
          </a:p>
          <a:p>
            <a:r>
              <a:rPr lang="en-US" dirty="0"/>
              <a:t>After this it starts to get complicated…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ubrovnik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232690"/>
            <a:ext cx="8382000" cy="4863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time: Large-scale structure from motion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6753" y="5867400"/>
            <a:ext cx="6108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Dubrovnik, Croatia. 4,619 images (out of an initial 57,845).</a:t>
            </a:r>
          </a:p>
          <a:p>
            <a:r>
              <a:rPr lang="en-US" dirty="0"/>
              <a:t>Total reconstruction time: 23 hours</a:t>
            </a:r>
          </a:p>
          <a:p>
            <a:r>
              <a:rPr lang="en-US" dirty="0"/>
              <a:t>Number of cores: 352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69CB0-16D5-4C8E-A507-BA0202E9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EDF5E-34FA-47D9-9D3E-9D613CE12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21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04A4-9B6E-4F55-B54E-9F0291DB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4133B-9D30-4AB5-8F1D-1E6322926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4 (Stereo) released today, due 4/20 by 7pm</a:t>
            </a:r>
          </a:p>
          <a:p>
            <a:pPr lvl="1"/>
            <a:r>
              <a:rPr lang="en-US" dirty="0"/>
              <a:t>To be done in groups of 2</a:t>
            </a:r>
          </a:p>
          <a:p>
            <a:r>
              <a:rPr lang="en-US" dirty="0"/>
              <a:t>Two more topics on geometry, then on to recognition and deep learning</a:t>
            </a:r>
          </a:p>
          <a:p>
            <a:r>
              <a:rPr lang="en-US" dirty="0"/>
              <a:t>Please enter any midterm regrade requests </a:t>
            </a:r>
            <a:r>
              <a:rPr lang="en-US" b="1" dirty="0"/>
              <a:t>by this Wednesday</a:t>
            </a:r>
          </a:p>
          <a:p>
            <a:endParaRPr lang="en-US" b="1" dirty="0"/>
          </a:p>
          <a:p>
            <a:r>
              <a:rPr lang="en-US" dirty="0"/>
              <a:t>Questions? sli.do, enter code #cs5670</a:t>
            </a:r>
          </a:p>
        </p:txBody>
      </p:sp>
    </p:spTree>
    <p:extLst>
      <p:ext uri="{BB962C8B-B14F-4D97-AF65-F5344CB8AC3E}">
        <p14:creationId xmlns:p14="http://schemas.microsoft.com/office/powerpoint/2010/main" val="2980399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F08C0A-6354-4745-8084-A01A982BAACF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02187"/>
            <a:ext cx="1219200" cy="5101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C59178-3E80-41B7-AAF1-D67C773CCE7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1714500"/>
            <a:ext cx="1219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424242"/>
                </a:solidFill>
              </a:rPr>
              <a:t>Should I cover the quiz solutions right after the quiz?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0D3652-1178-4701-B6C3-135050234AE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5143500"/>
            <a:ext cx="12192000" cy="1714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>
                <a:solidFill>
                  <a:srgbClr val="39AC37"/>
                </a:solidFill>
              </a:rPr>
              <a:t>ⓘ</a:t>
            </a:r>
            <a:r>
              <a:rPr lang="en-US" sz="1400">
                <a:solidFill>
                  <a:srgbClr val="424242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18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648201"/>
            <a:ext cx="8229600" cy="1477963"/>
          </a:xfrm>
        </p:spPr>
        <p:txBody>
          <a:bodyPr/>
          <a:lstStyle/>
          <a:p>
            <a:r>
              <a:rPr lang="en-US" dirty="0"/>
              <a:t>Where do </a:t>
            </a:r>
            <a:r>
              <a:rPr lang="en-US" dirty="0" err="1"/>
              <a:t>epipolar</a:t>
            </a:r>
            <a:r>
              <a:rPr lang="en-US" dirty="0"/>
              <a:t> lines come from?</a:t>
            </a:r>
          </a:p>
        </p:txBody>
      </p:sp>
      <p:pic>
        <p:nvPicPr>
          <p:cNvPr id="4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1444626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358063" y="3468688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4876800" y="3349625"/>
            <a:ext cx="2667000" cy="304800"/>
            <a:chOff x="2112" y="1872"/>
            <a:chExt cx="1680" cy="192"/>
          </a:xfrm>
        </p:grpSpPr>
        <p:sp>
          <p:nvSpPr>
            <p:cNvPr id="7" name="Rectangle 1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581400" y="3505200"/>
            <a:ext cx="5029200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96542" y="347254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1583" y="454077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8656" y="394124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1021" y="2526169"/>
            <a:ext cx="154044" cy="16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9565" y="388931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Two-view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925286"/>
          </a:xfrm>
        </p:spPr>
        <p:txBody>
          <a:bodyPr/>
          <a:lstStyle/>
          <a:p>
            <a:r>
              <a:rPr lang="en-US" dirty="0"/>
              <a:t>Where do </a:t>
            </a:r>
            <a:r>
              <a:rPr lang="en-US" dirty="0" err="1"/>
              <a:t>epipolar</a:t>
            </a:r>
            <a:r>
              <a:rPr lang="en-US" dirty="0"/>
              <a:t> lines come from?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3211320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3211320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2754120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459382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459382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4025901" y="3211320"/>
            <a:ext cx="4191000" cy="1447800"/>
            <a:chOff x="1296" y="2352"/>
            <a:chExt cx="2640" cy="912"/>
          </a:xfrm>
        </p:grpSpPr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 flipH="1">
              <a:off x="2165" y="2849"/>
              <a:ext cx="891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3744720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049078" y="3581437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2635250" y="3759008"/>
            <a:ext cx="2774950" cy="1052512"/>
            <a:chOff x="420" y="2217"/>
            <a:chExt cx="1748" cy="663"/>
          </a:xfrm>
        </p:grpSpPr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416382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3584384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35830" y="447403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6229557" y="2471908"/>
            <a:ext cx="1618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3D point lies somewhere along </a:t>
            </a:r>
            <a:r>
              <a:rPr lang="en-US" sz="1600" b="1" dirty="0"/>
              <a:t>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017666" y="3853946"/>
            <a:ext cx="1502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</a:t>
            </a:r>
            <a:r>
              <a:rPr lang="en-US" sz="1600" b="1" dirty="0"/>
              <a:t>r</a:t>
            </a:r>
            <a:r>
              <a:rPr lang="en-US" sz="1600" dirty="0"/>
              <a:t>)</a:t>
            </a: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2895612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4201932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3146011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67200" y="5105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47458" y="5105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/>
      <p:bldP spid="30" grpId="0"/>
      <p:bldP spid="31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058" y="4114800"/>
            <a:ext cx="9339942" cy="2677885"/>
          </a:xfrm>
        </p:spPr>
        <p:txBody>
          <a:bodyPr>
            <a:normAutofit/>
          </a:bodyPr>
          <a:lstStyle/>
          <a:p>
            <a:r>
              <a:rPr lang="en-US" sz="2400" dirty="0"/>
              <a:t>This </a:t>
            </a:r>
            <a:r>
              <a:rPr lang="en-US" sz="2400" i="1" dirty="0" err="1"/>
              <a:t>epipolar</a:t>
            </a:r>
            <a:r>
              <a:rPr lang="en-US" sz="2400" i="1" dirty="0"/>
              <a:t> geometry </a:t>
            </a:r>
            <a:r>
              <a:rPr lang="en-US" sz="2400" dirty="0"/>
              <a:t>of two views is described by a Very Special 3x3 matrix      , called the </a:t>
            </a:r>
            <a:r>
              <a:rPr lang="en-US" sz="2400" i="1" dirty="0"/>
              <a:t>fundamental matrix</a:t>
            </a:r>
          </a:p>
          <a:p>
            <a:r>
              <a:rPr lang="en-US" sz="2400" i="1" dirty="0"/>
              <a:t>        </a:t>
            </a:r>
            <a:r>
              <a:rPr lang="en-US" sz="2400" dirty="0"/>
              <a:t>maps (homogeneous) </a:t>
            </a:r>
            <a:r>
              <a:rPr lang="en-US" sz="2400" i="1" dirty="0"/>
              <a:t>points</a:t>
            </a:r>
            <a:r>
              <a:rPr lang="en-US" sz="2400" dirty="0"/>
              <a:t> in image 1 to </a:t>
            </a:r>
            <a:r>
              <a:rPr lang="en-US" sz="2400" i="1" dirty="0"/>
              <a:t>lines</a:t>
            </a:r>
            <a:r>
              <a:rPr lang="en-US" sz="2400" dirty="0"/>
              <a:t> in image 2!</a:t>
            </a:r>
            <a:endParaRPr lang="en-US" sz="2400" i="1" dirty="0"/>
          </a:p>
          <a:p>
            <a:pPr algn="just"/>
            <a:r>
              <a:rPr lang="en-US" sz="2400" dirty="0"/>
              <a:t>The </a:t>
            </a:r>
            <a:r>
              <a:rPr lang="en-US" sz="2400" dirty="0" err="1"/>
              <a:t>epipolar</a:t>
            </a:r>
            <a:r>
              <a:rPr lang="en-US" sz="2400" dirty="0"/>
              <a:t> line (in image 2) of point </a:t>
            </a:r>
            <a:r>
              <a:rPr lang="en-US" sz="2400" b="1" dirty="0"/>
              <a:t>p</a:t>
            </a:r>
            <a:r>
              <a:rPr lang="en-US" sz="2400" dirty="0"/>
              <a:t> is:</a:t>
            </a:r>
          </a:p>
          <a:p>
            <a:pPr marL="0" indent="0" algn="just">
              <a:buNone/>
            </a:pPr>
            <a:endParaRPr lang="en-US" sz="2400" dirty="0"/>
          </a:p>
          <a:p>
            <a:pPr algn="just"/>
            <a:r>
              <a:rPr lang="en-US" sz="2400" i="1" dirty="0" err="1"/>
              <a:t>Epipolar</a:t>
            </a:r>
            <a:r>
              <a:rPr lang="en-US" sz="2400" i="1" dirty="0"/>
              <a:t> constraint </a:t>
            </a:r>
            <a:r>
              <a:rPr lang="en-US" sz="2400" dirty="0"/>
              <a:t>on corresponding points:</a:t>
            </a:r>
          </a:p>
          <a:p>
            <a:pPr algn="just"/>
            <a:endParaRPr lang="en-US" sz="2400" b="1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0043" y="6192852"/>
            <a:ext cx="1803188" cy="47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8790" y="5426544"/>
            <a:ext cx="599120" cy="41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2352"/>
            <a:chExt cx="2640" cy="912"/>
          </a:xfrm>
        </p:grpSpPr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 flipH="1">
              <a:off x="2165" y="2849"/>
              <a:ext cx="891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8049078" y="2155371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2635250" y="2332942"/>
            <a:ext cx="2774950" cy="1052512"/>
            <a:chOff x="420" y="2217"/>
            <a:chExt cx="1748" cy="663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29" name="Rectangle 28"/>
          <p:cNvSpPr/>
          <p:nvPr/>
        </p:nvSpPr>
        <p:spPr>
          <a:xfrm>
            <a:off x="8017666" y="2427880"/>
            <a:ext cx="1684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ray)</a:t>
            </a:r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4571999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6536" y="4990211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4267200" y="3581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147458" y="3581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2.1524"/>
  <p:tag name="SLIDO_PRESENTATION_ID" val="00000000-0000-0000-0000-000000000000"/>
  <p:tag name="SLIDO_EVENT_UUID" val="88f499a4-7d81-4d4f-ba3f-b8ca7240f316"/>
  <p:tag name="SLIDO_EVENT_SECTION_UUID" val="f8bd3b37-f0b4-4b4f-9e51-4a4b5692577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MTc4MTU2MjV9"/>
  <p:tag name="SLIDO_TYPE" val="SlidoPoll"/>
  <p:tag name="SLIDO_POLL_UUID" val="c3bbb7bb-9f11-4688-8b25-6c449c761302"/>
  <p:tag name="SLIDO_TIMELINE" val="W3sicG9sbFF1ZXN0aW9uVXVpZCI6ImI5NDc2ZmYyLWY1NWItNDQ4OC1hZDYyLTg3N2YzNGRmNTg3YSIsInNob3dSZXN1bHRzIjpmYWxzZSwic2hvd0NvcnJlY3RBbnN3ZXJzIjpmYWxzZSwidm90aW5nTG9ja2VkIjpmYWxzZX0seyJwb2xsUXVlc3Rpb25VdWlkIjoiYjk0NzZmZjItZjU1Yi00NDg4LWFkNjItODc3ZjM0ZGY1ODdhIiwic2hvd1Jlc3VsdHMiOnRydWUsInNob3dDb3JyZWN0QW5zd2VycyI6ZmFsc2UsInZvdGluZ0xvY2tlZCI6ZmFsc2V9XQ=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23157</TotalTime>
  <Words>1417</Words>
  <Application>Microsoft Office PowerPoint</Application>
  <PresentationFormat>Widescreen</PresentationFormat>
  <Paragraphs>265</Paragraphs>
  <Slides>47</Slides>
  <Notes>21</Notes>
  <HiddenSlides>3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Arial Narrow</vt:lpstr>
      <vt:lpstr>Calibri</vt:lpstr>
      <vt:lpstr>Cambria Math</vt:lpstr>
      <vt:lpstr>Courier New</vt:lpstr>
      <vt:lpstr>Lucida Calligraphy</vt:lpstr>
      <vt:lpstr>Myriad Pro</vt:lpstr>
      <vt:lpstr>Times New Roman</vt:lpstr>
      <vt:lpstr>Trebuchet MS</vt:lpstr>
      <vt:lpstr>Office Theme</vt:lpstr>
      <vt:lpstr>Two-view geometry</vt:lpstr>
      <vt:lpstr>Reading</vt:lpstr>
      <vt:lpstr>Fundamental matrix song</vt:lpstr>
      <vt:lpstr>Announcements</vt:lpstr>
      <vt:lpstr>Announcements</vt:lpstr>
      <vt:lpstr>PowerPoint Presentation</vt:lpstr>
      <vt:lpstr>Back to stereo</vt:lpstr>
      <vt:lpstr>Two-view geometry</vt:lpstr>
      <vt:lpstr>Fundamental matrix</vt:lpstr>
      <vt:lpstr>Fundamental matrix</vt:lpstr>
      <vt:lpstr>Fundamental matrix</vt:lpstr>
      <vt:lpstr>Epipoles</vt:lpstr>
      <vt:lpstr>Properties of the Fundamental Matrix</vt:lpstr>
      <vt:lpstr>Example</vt:lpstr>
      <vt:lpstr>Demo</vt:lpstr>
      <vt:lpstr>Fundamental matrix</vt:lpstr>
      <vt:lpstr>Fundamental matrix – calibrated case</vt:lpstr>
      <vt:lpstr>Fundamental matrix – calibrated case</vt:lpstr>
      <vt:lpstr>Fundamental matrix – calibrated case</vt:lpstr>
      <vt:lpstr>Fundamental matrix – calibrated case</vt:lpstr>
      <vt:lpstr>Fundamental matrix – calibrated case</vt:lpstr>
      <vt:lpstr>Fundamental matrix – calibrated case</vt:lpstr>
      <vt:lpstr>Cross-product as linear operator</vt:lpstr>
      <vt:lpstr>Fundamental matrix – uncalibrated case</vt:lpstr>
      <vt:lpstr>Rectified case</vt:lpstr>
      <vt:lpstr>PowerPoint Presentation</vt:lpstr>
      <vt:lpstr>Working out the math</vt:lpstr>
      <vt:lpstr>Stereo image rectification</vt:lpstr>
      <vt:lpstr>PowerPoint Presentation</vt:lpstr>
      <vt:lpstr>Relationship between F matrix and homography?</vt:lpstr>
      <vt:lpstr>Questions?</vt:lpstr>
      <vt:lpstr>Estimating F</vt:lpstr>
      <vt:lpstr>Estimating F – 8-point algorithm</vt:lpstr>
      <vt:lpstr>8-point algorithm</vt:lpstr>
      <vt:lpstr>8-point algorithm – Problem?</vt:lpstr>
      <vt:lpstr>8-point algorithm</vt:lpstr>
      <vt:lpstr>8-point algorithm</vt:lpstr>
      <vt:lpstr>Problem with 8-point algorithm</vt:lpstr>
      <vt:lpstr>Normalized 8-point algorithm</vt:lpstr>
      <vt:lpstr>Normalized 8-point algorithm</vt:lpstr>
      <vt:lpstr>Normalized 8-point algorithm</vt:lpstr>
      <vt:lpstr>Results (ground truth)</vt:lpstr>
      <vt:lpstr>Results (ground truth)</vt:lpstr>
      <vt:lpstr>Results (normalized 8-point algorithm)</vt:lpstr>
      <vt:lpstr>What about more than two views?</vt:lpstr>
      <vt:lpstr>Next time: Large-scale structure from motion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936</cp:revision>
  <dcterms:created xsi:type="dcterms:W3CDTF">2009-08-25T02:47:59Z</dcterms:created>
  <dcterms:modified xsi:type="dcterms:W3CDTF">2023-03-26T02:29:12Z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0.17.2.1524</vt:lpwstr>
  </property>
</Properties>
</file>