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Lst>
  <p:notesMasterIdLst>
    <p:notesMasterId r:id="rId65"/>
  </p:notesMasterIdLst>
  <p:handoutMasterIdLst>
    <p:handoutMasterId r:id="rId66"/>
  </p:handoutMasterIdLst>
  <p:sldIdLst>
    <p:sldId id="256" r:id="rId4"/>
    <p:sldId id="1230" r:id="rId5"/>
    <p:sldId id="1730" r:id="rId6"/>
    <p:sldId id="1735" r:id="rId7"/>
    <p:sldId id="1736" r:id="rId8"/>
    <p:sldId id="1737" r:id="rId9"/>
    <p:sldId id="1740" r:id="rId10"/>
    <p:sldId id="258" r:id="rId11"/>
    <p:sldId id="259" r:id="rId12"/>
    <p:sldId id="260" r:id="rId13"/>
    <p:sldId id="261" r:id="rId14"/>
    <p:sldId id="262" r:id="rId15"/>
    <p:sldId id="263" r:id="rId16"/>
    <p:sldId id="1741" r:id="rId17"/>
    <p:sldId id="1743" r:id="rId18"/>
    <p:sldId id="1742" r:id="rId19"/>
    <p:sldId id="1744" r:id="rId20"/>
    <p:sldId id="265" r:id="rId21"/>
    <p:sldId id="1746" r:id="rId22"/>
    <p:sldId id="267" r:id="rId23"/>
    <p:sldId id="269" r:id="rId24"/>
    <p:sldId id="270" r:id="rId25"/>
    <p:sldId id="1745" r:id="rId26"/>
    <p:sldId id="1732" r:id="rId27"/>
    <p:sldId id="276" r:id="rId28"/>
    <p:sldId id="277" r:id="rId29"/>
    <p:sldId id="278" r:id="rId30"/>
    <p:sldId id="280" r:id="rId31"/>
    <p:sldId id="286" r:id="rId32"/>
    <p:sldId id="287" r:id="rId33"/>
    <p:sldId id="288" r:id="rId34"/>
    <p:sldId id="289" r:id="rId35"/>
    <p:sldId id="290"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10" r:id="rId52"/>
    <p:sldId id="311" r:id="rId53"/>
    <p:sldId id="312" r:id="rId54"/>
    <p:sldId id="315" r:id="rId55"/>
    <p:sldId id="1749" r:id="rId56"/>
    <p:sldId id="1750" r:id="rId57"/>
    <p:sldId id="317" r:id="rId58"/>
    <p:sldId id="1748" r:id="rId59"/>
    <p:sldId id="1738" r:id="rId60"/>
    <p:sldId id="1751" r:id="rId61"/>
    <p:sldId id="1739" r:id="rId62"/>
    <p:sldId id="1747" r:id="rId63"/>
    <p:sldId id="1734"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3333FF"/>
    <a:srgbClr val="33CC33"/>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0" autoAdjust="0"/>
    <p:restoredTop sz="93180" autoAdjust="0"/>
  </p:normalViewPr>
  <p:slideViewPr>
    <p:cSldViewPr>
      <p:cViewPr varScale="1">
        <p:scale>
          <a:sx n="57" d="100"/>
          <a:sy n="57" d="100"/>
        </p:scale>
        <p:origin x="845" y="3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4/30/2019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3778364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4/30/2019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226592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xfrm>
            <a:off x="381000" y="685800"/>
            <a:ext cx="6096000" cy="3429000"/>
          </a:xfrm>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formally, we are working in the Lab color space. The grayscale information is contained in the L, or lightness channel of the image, and is the input to our system.</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 output is the ab, or color channels.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We’re looking to learn the mapping from L to ab using a CNN.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 can then take the predicted ab channels, concatenate them with the input, and hopefully get a plausible colorization of the input image. This is the graphics benefit of this problem.</a:t>
            </a:r>
          </a:p>
          <a:p>
            <a:pPr defTabSz="914400">
              <a:lnSpc>
                <a:spcPct val="100000"/>
              </a:lnSpc>
              <a:defRPr sz="1200">
                <a:latin typeface="Calibri"/>
                <a:ea typeface="Calibri"/>
                <a:cs typeface="Calibri"/>
                <a:sym typeface="Calibri"/>
              </a:defRPr>
            </a:pPr>
            <a:endParaRPr/>
          </a:p>
        </p:txBody>
      </p:sp>
    </p:spTree>
    <p:extLst>
      <p:ext uri="{BB962C8B-B14F-4D97-AF65-F5344CB8AC3E}">
        <p14:creationId xmlns:p14="http://schemas.microsoft.com/office/powerpoint/2010/main" val="1263348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 name="Shape 1524"/>
          <p:cNvSpPr>
            <a:spLocks noGrp="1" noRot="1" noChangeAspect="1"/>
          </p:cNvSpPr>
          <p:nvPr>
            <p:ph type="sldImg"/>
          </p:nvPr>
        </p:nvSpPr>
        <p:spPr>
          <a:xfrm>
            <a:off x="381000" y="685800"/>
            <a:ext cx="6096000" cy="3429000"/>
          </a:xfrm>
          <a:prstGeom prst="rect">
            <a:avLst/>
          </a:prstGeom>
        </p:spPr>
        <p:txBody>
          <a:bodyPr/>
          <a:lstStyle/>
          <a:p>
            <a:endParaRPr/>
          </a:p>
        </p:txBody>
      </p:sp>
      <p:sp>
        <p:nvSpPr>
          <p:cNvPr id="1525" name="Shape 1525"/>
          <p:cNvSpPr>
            <a:spLocks noGrp="1"/>
          </p:cNvSpPr>
          <p:nvPr>
            <p:ph type="body" sz="quarter" idx="1"/>
          </p:nvPr>
        </p:nvSpPr>
        <p:spPr>
          <a:prstGeom prst="rect">
            <a:avLst/>
          </a:prstGeom>
        </p:spPr>
        <p:txBody>
          <a:bodyPr/>
          <a:lstStyle/>
          <a:p>
            <a:r>
              <a:t>motivate with either turk “real vs fake” or graphics</a:t>
            </a:r>
          </a:p>
          <a:p>
            <a:r>
              <a:t>add full citation</a:t>
            </a:r>
          </a:p>
        </p:txBody>
      </p:sp>
    </p:spTree>
    <p:extLst>
      <p:ext uri="{BB962C8B-B14F-4D97-AF65-F5344CB8AC3E}">
        <p14:creationId xmlns:p14="http://schemas.microsoft.com/office/powerpoint/2010/main" val="338468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 name="Shape 1727"/>
          <p:cNvSpPr>
            <a:spLocks noGrp="1" noRot="1" noChangeAspect="1"/>
          </p:cNvSpPr>
          <p:nvPr>
            <p:ph type="sldImg"/>
          </p:nvPr>
        </p:nvSpPr>
        <p:spPr>
          <a:xfrm>
            <a:off x="381000" y="685800"/>
            <a:ext cx="6096000" cy="3429000"/>
          </a:xfrm>
          <a:prstGeom prst="rect">
            <a:avLst/>
          </a:prstGeom>
        </p:spPr>
        <p:txBody>
          <a:bodyPr/>
          <a:lstStyle/>
          <a:p>
            <a:endParaRPr/>
          </a:p>
        </p:txBody>
      </p:sp>
      <p:sp>
        <p:nvSpPr>
          <p:cNvPr id="1728" name="Shape 1728"/>
          <p:cNvSpPr>
            <a:spLocks noGrp="1"/>
          </p:cNvSpPr>
          <p:nvPr>
            <p:ph type="body" sz="quarter" idx="1"/>
          </p:nvPr>
        </p:nvSpPr>
        <p:spPr>
          <a:prstGeom prst="rect">
            <a:avLst/>
          </a:prstGeom>
        </p:spPr>
        <p:txBody>
          <a:bodyPr/>
          <a:lstStyle/>
          <a:p>
            <a:r>
              <a:t>But what if, given this input, out generator outputs this image? Is it real or is it fake? </a:t>
            </a:r>
          </a:p>
        </p:txBody>
      </p:sp>
    </p:spTree>
    <p:extLst>
      <p:ext uri="{BB962C8B-B14F-4D97-AF65-F5344CB8AC3E}">
        <p14:creationId xmlns:p14="http://schemas.microsoft.com/office/powerpoint/2010/main" val="1601259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0" name="Shape 1950"/>
          <p:cNvSpPr>
            <a:spLocks noGrp="1" noRot="1" noChangeAspect="1"/>
          </p:cNvSpPr>
          <p:nvPr>
            <p:ph type="sldImg"/>
          </p:nvPr>
        </p:nvSpPr>
        <p:spPr>
          <a:xfrm>
            <a:off x="381000" y="685800"/>
            <a:ext cx="6096000" cy="3429000"/>
          </a:xfrm>
          <a:prstGeom prst="rect">
            <a:avLst/>
          </a:prstGeom>
        </p:spPr>
        <p:txBody>
          <a:bodyPr/>
          <a:lstStyle/>
          <a:p>
            <a:endParaRPr/>
          </a:p>
        </p:txBody>
      </p:sp>
      <p:sp>
        <p:nvSpPr>
          <p:cNvPr id="1951" name="Shape 1951"/>
          <p:cNvSpPr>
            <a:spLocks noGrp="1"/>
          </p:cNvSpPr>
          <p:nvPr>
            <p:ph type="body" sz="quarter" idx="1"/>
          </p:nvPr>
        </p:nvSpPr>
        <p:spPr>
          <a:prstGeom prst="rect">
            <a:avLst/>
          </a:prstGeom>
        </p:spPr>
        <p:txBody>
          <a:bodyPr/>
          <a:lstStyle/>
          <a:p>
            <a:pPr defTabSz="912401">
              <a:lnSpc>
                <a:spcPct val="100000"/>
              </a:lnSpc>
              <a:defRPr sz="1000">
                <a:latin typeface="Calibri"/>
                <a:ea typeface="Calibri"/>
                <a:cs typeface="Calibri"/>
                <a:sym typeface="Calibri"/>
              </a:defRPr>
            </a:pPr>
            <a:r>
              <a:t>Again, pixels to pixels!</a:t>
            </a:r>
          </a:p>
          <a:p>
            <a:pPr defTabSz="912401">
              <a:lnSpc>
                <a:spcPct val="100000"/>
              </a:lnSpc>
              <a:defRPr sz="1000">
                <a:latin typeface="Calibri"/>
                <a:ea typeface="Calibri"/>
                <a:cs typeface="Calibri"/>
                <a:sym typeface="Calibri"/>
              </a:defRPr>
            </a:pPr>
            <a:endParaRPr/>
          </a:p>
          <a:p>
            <a:pPr defTabSz="912401">
              <a:lnSpc>
                <a:spcPct val="100000"/>
              </a:lnSpc>
              <a:defRPr sz="1000">
                <a:latin typeface="Calibri"/>
                <a:ea typeface="Calibri"/>
                <a:cs typeface="Calibri"/>
                <a:sym typeface="Calibri"/>
              </a:defRPr>
            </a:pPr>
            <a:r>
              <a:t>These are 512x512 but you can run it at any resolution, since it’s fully convolutional.</a:t>
            </a:r>
          </a:p>
        </p:txBody>
      </p:sp>
    </p:spTree>
    <p:extLst>
      <p:ext uri="{BB962C8B-B14F-4D97-AF65-F5344CB8AC3E}">
        <p14:creationId xmlns:p14="http://schemas.microsoft.com/office/powerpoint/2010/main" val="1833237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xfrm>
            <a:off x="381000" y="685800"/>
            <a:ext cx="6096000" cy="3429000"/>
          </a:xfrm>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formally, we are working in the Lab color space. The grayscale information is contained in the L, or lightness channel of the image, and is the input to our system.</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 output is the ab, or color channels.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We’re looking to learn the mapping from L to ab using a CNN.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 can then take the predicted ab channels, concatenate them with the input, and hopefully get a plausible colorization of the input image. This is the graphics benefit of this problem.</a:t>
            </a:r>
          </a:p>
          <a:p>
            <a:pPr defTabSz="914400">
              <a:lnSpc>
                <a:spcPct val="100000"/>
              </a:lnSpc>
              <a:defRPr sz="1200">
                <a:latin typeface="Calibri"/>
                <a:ea typeface="Calibri"/>
                <a:cs typeface="Calibri"/>
                <a:sym typeface="Calibri"/>
              </a:defRPr>
            </a:pPr>
            <a:endParaRPr/>
          </a:p>
        </p:txBody>
      </p:sp>
    </p:spTree>
    <p:extLst>
      <p:ext uri="{BB962C8B-B14F-4D97-AF65-F5344CB8AC3E}">
        <p14:creationId xmlns:p14="http://schemas.microsoft.com/office/powerpoint/2010/main" val="1739276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xfrm>
            <a:off x="381000" y="685800"/>
            <a:ext cx="6096000" cy="3429000"/>
          </a:xfrm>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formally, we are working in the Lab color space. The grayscale information is contained in the L, or lightness channel of the image, and is the input to our system.</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 output is the ab, or color channels.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We’re looking to learn the mapping from L to ab using a CNN.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 can then take the predicted ab channels, concatenate them with the input, and hopefully get a plausible colorization of the input image. This is the graphics benefit of this problem.</a:t>
            </a:r>
          </a:p>
          <a:p>
            <a:pPr defTabSz="914400">
              <a:lnSpc>
                <a:spcPct val="100000"/>
              </a:lnSpc>
              <a:defRPr sz="1200">
                <a:latin typeface="Calibri"/>
                <a:ea typeface="Calibri"/>
                <a:cs typeface="Calibri"/>
                <a:sym typeface="Calibri"/>
              </a:defRPr>
            </a:pPr>
            <a:endParaRPr/>
          </a:p>
        </p:txBody>
      </p:sp>
    </p:spTree>
    <p:extLst>
      <p:ext uri="{BB962C8B-B14F-4D97-AF65-F5344CB8AC3E}">
        <p14:creationId xmlns:p14="http://schemas.microsoft.com/office/powerpoint/2010/main" val="415174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 name="Shape 1247"/>
          <p:cNvSpPr>
            <a:spLocks noGrp="1" noRot="1" noChangeAspect="1"/>
          </p:cNvSpPr>
          <p:nvPr>
            <p:ph type="sldImg"/>
          </p:nvPr>
        </p:nvSpPr>
        <p:spPr>
          <a:xfrm>
            <a:off x="381000" y="685800"/>
            <a:ext cx="6096000" cy="3429000"/>
          </a:xfrm>
          <a:prstGeom prst="rect">
            <a:avLst/>
          </a:prstGeom>
        </p:spPr>
        <p:txBody>
          <a:bodyPr/>
          <a:lstStyle/>
          <a:p>
            <a:endParaRPr/>
          </a:p>
        </p:txBody>
      </p:sp>
      <p:sp>
        <p:nvSpPr>
          <p:cNvPr id="1248" name="Shape 1248"/>
          <p:cNvSpPr>
            <a:spLocks noGrp="1"/>
          </p:cNvSpPr>
          <p:nvPr>
            <p:ph type="body" sz="quarter" idx="1"/>
          </p:nvPr>
        </p:nvSpPr>
        <p:spPr>
          <a:prstGeom prst="rect">
            <a:avLst/>
          </a:prstGeom>
        </p:spPr>
        <p:txBody>
          <a:bodyPr/>
          <a:lstStyle/>
          <a:p>
            <a:r>
              <a:t>Sounds reasonable, right?</a:t>
            </a:r>
          </a:p>
          <a:p>
            <a:endParaRPr/>
          </a:p>
          <a:p>
            <a:r>
              <a:t>“Minimize Euclidean distance between each predicted pixel color and its ground truth value.” </a:t>
            </a:r>
          </a:p>
        </p:txBody>
      </p:sp>
    </p:spTree>
    <p:extLst>
      <p:ext uri="{BB962C8B-B14F-4D97-AF65-F5344CB8AC3E}">
        <p14:creationId xmlns:p14="http://schemas.microsoft.com/office/powerpoint/2010/main" val="170338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 name="Shape 1264"/>
          <p:cNvSpPr>
            <a:spLocks noGrp="1" noRot="1" noChangeAspect="1"/>
          </p:cNvSpPr>
          <p:nvPr>
            <p:ph type="sldImg"/>
          </p:nvPr>
        </p:nvSpPr>
        <p:spPr>
          <a:xfrm>
            <a:off x="381000" y="685800"/>
            <a:ext cx="6096000" cy="3429000"/>
          </a:xfrm>
          <a:prstGeom prst="rect">
            <a:avLst/>
          </a:prstGeom>
        </p:spPr>
        <p:txBody>
          <a:bodyPr/>
          <a:lstStyle/>
          <a:p>
            <a:endParaRPr/>
          </a:p>
        </p:txBody>
      </p:sp>
      <p:sp>
        <p:nvSpPr>
          <p:cNvPr id="1265" name="Shape 1265"/>
          <p:cNvSpPr>
            <a:spLocks noGrp="1"/>
          </p:cNvSpPr>
          <p:nvPr>
            <p:ph type="body" sz="quarter" idx="1"/>
          </p:nvPr>
        </p:nvSpPr>
        <p:spPr>
          <a:prstGeom prst="rect">
            <a:avLst/>
          </a:prstGeom>
        </p:spPr>
        <p:txBody>
          <a:bodyPr/>
          <a:lstStyle/>
          <a:p>
            <a:r>
              <a:t>Suppose there is an equal chance that the actual color is red or blue. Then the solution that minimizes the L2 norm is to output average of red and blue, which gives a grayish result.</a:t>
            </a:r>
          </a:p>
        </p:txBody>
      </p:sp>
    </p:spTree>
    <p:extLst>
      <p:ext uri="{BB962C8B-B14F-4D97-AF65-F5344CB8AC3E}">
        <p14:creationId xmlns:p14="http://schemas.microsoft.com/office/powerpoint/2010/main" val="1861978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9" name="Shape 1279"/>
          <p:cNvSpPr>
            <a:spLocks noGrp="1" noRot="1" noChangeAspect="1"/>
          </p:cNvSpPr>
          <p:nvPr>
            <p:ph type="sldImg"/>
          </p:nvPr>
        </p:nvSpPr>
        <p:spPr>
          <a:xfrm>
            <a:off x="381000" y="685800"/>
            <a:ext cx="6096000" cy="3429000"/>
          </a:xfrm>
          <a:prstGeom prst="rect">
            <a:avLst/>
          </a:prstGeom>
        </p:spPr>
        <p:txBody>
          <a:bodyPr/>
          <a:lstStyle/>
          <a:p>
            <a:endParaRPr/>
          </a:p>
        </p:txBody>
      </p:sp>
      <p:sp>
        <p:nvSpPr>
          <p:cNvPr id="1280" name="Shape 1280"/>
          <p:cNvSpPr>
            <a:spLocks noGrp="1"/>
          </p:cNvSpPr>
          <p:nvPr>
            <p:ph type="body" sz="quarter" idx="1"/>
          </p:nvPr>
        </p:nvSpPr>
        <p:spPr>
          <a:prstGeom prst="rect">
            <a:avLst/>
          </a:prstGeom>
        </p:spPr>
        <p:txBody>
          <a:bodyPr/>
          <a:lstStyle/>
          <a:p>
            <a:pPr>
              <a:defRPr sz="1800"/>
            </a:pPr>
            <a:r>
              <a:t>Required lots of engineering. Choose a color space, discretization scheme, soft-encoding, class-rebalancing with regularization, annealed-mean, etc.</a:t>
            </a:r>
          </a:p>
          <a:p>
            <a:pPr>
              <a:defRPr sz="1800"/>
            </a:pPr>
            <a:endParaRPr/>
          </a:p>
          <a:p>
            <a:pPr>
              <a:defRPr sz="1800"/>
            </a:pPr>
            <a:r>
              <a:t>Can we just automatically learn all this?</a:t>
            </a:r>
          </a:p>
        </p:txBody>
      </p:sp>
    </p:spTree>
    <p:extLst>
      <p:ext uri="{BB962C8B-B14F-4D97-AF65-F5344CB8AC3E}">
        <p14:creationId xmlns:p14="http://schemas.microsoft.com/office/powerpoint/2010/main" val="1901163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 name="Shape 1437"/>
          <p:cNvSpPr>
            <a:spLocks noGrp="1" noRot="1" noChangeAspect="1"/>
          </p:cNvSpPr>
          <p:nvPr>
            <p:ph type="sldImg"/>
          </p:nvPr>
        </p:nvSpPr>
        <p:spPr>
          <a:xfrm>
            <a:off x="381000" y="685800"/>
            <a:ext cx="6096000" cy="3429000"/>
          </a:xfrm>
          <a:prstGeom prst="rect">
            <a:avLst/>
          </a:prstGeom>
        </p:spPr>
        <p:txBody>
          <a:bodyPr/>
          <a:lstStyle/>
          <a:p>
            <a:endParaRPr/>
          </a:p>
        </p:txBody>
      </p:sp>
      <p:sp>
        <p:nvSpPr>
          <p:cNvPr id="1438" name="Shape 1438"/>
          <p:cNvSpPr>
            <a:spLocks noGrp="1"/>
          </p:cNvSpPr>
          <p:nvPr>
            <p:ph type="body" sz="quarter" idx="1"/>
          </p:nvPr>
        </p:nvSpPr>
        <p:spPr>
          <a:prstGeom prst="rect">
            <a:avLst/>
          </a:prstGeom>
        </p:spPr>
        <p:txBody>
          <a:bodyPr/>
          <a:lstStyle/>
          <a:p>
            <a:r>
              <a:t>So we can carefully engineer our loss functions</a:t>
            </a:r>
          </a:p>
        </p:txBody>
      </p:sp>
    </p:spTree>
    <p:extLst>
      <p:ext uri="{BB962C8B-B14F-4D97-AF65-F5344CB8AC3E}">
        <p14:creationId xmlns:p14="http://schemas.microsoft.com/office/powerpoint/2010/main" val="2417139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Shape 1461"/>
          <p:cNvSpPr>
            <a:spLocks noGrp="1" noRot="1" noChangeAspect="1"/>
          </p:cNvSpPr>
          <p:nvPr>
            <p:ph type="sldImg"/>
          </p:nvPr>
        </p:nvSpPr>
        <p:spPr>
          <a:xfrm>
            <a:off x="381000" y="685800"/>
            <a:ext cx="6096000" cy="3429000"/>
          </a:xfrm>
          <a:prstGeom prst="rect">
            <a:avLst/>
          </a:prstGeom>
        </p:spPr>
        <p:txBody>
          <a:bodyPr/>
          <a:lstStyle/>
          <a:p>
            <a:endParaRPr/>
          </a:p>
        </p:txBody>
      </p:sp>
      <p:sp>
        <p:nvSpPr>
          <p:cNvPr id="1462" name="Shape 1462"/>
          <p:cNvSpPr>
            <a:spLocks noGrp="1"/>
          </p:cNvSpPr>
          <p:nvPr>
            <p:ph type="body" sz="quarter" idx="1"/>
          </p:nvPr>
        </p:nvSpPr>
        <p:spPr>
          <a:prstGeom prst="rect">
            <a:avLst/>
          </a:prstGeom>
        </p:spPr>
        <p:txBody>
          <a:bodyPr/>
          <a:lstStyle/>
          <a:p>
            <a:r>
              <a:t>So we can carefully engineer our loss functions</a:t>
            </a:r>
          </a:p>
        </p:txBody>
      </p:sp>
    </p:spTree>
    <p:extLst>
      <p:ext uri="{BB962C8B-B14F-4D97-AF65-F5344CB8AC3E}">
        <p14:creationId xmlns:p14="http://schemas.microsoft.com/office/powerpoint/2010/main" val="2879682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 name="Shape 1483"/>
          <p:cNvSpPr>
            <a:spLocks noGrp="1" noRot="1" noChangeAspect="1"/>
          </p:cNvSpPr>
          <p:nvPr>
            <p:ph type="sldImg"/>
          </p:nvPr>
        </p:nvSpPr>
        <p:spPr>
          <a:xfrm>
            <a:off x="381000" y="685800"/>
            <a:ext cx="6096000" cy="3429000"/>
          </a:xfrm>
          <a:prstGeom prst="rect">
            <a:avLst/>
          </a:prstGeom>
        </p:spPr>
        <p:txBody>
          <a:bodyPr/>
          <a:lstStyle/>
          <a:p>
            <a:endParaRPr/>
          </a:p>
        </p:txBody>
      </p:sp>
      <p:sp>
        <p:nvSpPr>
          <p:cNvPr id="1484" name="Shape 1484"/>
          <p:cNvSpPr>
            <a:spLocks noGrp="1"/>
          </p:cNvSpPr>
          <p:nvPr>
            <p:ph type="body" sz="quarter" idx="1"/>
          </p:nvPr>
        </p:nvSpPr>
        <p:spPr>
          <a:prstGeom prst="rect">
            <a:avLst/>
          </a:prstGeom>
        </p:spPr>
        <p:txBody>
          <a:bodyPr/>
          <a:lstStyle/>
          <a:p>
            <a:r>
              <a:t>All of these are just predicting pixels from pixels, so shouldn’t there be some universal loss?</a:t>
            </a:r>
          </a:p>
        </p:txBody>
      </p:sp>
    </p:spTree>
    <p:extLst>
      <p:ext uri="{BB962C8B-B14F-4D97-AF65-F5344CB8AC3E}">
        <p14:creationId xmlns:p14="http://schemas.microsoft.com/office/powerpoint/2010/main" val="3902677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4/30/2019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2416969" y="1151930"/>
            <a:ext cx="7358063" cy="2321719"/>
          </a:xfrm>
          <a:prstGeom prst="rect">
            <a:avLst/>
          </a:prstGeom>
        </p:spPr>
        <p:txBody>
          <a:bodyPr lIns="71437" tIns="71437" rIns="71437" bIns="71437" anchor="b"/>
          <a:lstStyle>
            <a:lvl1pPr defTabSz="410766">
              <a:defRPr sz="5600">
                <a:latin typeface="+mn-lt"/>
                <a:ea typeface="+mn-ea"/>
                <a:cs typeface="+mn-cs"/>
                <a:sym typeface="Helvetica Light"/>
              </a:defRPr>
            </a:lvl1pPr>
          </a:lstStyle>
          <a:p>
            <a:r>
              <a:t>Title Text</a:t>
            </a:r>
          </a:p>
        </p:txBody>
      </p:sp>
      <p:sp>
        <p:nvSpPr>
          <p:cNvPr id="12" name="Shape 12"/>
          <p:cNvSpPr>
            <a:spLocks noGrp="1"/>
          </p:cNvSpPr>
          <p:nvPr>
            <p:ph type="body" sz="quarter" idx="1"/>
          </p:nvPr>
        </p:nvSpPr>
        <p:spPr>
          <a:xfrm>
            <a:off x="2416969" y="3536156"/>
            <a:ext cx="7358063" cy="794743"/>
          </a:xfrm>
          <a:prstGeom prst="rect">
            <a:avLst/>
          </a:prstGeom>
        </p:spPr>
        <p:txBody>
          <a:bodyPr lIns="71437" tIns="71437" rIns="71437" bIns="71437"/>
          <a:lstStyle>
            <a:lvl1pPr marL="0" indent="0" algn="ctr" defTabSz="410766">
              <a:spcBef>
                <a:spcPts val="0"/>
              </a:spcBef>
              <a:buSzTx/>
              <a:buNone/>
              <a:defRPr sz="2200">
                <a:latin typeface="+mn-lt"/>
                <a:ea typeface="+mn-ea"/>
                <a:cs typeface="+mn-cs"/>
                <a:sym typeface="Helvetica Light"/>
              </a:defRPr>
            </a:lvl1pPr>
            <a:lvl2pPr marL="0" indent="114300" algn="ctr" defTabSz="410766">
              <a:spcBef>
                <a:spcPts val="0"/>
              </a:spcBef>
              <a:buSzTx/>
              <a:buNone/>
              <a:defRPr sz="2200">
                <a:latin typeface="+mn-lt"/>
                <a:ea typeface="+mn-ea"/>
                <a:cs typeface="+mn-cs"/>
                <a:sym typeface="Helvetica Light"/>
              </a:defRPr>
            </a:lvl2pPr>
            <a:lvl3pPr marL="0" indent="228600" algn="ctr" defTabSz="410766">
              <a:spcBef>
                <a:spcPts val="0"/>
              </a:spcBef>
              <a:buSzTx/>
              <a:buNone/>
              <a:defRPr sz="2200">
                <a:latin typeface="+mn-lt"/>
                <a:ea typeface="+mn-ea"/>
                <a:cs typeface="+mn-cs"/>
                <a:sym typeface="Helvetica Light"/>
              </a:defRPr>
            </a:lvl3pPr>
            <a:lvl4pPr marL="0" indent="342900" algn="ctr" defTabSz="410766">
              <a:spcBef>
                <a:spcPts val="0"/>
              </a:spcBef>
              <a:buSzTx/>
              <a:buNone/>
              <a:defRPr sz="2200">
                <a:latin typeface="+mn-lt"/>
                <a:ea typeface="+mn-ea"/>
                <a:cs typeface="+mn-cs"/>
                <a:sym typeface="Helvetica Light"/>
              </a:defRPr>
            </a:lvl4pPr>
            <a:lvl5pPr marL="0" indent="457200" algn="ctr" defTabSz="410766">
              <a:spcBef>
                <a:spcPts val="0"/>
              </a:spcBef>
              <a:buSzTx/>
              <a:buNone/>
              <a:defRPr sz="22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36542491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2653605" y="446484"/>
            <a:ext cx="6875860" cy="4161235"/>
          </a:xfrm>
          <a:prstGeom prst="rect">
            <a:avLst/>
          </a:prstGeom>
        </p:spPr>
        <p:txBody>
          <a:bodyPr lIns="91439" tIns="45719" rIns="91439" bIns="45719">
            <a:noAutofit/>
          </a:bodyPr>
          <a:lstStyle/>
          <a:p>
            <a:endParaRPr/>
          </a:p>
        </p:txBody>
      </p:sp>
      <p:sp>
        <p:nvSpPr>
          <p:cNvPr id="21" name="Shape 21"/>
          <p:cNvSpPr>
            <a:spLocks noGrp="1"/>
          </p:cNvSpPr>
          <p:nvPr>
            <p:ph type="title"/>
          </p:nvPr>
        </p:nvSpPr>
        <p:spPr>
          <a:xfrm>
            <a:off x="2416969" y="4723805"/>
            <a:ext cx="7358063" cy="1000126"/>
          </a:xfrm>
          <a:prstGeom prst="rect">
            <a:avLst/>
          </a:prstGeom>
        </p:spPr>
        <p:txBody>
          <a:bodyPr lIns="71437" tIns="71437" rIns="71437" bIns="71437" anchor="b"/>
          <a:lstStyle>
            <a:lvl1pPr defTabSz="410766">
              <a:defRPr sz="5600">
                <a:latin typeface="+mn-lt"/>
                <a:ea typeface="+mn-ea"/>
                <a:cs typeface="+mn-cs"/>
                <a:sym typeface="Helvetica Light"/>
              </a:defRPr>
            </a:lvl1pPr>
          </a:lstStyle>
          <a:p>
            <a:r>
              <a:t>Title Text</a:t>
            </a:r>
          </a:p>
        </p:txBody>
      </p:sp>
      <p:sp>
        <p:nvSpPr>
          <p:cNvPr id="22" name="Shape 22"/>
          <p:cNvSpPr>
            <a:spLocks noGrp="1"/>
          </p:cNvSpPr>
          <p:nvPr>
            <p:ph type="body" sz="quarter" idx="1"/>
          </p:nvPr>
        </p:nvSpPr>
        <p:spPr>
          <a:xfrm>
            <a:off x="2416969" y="5759648"/>
            <a:ext cx="7358063" cy="794743"/>
          </a:xfrm>
          <a:prstGeom prst="rect">
            <a:avLst/>
          </a:prstGeom>
        </p:spPr>
        <p:txBody>
          <a:bodyPr lIns="71437" tIns="71437" rIns="71437" bIns="71437"/>
          <a:lstStyle>
            <a:lvl1pPr marL="0" indent="0" algn="ctr" defTabSz="410766">
              <a:spcBef>
                <a:spcPts val="0"/>
              </a:spcBef>
              <a:buSzTx/>
              <a:buNone/>
              <a:defRPr sz="2200">
                <a:latin typeface="+mn-lt"/>
                <a:ea typeface="+mn-ea"/>
                <a:cs typeface="+mn-cs"/>
                <a:sym typeface="Helvetica Light"/>
              </a:defRPr>
            </a:lvl1pPr>
            <a:lvl2pPr marL="0" indent="114300" algn="ctr" defTabSz="410766">
              <a:spcBef>
                <a:spcPts val="0"/>
              </a:spcBef>
              <a:buSzTx/>
              <a:buNone/>
              <a:defRPr sz="2200">
                <a:latin typeface="+mn-lt"/>
                <a:ea typeface="+mn-ea"/>
                <a:cs typeface="+mn-cs"/>
                <a:sym typeface="Helvetica Light"/>
              </a:defRPr>
            </a:lvl2pPr>
            <a:lvl3pPr marL="0" indent="228600" algn="ctr" defTabSz="410766">
              <a:spcBef>
                <a:spcPts val="0"/>
              </a:spcBef>
              <a:buSzTx/>
              <a:buNone/>
              <a:defRPr sz="2200">
                <a:latin typeface="+mn-lt"/>
                <a:ea typeface="+mn-ea"/>
                <a:cs typeface="+mn-cs"/>
                <a:sym typeface="Helvetica Light"/>
              </a:defRPr>
            </a:lvl3pPr>
            <a:lvl4pPr marL="0" indent="342900" algn="ctr" defTabSz="410766">
              <a:spcBef>
                <a:spcPts val="0"/>
              </a:spcBef>
              <a:buSzTx/>
              <a:buNone/>
              <a:defRPr sz="2200">
                <a:latin typeface="+mn-lt"/>
                <a:ea typeface="+mn-ea"/>
                <a:cs typeface="+mn-cs"/>
                <a:sym typeface="Helvetica Light"/>
              </a:defRPr>
            </a:lvl4pPr>
            <a:lvl5pPr marL="0" indent="457200" algn="ctr" defTabSz="410766">
              <a:spcBef>
                <a:spcPts val="0"/>
              </a:spcBef>
              <a:buSzTx/>
              <a:buNone/>
              <a:defRPr sz="22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5922419" y="6500813"/>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65995107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2416969" y="2268141"/>
            <a:ext cx="7358063" cy="2321719"/>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31" name="Shape 31"/>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45615995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247804" y="446484"/>
            <a:ext cx="3750469" cy="5786438"/>
          </a:xfrm>
          <a:prstGeom prst="rect">
            <a:avLst/>
          </a:prstGeom>
        </p:spPr>
        <p:txBody>
          <a:bodyPr lIns="91439" tIns="45719" rIns="91439" bIns="45719">
            <a:noAutofit/>
          </a:bodyPr>
          <a:lstStyle/>
          <a:p>
            <a:endParaRPr/>
          </a:p>
        </p:txBody>
      </p:sp>
      <p:sp>
        <p:nvSpPr>
          <p:cNvPr id="39" name="Shape 39"/>
          <p:cNvSpPr>
            <a:spLocks noGrp="1"/>
          </p:cNvSpPr>
          <p:nvPr>
            <p:ph type="title"/>
          </p:nvPr>
        </p:nvSpPr>
        <p:spPr>
          <a:xfrm>
            <a:off x="2193727" y="446484"/>
            <a:ext cx="3750469" cy="2803923"/>
          </a:xfrm>
          <a:prstGeom prst="rect">
            <a:avLst/>
          </a:prstGeom>
        </p:spPr>
        <p:txBody>
          <a:bodyPr lIns="71437" tIns="71437" rIns="71437" bIns="71437" anchor="b"/>
          <a:lstStyle>
            <a:lvl1pPr defTabSz="410766">
              <a:defRPr sz="4200">
                <a:latin typeface="+mn-lt"/>
                <a:ea typeface="+mn-ea"/>
                <a:cs typeface="+mn-cs"/>
                <a:sym typeface="Helvetica Light"/>
              </a:defRPr>
            </a:lvl1pPr>
          </a:lstStyle>
          <a:p>
            <a:r>
              <a:t>Title Text</a:t>
            </a:r>
          </a:p>
        </p:txBody>
      </p:sp>
      <p:sp>
        <p:nvSpPr>
          <p:cNvPr id="40" name="Shape 40"/>
          <p:cNvSpPr>
            <a:spLocks noGrp="1"/>
          </p:cNvSpPr>
          <p:nvPr>
            <p:ph type="body" sz="quarter" idx="1"/>
          </p:nvPr>
        </p:nvSpPr>
        <p:spPr>
          <a:xfrm>
            <a:off x="2193727" y="3348633"/>
            <a:ext cx="3750469" cy="2884290"/>
          </a:xfrm>
          <a:prstGeom prst="rect">
            <a:avLst/>
          </a:prstGeom>
        </p:spPr>
        <p:txBody>
          <a:bodyPr lIns="71437" tIns="71437" rIns="71437" bIns="71437"/>
          <a:lstStyle>
            <a:lvl1pPr marL="0" indent="0" algn="ctr" defTabSz="410766">
              <a:spcBef>
                <a:spcPts val="0"/>
              </a:spcBef>
              <a:buSzTx/>
              <a:buNone/>
              <a:defRPr sz="2200">
                <a:latin typeface="+mn-lt"/>
                <a:ea typeface="+mn-ea"/>
                <a:cs typeface="+mn-cs"/>
                <a:sym typeface="Helvetica Light"/>
              </a:defRPr>
            </a:lvl1pPr>
            <a:lvl2pPr marL="0" indent="114300" algn="ctr" defTabSz="410766">
              <a:spcBef>
                <a:spcPts val="0"/>
              </a:spcBef>
              <a:buSzTx/>
              <a:buNone/>
              <a:defRPr sz="2200">
                <a:latin typeface="+mn-lt"/>
                <a:ea typeface="+mn-ea"/>
                <a:cs typeface="+mn-cs"/>
                <a:sym typeface="Helvetica Light"/>
              </a:defRPr>
            </a:lvl2pPr>
            <a:lvl3pPr marL="0" indent="228600" algn="ctr" defTabSz="410766">
              <a:spcBef>
                <a:spcPts val="0"/>
              </a:spcBef>
              <a:buSzTx/>
              <a:buNone/>
              <a:defRPr sz="2200">
                <a:latin typeface="+mn-lt"/>
                <a:ea typeface="+mn-ea"/>
                <a:cs typeface="+mn-cs"/>
                <a:sym typeface="Helvetica Light"/>
              </a:defRPr>
            </a:lvl3pPr>
            <a:lvl4pPr marL="0" indent="342900" algn="ctr" defTabSz="410766">
              <a:spcBef>
                <a:spcPts val="0"/>
              </a:spcBef>
              <a:buSzTx/>
              <a:buNone/>
              <a:defRPr sz="2200">
                <a:latin typeface="+mn-lt"/>
                <a:ea typeface="+mn-ea"/>
                <a:cs typeface="+mn-cs"/>
                <a:sym typeface="Helvetica Light"/>
              </a:defRPr>
            </a:lvl4pPr>
            <a:lvl5pPr marL="0" indent="457200" algn="ctr" defTabSz="410766">
              <a:spcBef>
                <a:spcPts val="0"/>
              </a:spcBef>
              <a:buSzTx/>
              <a:buNone/>
              <a:defRPr sz="22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78678779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xfrm>
            <a:off x="2193727" y="312539"/>
            <a:ext cx="7804547" cy="1518047"/>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49" name="Shape 49"/>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55902724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2193727" y="312539"/>
            <a:ext cx="7804547" cy="1518047"/>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57" name="Shape 57"/>
          <p:cNvSpPr>
            <a:spLocks noGrp="1"/>
          </p:cNvSpPr>
          <p:nvPr>
            <p:ph type="body" idx="1"/>
          </p:nvPr>
        </p:nvSpPr>
        <p:spPr>
          <a:xfrm>
            <a:off x="2193727" y="1830586"/>
            <a:ext cx="7804547" cy="4420196"/>
          </a:xfrm>
          <a:prstGeom prst="rect">
            <a:avLst/>
          </a:prstGeom>
        </p:spPr>
        <p:txBody>
          <a:bodyPr lIns="71437" tIns="71437" rIns="71437" bIns="71437" anchor="ctr"/>
          <a:lstStyle>
            <a:lvl1pPr marL="308681" indent="-308681" defTabSz="410766">
              <a:spcBef>
                <a:spcPts val="2950"/>
              </a:spcBef>
              <a:buSzPct val="75000"/>
              <a:defRPr sz="2500">
                <a:latin typeface="+mn-lt"/>
                <a:ea typeface="+mn-ea"/>
                <a:cs typeface="+mn-cs"/>
                <a:sym typeface="Helvetica Light"/>
              </a:defRPr>
            </a:lvl1pPr>
            <a:lvl2pPr marL="530931" indent="-308681" defTabSz="410766">
              <a:spcBef>
                <a:spcPts val="2950"/>
              </a:spcBef>
              <a:buSzPct val="75000"/>
              <a:buChar char="•"/>
              <a:defRPr sz="2500">
                <a:latin typeface="+mn-lt"/>
                <a:ea typeface="+mn-ea"/>
                <a:cs typeface="+mn-cs"/>
                <a:sym typeface="Helvetica Light"/>
              </a:defRPr>
            </a:lvl2pPr>
            <a:lvl3pPr marL="753181" indent="-308681" defTabSz="410766">
              <a:spcBef>
                <a:spcPts val="2950"/>
              </a:spcBef>
              <a:buSzPct val="75000"/>
              <a:defRPr sz="2500">
                <a:latin typeface="+mn-lt"/>
                <a:ea typeface="+mn-ea"/>
                <a:cs typeface="+mn-cs"/>
                <a:sym typeface="Helvetica Light"/>
              </a:defRPr>
            </a:lvl3pPr>
            <a:lvl4pPr marL="975431" indent="-308681" defTabSz="410766">
              <a:spcBef>
                <a:spcPts val="2950"/>
              </a:spcBef>
              <a:buSzPct val="75000"/>
              <a:buChar char="•"/>
              <a:defRPr sz="2500">
                <a:latin typeface="+mn-lt"/>
                <a:ea typeface="+mn-ea"/>
                <a:cs typeface="+mn-cs"/>
                <a:sym typeface="Helvetica Light"/>
              </a:defRPr>
            </a:lvl4pPr>
            <a:lvl5pPr marL="1197681" indent="-308681" defTabSz="410766">
              <a:spcBef>
                <a:spcPts val="2950"/>
              </a:spcBef>
              <a:buSzPct val="75000"/>
              <a:buChar char="•"/>
              <a:defRPr sz="25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53387905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6247804" y="1830586"/>
            <a:ext cx="3750469" cy="4420196"/>
          </a:xfrm>
          <a:prstGeom prst="rect">
            <a:avLst/>
          </a:prstGeom>
        </p:spPr>
        <p:txBody>
          <a:bodyPr lIns="91439" tIns="45719" rIns="91439" bIns="45719">
            <a:noAutofit/>
          </a:bodyPr>
          <a:lstStyle/>
          <a:p>
            <a:endParaRPr/>
          </a:p>
        </p:txBody>
      </p:sp>
      <p:sp>
        <p:nvSpPr>
          <p:cNvPr id="66" name="Shape 66"/>
          <p:cNvSpPr>
            <a:spLocks noGrp="1"/>
          </p:cNvSpPr>
          <p:nvPr>
            <p:ph type="title"/>
          </p:nvPr>
        </p:nvSpPr>
        <p:spPr>
          <a:xfrm>
            <a:off x="2193727" y="312539"/>
            <a:ext cx="7804547" cy="1518047"/>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67" name="Shape 67"/>
          <p:cNvSpPr>
            <a:spLocks noGrp="1"/>
          </p:cNvSpPr>
          <p:nvPr>
            <p:ph type="body" sz="quarter" idx="1"/>
          </p:nvPr>
        </p:nvSpPr>
        <p:spPr>
          <a:xfrm>
            <a:off x="2193727" y="1830586"/>
            <a:ext cx="3750469" cy="4420196"/>
          </a:xfrm>
          <a:prstGeom prst="rect">
            <a:avLst/>
          </a:prstGeom>
        </p:spPr>
        <p:txBody>
          <a:bodyPr lIns="71437" tIns="71437" rIns="71437" bIns="71437" anchor="ctr"/>
          <a:lstStyle>
            <a:lvl1pPr marL="232682" indent="-232682" defTabSz="410766">
              <a:spcBef>
                <a:spcPts val="2250"/>
              </a:spcBef>
              <a:buSzPct val="75000"/>
              <a:defRPr sz="1900">
                <a:latin typeface="+mn-lt"/>
                <a:ea typeface="+mn-ea"/>
                <a:cs typeface="+mn-cs"/>
                <a:sym typeface="Helvetica Light"/>
              </a:defRPr>
            </a:lvl1pPr>
            <a:lvl2pPr marL="404132" indent="-232682" defTabSz="410766">
              <a:spcBef>
                <a:spcPts val="2250"/>
              </a:spcBef>
              <a:buSzPct val="75000"/>
              <a:buChar char="•"/>
              <a:defRPr sz="1900">
                <a:latin typeface="+mn-lt"/>
                <a:ea typeface="+mn-ea"/>
                <a:cs typeface="+mn-cs"/>
                <a:sym typeface="Helvetica Light"/>
              </a:defRPr>
            </a:lvl2pPr>
            <a:lvl3pPr marL="575582" indent="-232682" defTabSz="410766">
              <a:spcBef>
                <a:spcPts val="2250"/>
              </a:spcBef>
              <a:buSzPct val="75000"/>
              <a:defRPr sz="1900">
                <a:latin typeface="+mn-lt"/>
                <a:ea typeface="+mn-ea"/>
                <a:cs typeface="+mn-cs"/>
                <a:sym typeface="Helvetica Light"/>
              </a:defRPr>
            </a:lvl3pPr>
            <a:lvl4pPr marL="747032" indent="-232682" defTabSz="410766">
              <a:spcBef>
                <a:spcPts val="2250"/>
              </a:spcBef>
              <a:buSzPct val="75000"/>
              <a:buChar char="•"/>
              <a:defRPr sz="1900">
                <a:latin typeface="+mn-lt"/>
                <a:ea typeface="+mn-ea"/>
                <a:cs typeface="+mn-cs"/>
                <a:sym typeface="Helvetica Light"/>
              </a:defRPr>
            </a:lvl4pPr>
            <a:lvl5pPr marL="918482" indent="-232682" defTabSz="410766">
              <a:spcBef>
                <a:spcPts val="2250"/>
              </a:spcBef>
              <a:buSzPct val="75000"/>
              <a:buChar char="•"/>
              <a:defRPr sz="19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02981730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2193727" y="892969"/>
            <a:ext cx="7804547" cy="5072063"/>
          </a:xfrm>
          <a:prstGeom prst="rect">
            <a:avLst/>
          </a:prstGeom>
        </p:spPr>
        <p:txBody>
          <a:bodyPr lIns="71437" tIns="71437" rIns="71437" bIns="71437" anchor="ctr"/>
          <a:lstStyle>
            <a:lvl1pPr marL="308681" indent="-308681" defTabSz="410766">
              <a:spcBef>
                <a:spcPts val="2950"/>
              </a:spcBef>
              <a:buSzPct val="75000"/>
              <a:defRPr sz="2500">
                <a:latin typeface="+mn-lt"/>
                <a:ea typeface="+mn-ea"/>
                <a:cs typeface="+mn-cs"/>
                <a:sym typeface="Helvetica Light"/>
              </a:defRPr>
            </a:lvl1pPr>
            <a:lvl2pPr marL="530931" indent="-308681" defTabSz="410766">
              <a:spcBef>
                <a:spcPts val="2950"/>
              </a:spcBef>
              <a:buSzPct val="75000"/>
              <a:buChar char="•"/>
              <a:defRPr sz="2500">
                <a:latin typeface="+mn-lt"/>
                <a:ea typeface="+mn-ea"/>
                <a:cs typeface="+mn-cs"/>
                <a:sym typeface="Helvetica Light"/>
              </a:defRPr>
            </a:lvl2pPr>
            <a:lvl3pPr marL="753181" indent="-308681" defTabSz="410766">
              <a:spcBef>
                <a:spcPts val="2950"/>
              </a:spcBef>
              <a:buSzPct val="75000"/>
              <a:defRPr sz="2500">
                <a:latin typeface="+mn-lt"/>
                <a:ea typeface="+mn-ea"/>
                <a:cs typeface="+mn-cs"/>
                <a:sym typeface="Helvetica Light"/>
              </a:defRPr>
            </a:lvl3pPr>
            <a:lvl4pPr marL="975431" indent="-308681" defTabSz="410766">
              <a:spcBef>
                <a:spcPts val="2950"/>
              </a:spcBef>
              <a:buSzPct val="75000"/>
              <a:buChar char="•"/>
              <a:defRPr sz="2500">
                <a:latin typeface="+mn-lt"/>
                <a:ea typeface="+mn-ea"/>
                <a:cs typeface="+mn-cs"/>
                <a:sym typeface="Helvetica Light"/>
              </a:defRPr>
            </a:lvl4pPr>
            <a:lvl5pPr marL="1197681" indent="-308681" defTabSz="410766">
              <a:spcBef>
                <a:spcPts val="2950"/>
              </a:spcBef>
              <a:buSzPct val="75000"/>
              <a:buChar char="•"/>
              <a:defRPr sz="25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009122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247804" y="3580805"/>
            <a:ext cx="3750469" cy="2652118"/>
          </a:xfrm>
          <a:prstGeom prst="rect">
            <a:avLst/>
          </a:prstGeom>
        </p:spPr>
        <p:txBody>
          <a:bodyPr lIns="91439" tIns="45719" rIns="91439" bIns="45719">
            <a:noAutofit/>
          </a:bodyPr>
          <a:lstStyle/>
          <a:p>
            <a:endParaRPr/>
          </a:p>
        </p:txBody>
      </p:sp>
      <p:sp>
        <p:nvSpPr>
          <p:cNvPr id="84" name="Shape 84"/>
          <p:cNvSpPr>
            <a:spLocks noGrp="1"/>
          </p:cNvSpPr>
          <p:nvPr>
            <p:ph type="pic" sz="quarter" idx="14"/>
          </p:nvPr>
        </p:nvSpPr>
        <p:spPr>
          <a:xfrm>
            <a:off x="6252177" y="625078"/>
            <a:ext cx="3750470" cy="2652118"/>
          </a:xfrm>
          <a:prstGeom prst="rect">
            <a:avLst/>
          </a:prstGeom>
        </p:spPr>
        <p:txBody>
          <a:bodyPr lIns="91439" tIns="45719" rIns="91439" bIns="45719">
            <a:noAutofit/>
          </a:bodyPr>
          <a:lstStyle/>
          <a:p>
            <a:endParaRPr/>
          </a:p>
        </p:txBody>
      </p:sp>
      <p:sp>
        <p:nvSpPr>
          <p:cNvPr id="85" name="Shape 85"/>
          <p:cNvSpPr>
            <a:spLocks noGrp="1"/>
          </p:cNvSpPr>
          <p:nvPr>
            <p:ph type="pic" sz="half" idx="15"/>
          </p:nvPr>
        </p:nvSpPr>
        <p:spPr>
          <a:xfrm>
            <a:off x="2193727" y="625078"/>
            <a:ext cx="3750469" cy="5607844"/>
          </a:xfrm>
          <a:prstGeom prst="rect">
            <a:avLst/>
          </a:prstGeom>
        </p:spPr>
        <p:txBody>
          <a:bodyPr lIns="91439" tIns="45719" rIns="91439" bIns="45719">
            <a:noAutofit/>
          </a:bodyPr>
          <a:lstStyle/>
          <a:p>
            <a:endParaRPr/>
          </a:p>
        </p:txBody>
      </p:sp>
      <p:sp>
        <p:nvSpPr>
          <p:cNvPr id="86" name="Shape 86"/>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20192658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416969" y="4473773"/>
            <a:ext cx="7358063" cy="390491"/>
          </a:xfrm>
          <a:prstGeom prst="rect">
            <a:avLst/>
          </a:prstGeom>
        </p:spPr>
        <p:txBody>
          <a:bodyPr lIns="71437" tIns="71437" rIns="71437" bIns="71437">
            <a:spAutoFit/>
          </a:bodyPr>
          <a:lstStyle>
            <a:lvl1pPr marL="0" indent="0" algn="ctr" defTabSz="410766">
              <a:spcBef>
                <a:spcPts val="0"/>
              </a:spcBef>
              <a:buSzTx/>
              <a:buNone/>
              <a:defRPr sz="1600">
                <a:latin typeface="Helvetica"/>
                <a:ea typeface="Helvetica"/>
                <a:cs typeface="Helvetica"/>
                <a:sym typeface="Helvetica"/>
              </a:defRPr>
            </a:lvl1pPr>
          </a:lstStyle>
          <a:p>
            <a:r>
              <a:t>–Johnny Appleseed</a:t>
            </a:r>
          </a:p>
        </p:txBody>
      </p:sp>
      <p:sp>
        <p:nvSpPr>
          <p:cNvPr id="94" name="Shape 94"/>
          <p:cNvSpPr>
            <a:spLocks noGrp="1"/>
          </p:cNvSpPr>
          <p:nvPr>
            <p:ph type="body" sz="quarter" idx="14"/>
          </p:nvPr>
        </p:nvSpPr>
        <p:spPr>
          <a:xfrm>
            <a:off x="2416969" y="2969288"/>
            <a:ext cx="7358063" cy="544379"/>
          </a:xfrm>
          <a:prstGeom prst="rect">
            <a:avLst/>
          </a:prstGeom>
        </p:spPr>
        <p:txBody>
          <a:bodyPr lIns="71437" tIns="71437" rIns="71437" bIns="71437" anchor="ctr">
            <a:spAutoFit/>
          </a:bodyPr>
          <a:lstStyle>
            <a:lvl1pPr marL="0" indent="0" algn="ctr" defTabSz="410766">
              <a:spcBef>
                <a:spcPts val="0"/>
              </a:spcBef>
              <a:buSzTx/>
              <a:buNone/>
              <a:defRPr sz="2600">
                <a:latin typeface="+mn-lt"/>
                <a:ea typeface="+mn-ea"/>
                <a:cs typeface="+mn-cs"/>
                <a:sym typeface="Helvetica Light"/>
              </a:defRPr>
            </a:lvl1pPr>
          </a:lstStyle>
          <a:p>
            <a:r>
              <a:t>“Type a quote here.” </a:t>
            </a:r>
          </a:p>
        </p:txBody>
      </p:sp>
      <p:sp>
        <p:nvSpPr>
          <p:cNvPr id="95" name="Shape 95"/>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1786979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1524000" y="0"/>
            <a:ext cx="9144000" cy="6858000"/>
          </a:xfrm>
          <a:prstGeom prst="rect">
            <a:avLst/>
          </a:prstGeom>
        </p:spPr>
        <p:txBody>
          <a:bodyPr lIns="91439" tIns="45719" rIns="91439" bIns="45719">
            <a:noAutofit/>
          </a:bodyPr>
          <a:lstStyle/>
          <a:p>
            <a:endParaRPr/>
          </a:p>
        </p:txBody>
      </p:sp>
      <p:sp>
        <p:nvSpPr>
          <p:cNvPr id="103" name="Shape 103"/>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77875500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02225647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sp>
        <p:nvSpPr>
          <p:cNvPr id="117" name="Shape 117"/>
          <p:cNvSpPr>
            <a:spLocks noGrp="1"/>
          </p:cNvSpPr>
          <p:nvPr>
            <p:ph type="title"/>
          </p:nvPr>
        </p:nvSpPr>
        <p:spPr>
          <a:xfrm>
            <a:off x="2193727" y="187523"/>
            <a:ext cx="7804547" cy="796243"/>
          </a:xfrm>
          <a:prstGeom prst="rect">
            <a:avLst/>
          </a:prstGeom>
        </p:spPr>
        <p:txBody>
          <a:bodyPr lIns="71437" tIns="71437" rIns="71437" bIns="71437"/>
          <a:lstStyle>
            <a:lvl1pPr defTabSz="410766">
              <a:defRPr sz="3700">
                <a:latin typeface="+mn-lt"/>
                <a:ea typeface="+mn-ea"/>
                <a:cs typeface="+mn-cs"/>
                <a:sym typeface="Helvetica Light"/>
              </a:defRPr>
            </a:lvl1pPr>
          </a:lstStyle>
          <a:p>
            <a:r>
              <a:t>Title Text</a:t>
            </a:r>
          </a:p>
        </p:txBody>
      </p:sp>
      <p:sp>
        <p:nvSpPr>
          <p:cNvPr id="118" name="Shape 118"/>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52995942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125" name="Shape 125"/>
          <p:cNvSpPr>
            <a:spLocks noGrp="1"/>
          </p:cNvSpPr>
          <p:nvPr>
            <p:ph type="title"/>
          </p:nvPr>
        </p:nvSpPr>
        <p:spPr>
          <a:xfrm>
            <a:off x="1981200" y="1063229"/>
            <a:ext cx="8229600" cy="857251"/>
          </a:xfrm>
          <a:prstGeom prst="rect">
            <a:avLst/>
          </a:prstGeom>
        </p:spPr>
        <p:txBody>
          <a:bodyPr lIns="91440" tIns="91440" rIns="91440" bIns="91440"/>
          <a:lstStyle>
            <a:lvl1pPr defTabSz="1219200">
              <a:defRPr sz="5700">
                <a:latin typeface="Calibri"/>
                <a:ea typeface="Calibri"/>
                <a:cs typeface="Calibri"/>
                <a:sym typeface="Calibri"/>
              </a:defRPr>
            </a:lvl1pPr>
          </a:lstStyle>
          <a:p>
            <a:r>
              <a:t>Title Text</a:t>
            </a:r>
          </a:p>
        </p:txBody>
      </p:sp>
      <p:sp>
        <p:nvSpPr>
          <p:cNvPr id="126" name="Shape 126"/>
          <p:cNvSpPr>
            <a:spLocks noGrp="1"/>
          </p:cNvSpPr>
          <p:nvPr>
            <p:ph type="body" sz="half" idx="1"/>
          </p:nvPr>
        </p:nvSpPr>
        <p:spPr>
          <a:xfrm>
            <a:off x="1981200" y="2057401"/>
            <a:ext cx="8229600" cy="3394473"/>
          </a:xfrm>
          <a:prstGeom prst="rect">
            <a:avLst/>
          </a:prstGeom>
        </p:spPr>
        <p:txBody>
          <a:bodyPr lIns="91440" tIns="91440" rIns="91440" bIns="91440"/>
          <a:lstStyle>
            <a:lvl1pPr marL="451821" indent="-451821" defTabSz="1219200">
              <a:spcBef>
                <a:spcPts val="1000"/>
              </a:spcBef>
              <a:buFont typeface="Arial"/>
              <a:defRPr sz="4200">
                <a:latin typeface="Calibri"/>
                <a:ea typeface="Calibri"/>
                <a:cs typeface="Calibri"/>
                <a:sym typeface="Calibri"/>
              </a:defRPr>
            </a:lvl1pPr>
            <a:lvl2pPr marL="792480" indent="-426720" defTabSz="1219200">
              <a:spcBef>
                <a:spcPts val="1000"/>
              </a:spcBef>
              <a:buFont typeface="Arial"/>
              <a:defRPr sz="4200">
                <a:latin typeface="Calibri"/>
                <a:ea typeface="Calibri"/>
                <a:cs typeface="Calibri"/>
                <a:sym typeface="Calibri"/>
              </a:defRPr>
            </a:lvl2pPr>
            <a:lvl3pPr marL="1135781" indent="-404261" defTabSz="1219200">
              <a:spcBef>
                <a:spcPts val="1000"/>
              </a:spcBef>
              <a:buFont typeface="Arial"/>
              <a:defRPr sz="4200">
                <a:latin typeface="Calibri"/>
                <a:ea typeface="Calibri"/>
                <a:cs typeface="Calibri"/>
                <a:sym typeface="Calibri"/>
              </a:defRPr>
            </a:lvl3pPr>
            <a:lvl4pPr marL="1577340" indent="-480060" defTabSz="1219200">
              <a:spcBef>
                <a:spcPts val="1000"/>
              </a:spcBef>
              <a:buFont typeface="Arial"/>
              <a:defRPr sz="4200">
                <a:latin typeface="Calibri"/>
                <a:ea typeface="Calibri"/>
                <a:cs typeface="Calibri"/>
                <a:sym typeface="Calibri"/>
              </a:defRPr>
            </a:lvl4pPr>
            <a:lvl5pPr marL="1943100" indent="-480060" defTabSz="1219200">
              <a:spcBef>
                <a:spcPts val="1000"/>
              </a:spcBef>
              <a:buFont typeface="Arial"/>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7" name="Shape 127"/>
          <p:cNvSpPr>
            <a:spLocks noGrp="1"/>
          </p:cNvSpPr>
          <p:nvPr>
            <p:ph type="sldNum" sz="quarter" idx="2"/>
          </p:nvPr>
        </p:nvSpPr>
        <p:spPr>
          <a:xfrm>
            <a:off x="9798507" y="5553687"/>
            <a:ext cx="412293" cy="415498"/>
          </a:xfrm>
          <a:prstGeom prst="rect">
            <a:avLst/>
          </a:prstGeom>
        </p:spPr>
        <p:txBody>
          <a:bodyPr lIns="91440" tIns="91440" rIns="91440" bIns="91440" anchor="ctr"/>
          <a:lstStyle>
            <a:lvl1pPr defTabSz="1219200">
              <a:defRPr sz="15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9315558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34" name="Shape 134"/>
          <p:cNvSpPr>
            <a:spLocks noGrp="1"/>
          </p:cNvSpPr>
          <p:nvPr>
            <p:ph type="title"/>
          </p:nvPr>
        </p:nvSpPr>
        <p:spPr>
          <a:xfrm>
            <a:off x="3169295" y="1091654"/>
            <a:ext cx="5853411" cy="1138536"/>
          </a:xfrm>
          <a:prstGeom prst="rect">
            <a:avLst/>
          </a:prstGeom>
        </p:spPr>
        <p:txBody>
          <a:bodyPr lIns="53578" tIns="53578" rIns="53578" bIns="53578"/>
          <a:lstStyle>
            <a:lvl1pPr defTabSz="410766">
              <a:defRPr sz="5400">
                <a:latin typeface="+mn-lt"/>
                <a:ea typeface="+mn-ea"/>
                <a:cs typeface="+mn-cs"/>
                <a:sym typeface="Helvetica Light"/>
              </a:defRPr>
            </a:lvl1pPr>
          </a:lstStyle>
          <a:p>
            <a:r>
              <a:t>Title Text</a:t>
            </a:r>
          </a:p>
        </p:txBody>
      </p:sp>
      <p:sp>
        <p:nvSpPr>
          <p:cNvPr id="135" name="Shape 135"/>
          <p:cNvSpPr>
            <a:spLocks noGrp="1"/>
          </p:cNvSpPr>
          <p:nvPr>
            <p:ph type="body" sz="half" idx="1"/>
          </p:nvPr>
        </p:nvSpPr>
        <p:spPr>
          <a:xfrm>
            <a:off x="3169295" y="2230189"/>
            <a:ext cx="5853411" cy="3315147"/>
          </a:xfrm>
          <a:prstGeom prst="rect">
            <a:avLst/>
          </a:prstGeom>
        </p:spPr>
        <p:txBody>
          <a:bodyPr lIns="53578" tIns="53578" rIns="53578" bIns="53578" anchor="ctr"/>
          <a:lstStyle>
            <a:lvl1pPr marL="283986" indent="-283986" defTabSz="410766">
              <a:spcBef>
                <a:spcPts val="2950"/>
              </a:spcBef>
              <a:buSzPct val="75000"/>
              <a:defRPr sz="2300">
                <a:latin typeface="+mn-lt"/>
                <a:ea typeface="+mn-ea"/>
                <a:cs typeface="+mn-cs"/>
                <a:sym typeface="Helvetica Light"/>
              </a:defRPr>
            </a:lvl1pPr>
            <a:lvl2pPr marL="506236" indent="-283986" defTabSz="410766">
              <a:spcBef>
                <a:spcPts val="2950"/>
              </a:spcBef>
              <a:buSzPct val="75000"/>
              <a:buChar char="•"/>
              <a:defRPr sz="2300">
                <a:latin typeface="+mn-lt"/>
                <a:ea typeface="+mn-ea"/>
                <a:cs typeface="+mn-cs"/>
                <a:sym typeface="Helvetica Light"/>
              </a:defRPr>
            </a:lvl2pPr>
            <a:lvl3pPr marL="728486" indent="-283986" defTabSz="410766">
              <a:spcBef>
                <a:spcPts val="2950"/>
              </a:spcBef>
              <a:buSzPct val="75000"/>
              <a:defRPr sz="2300">
                <a:latin typeface="+mn-lt"/>
                <a:ea typeface="+mn-ea"/>
                <a:cs typeface="+mn-cs"/>
                <a:sym typeface="Helvetica Light"/>
              </a:defRPr>
            </a:lvl3pPr>
            <a:lvl4pPr marL="950736" indent="-283986" defTabSz="410766">
              <a:spcBef>
                <a:spcPts val="2950"/>
              </a:spcBef>
              <a:buSzPct val="75000"/>
              <a:buChar char="•"/>
              <a:defRPr sz="2300">
                <a:latin typeface="+mn-lt"/>
                <a:ea typeface="+mn-ea"/>
                <a:cs typeface="+mn-cs"/>
                <a:sym typeface="Helvetica Light"/>
              </a:defRPr>
            </a:lvl4pPr>
            <a:lvl5pPr marL="1172986" indent="-283986" defTabSz="410766">
              <a:spcBef>
                <a:spcPts val="2950"/>
              </a:spcBef>
              <a:buSzPct val="75000"/>
              <a:buChar char="•"/>
              <a:defRPr sz="23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6" name="Shape 136"/>
          <p:cNvSpPr>
            <a:spLocks noGrp="1"/>
          </p:cNvSpPr>
          <p:nvPr>
            <p:ph type="sldNum" sz="quarter" idx="2"/>
          </p:nvPr>
        </p:nvSpPr>
        <p:spPr>
          <a:xfrm>
            <a:off x="5949584" y="5736208"/>
            <a:ext cx="286136" cy="277480"/>
          </a:xfrm>
          <a:prstGeom prst="rect">
            <a:avLst/>
          </a:prstGeom>
        </p:spPr>
        <p:txBody>
          <a:bodyPr lIns="53578" tIns="53578" rIns="53578" bIns="53578"/>
          <a:lstStyle>
            <a:lvl1pPr algn="ctr" defTabSz="410766">
              <a:defRPr sz="11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53773997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43" name="Shape 143"/>
          <p:cNvSpPr>
            <a:spLocks noGrp="1"/>
          </p:cNvSpPr>
          <p:nvPr>
            <p:ph type="title"/>
          </p:nvPr>
        </p:nvSpPr>
        <p:spPr>
          <a:xfrm>
            <a:off x="1981652" y="1063191"/>
            <a:ext cx="8228709" cy="857251"/>
          </a:xfrm>
          <a:prstGeom prst="rect">
            <a:avLst/>
          </a:prstGeom>
        </p:spPr>
        <p:txBody>
          <a:bodyPr lIns="81182" tIns="81182" rIns="81182" bIns="81182"/>
          <a:lstStyle/>
          <a:p>
            <a:r>
              <a:t>Title Text</a:t>
            </a:r>
          </a:p>
        </p:txBody>
      </p:sp>
      <p:sp>
        <p:nvSpPr>
          <p:cNvPr id="144" name="Shape 144"/>
          <p:cNvSpPr>
            <a:spLocks noGrp="1"/>
          </p:cNvSpPr>
          <p:nvPr>
            <p:ph type="body" sz="half" idx="1"/>
          </p:nvPr>
        </p:nvSpPr>
        <p:spPr>
          <a:xfrm>
            <a:off x="1981652" y="2057746"/>
            <a:ext cx="8228709" cy="3393840"/>
          </a:xfrm>
          <a:prstGeom prst="rect">
            <a:avLst/>
          </a:prstGeom>
        </p:spPr>
        <p:txBody>
          <a:bodyPr lIns="81182" tIns="81182" rIns="81182" bIns="81182"/>
          <a:lstStyle>
            <a:lvl1pPr marL="389237" indent="-389237">
              <a:defRPr sz="3700"/>
            </a:lvl1pPr>
            <a:lvl2pPr marL="696557" indent="-371306">
              <a:defRPr sz="3700"/>
            </a:lvl2pPr>
            <a:lvl3pPr marL="998480" indent="-348767">
              <a:defRPr sz="3700"/>
            </a:lvl3pPr>
            <a:lvl4pPr marL="1398467" indent="-423503">
              <a:defRPr sz="3700"/>
            </a:lvl4pPr>
            <a:lvl5pPr marL="1722928" indent="-423503">
              <a:defRPr sz="37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9810765" y="5541150"/>
            <a:ext cx="399592" cy="394782"/>
          </a:xfrm>
          <a:prstGeom prst="rect">
            <a:avLst/>
          </a:prstGeom>
        </p:spPr>
        <p:txBody>
          <a:bodyPr lIns="81182" tIns="81182" rIns="81182" bIns="81182"/>
          <a:lstStyle>
            <a:lvl1pPr>
              <a:defRPr sz="1500"/>
            </a:lvl1pPr>
          </a:lstStyle>
          <a:p>
            <a:fld id="{86CB4B4D-7CA3-9044-876B-883B54F8677D}" type="slidenum">
              <a:t>‹#›</a:t>
            </a:fld>
            <a:endParaRPr/>
          </a:p>
        </p:txBody>
      </p:sp>
    </p:spTree>
    <p:extLst>
      <p:ext uri="{BB962C8B-B14F-4D97-AF65-F5344CB8AC3E}">
        <p14:creationId xmlns:p14="http://schemas.microsoft.com/office/powerpoint/2010/main" val="141483329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2" name="Shape 152"/>
          <p:cNvSpPr>
            <a:spLocks noGrp="1"/>
          </p:cNvSpPr>
          <p:nvPr>
            <p:ph type="title"/>
          </p:nvPr>
        </p:nvSpPr>
        <p:spPr>
          <a:xfrm>
            <a:off x="3138487" y="1705570"/>
            <a:ext cx="5915026" cy="745630"/>
          </a:xfrm>
          <a:prstGeom prst="rect">
            <a:avLst/>
          </a:prstGeom>
        </p:spPr>
        <p:txBody>
          <a:bodyPr lIns="51435" tIns="51435" rIns="51435" bIns="51435"/>
          <a:lstStyle>
            <a:lvl1pPr algn="l" defTabSz="914400">
              <a:lnSpc>
                <a:spcPct val="90000"/>
              </a:lnSpc>
              <a:defRPr sz="4200">
                <a:latin typeface="Calibri Light"/>
                <a:ea typeface="Calibri Light"/>
                <a:cs typeface="Calibri Light"/>
                <a:sym typeface="Calibri Light"/>
              </a:defRPr>
            </a:lvl1pPr>
          </a:lstStyle>
          <a:p>
            <a:r>
              <a:t>Title Text</a:t>
            </a:r>
          </a:p>
        </p:txBody>
      </p:sp>
      <p:sp>
        <p:nvSpPr>
          <p:cNvPr id="153" name="Shape 153"/>
          <p:cNvSpPr>
            <a:spLocks noGrp="1"/>
          </p:cNvSpPr>
          <p:nvPr>
            <p:ph type="body" sz="quarter" idx="1"/>
          </p:nvPr>
        </p:nvSpPr>
        <p:spPr>
          <a:xfrm>
            <a:off x="3138487" y="2527102"/>
            <a:ext cx="5915026" cy="2447628"/>
          </a:xfrm>
          <a:prstGeom prst="rect">
            <a:avLst/>
          </a:prstGeom>
        </p:spPr>
        <p:txBody>
          <a:bodyPr lIns="51435" tIns="51435" rIns="51435" bIns="51435"/>
          <a:lstStyle>
            <a:lvl1pPr marL="204107" indent="-204107" defTabSz="914400">
              <a:lnSpc>
                <a:spcPct val="90000"/>
              </a:lnSpc>
              <a:spcBef>
                <a:spcPts val="1000"/>
              </a:spcBef>
              <a:buFont typeface="Arial"/>
              <a:defRPr sz="2500">
                <a:latin typeface="Calibri"/>
                <a:ea typeface="Calibri"/>
                <a:cs typeface="Calibri"/>
                <a:sym typeface="Calibri"/>
              </a:defRPr>
            </a:lvl1pPr>
            <a:lvl2pPr marL="466725" indent="-238125" defTabSz="914400">
              <a:lnSpc>
                <a:spcPct val="90000"/>
              </a:lnSpc>
              <a:spcBef>
                <a:spcPts val="1000"/>
              </a:spcBef>
              <a:buFont typeface="Arial"/>
              <a:buChar char="•"/>
              <a:defRPr sz="2500">
                <a:latin typeface="Calibri"/>
                <a:ea typeface="Calibri"/>
                <a:cs typeface="Calibri"/>
                <a:sym typeface="Calibri"/>
              </a:defRPr>
            </a:lvl2pPr>
            <a:lvl3pPr marL="742950" indent="-285750" defTabSz="914400">
              <a:lnSpc>
                <a:spcPct val="90000"/>
              </a:lnSpc>
              <a:spcBef>
                <a:spcPts val="1000"/>
              </a:spcBef>
              <a:buFont typeface="Arial"/>
              <a:defRPr sz="2500">
                <a:latin typeface="Calibri"/>
                <a:ea typeface="Calibri"/>
                <a:cs typeface="Calibri"/>
                <a:sym typeface="Calibri"/>
              </a:defRPr>
            </a:lvl3pPr>
            <a:lvl4pPr marL="1003300" indent="-317500" defTabSz="914400">
              <a:lnSpc>
                <a:spcPct val="90000"/>
              </a:lnSpc>
              <a:spcBef>
                <a:spcPts val="1000"/>
              </a:spcBef>
              <a:buFont typeface="Arial"/>
              <a:buChar char="•"/>
              <a:defRPr sz="2500">
                <a:latin typeface="Calibri"/>
                <a:ea typeface="Calibri"/>
                <a:cs typeface="Calibri"/>
                <a:sym typeface="Calibri"/>
              </a:defRPr>
            </a:lvl4pPr>
            <a:lvl5pPr marL="1231900" indent="-317500" defTabSz="914400">
              <a:lnSpc>
                <a:spcPct val="90000"/>
              </a:lnSpc>
              <a:spcBef>
                <a:spcPts val="1000"/>
              </a:spcBef>
              <a:buFont typeface="Arial"/>
              <a:buChar char="•"/>
              <a:defRPr sz="25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8814985" y="5057139"/>
            <a:ext cx="238528" cy="242374"/>
          </a:xfrm>
          <a:prstGeom prst="rect">
            <a:avLst/>
          </a:prstGeom>
        </p:spPr>
        <p:txBody>
          <a:bodyPr lIns="51435" tIns="51435" rIns="51435" bIns="51435" anchor="ctr"/>
          <a:lstStyle>
            <a:lvl1pPr defTabSz="914400">
              <a:defRPr sz="9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03522379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61" name="Shape 161"/>
          <p:cNvSpPr>
            <a:spLocks noGrp="1"/>
          </p:cNvSpPr>
          <p:nvPr>
            <p:ph type="title"/>
          </p:nvPr>
        </p:nvSpPr>
        <p:spPr>
          <a:prstGeom prst="rect">
            <a:avLst/>
          </a:prstGeom>
        </p:spPr>
        <p:txBody>
          <a:bodyPr/>
          <a:lstStyle/>
          <a:p>
            <a:r>
              <a:t>Title Text</a:t>
            </a:r>
          </a:p>
        </p:txBody>
      </p:sp>
      <p:sp>
        <p:nvSpPr>
          <p:cNvPr id="162" name="Shape 16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185505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4/30/2019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70" name="Shape 170"/>
          <p:cNvSpPr>
            <a:spLocks noGrp="1"/>
          </p:cNvSpPr>
          <p:nvPr>
            <p:ph type="title"/>
          </p:nvPr>
        </p:nvSpPr>
        <p:spPr>
          <a:xfrm>
            <a:off x="2152650" y="1131094"/>
            <a:ext cx="7886702" cy="994173"/>
          </a:xfrm>
          <a:prstGeom prst="rect">
            <a:avLst/>
          </a:prstGeom>
        </p:spPr>
        <p:txBody>
          <a:bodyPr lIns="68580" tIns="68580" rIns="68580" bIns="68580"/>
          <a:lstStyle>
            <a:lvl1pPr algn="l" defTabSz="914400">
              <a:lnSpc>
                <a:spcPct val="90000"/>
              </a:lnSpc>
              <a:defRPr sz="4300">
                <a:latin typeface="Calibri Light"/>
                <a:ea typeface="Calibri Light"/>
                <a:cs typeface="Calibri Light"/>
                <a:sym typeface="Calibri Light"/>
              </a:defRPr>
            </a:lvl1pPr>
          </a:lstStyle>
          <a:p>
            <a:r>
              <a:t>Title Text</a:t>
            </a:r>
          </a:p>
        </p:txBody>
      </p:sp>
      <p:sp>
        <p:nvSpPr>
          <p:cNvPr id="171" name="Shape 171"/>
          <p:cNvSpPr>
            <a:spLocks noGrp="1"/>
          </p:cNvSpPr>
          <p:nvPr>
            <p:ph type="body" sz="half" idx="1"/>
          </p:nvPr>
        </p:nvSpPr>
        <p:spPr>
          <a:xfrm>
            <a:off x="2152650" y="2226469"/>
            <a:ext cx="7886702" cy="3263504"/>
          </a:xfrm>
          <a:prstGeom prst="rect">
            <a:avLst/>
          </a:prstGeom>
        </p:spPr>
        <p:txBody>
          <a:bodyPr lIns="68580" tIns="68580" rIns="68580" bIns="68580"/>
          <a:lstStyle>
            <a:lvl1pPr marL="212271" indent="-212271" defTabSz="914400">
              <a:lnSpc>
                <a:spcPct val="90000"/>
              </a:lnSpc>
              <a:spcBef>
                <a:spcPts val="1000"/>
              </a:spcBef>
              <a:buFont typeface="Arial"/>
              <a:defRPr sz="2600">
                <a:latin typeface="Calibri"/>
                <a:ea typeface="Calibri"/>
                <a:cs typeface="Calibri"/>
                <a:sym typeface="Calibri"/>
              </a:defRPr>
            </a:lvl1pPr>
            <a:lvl2pPr marL="476250" indent="-247650" defTabSz="914400">
              <a:lnSpc>
                <a:spcPct val="90000"/>
              </a:lnSpc>
              <a:spcBef>
                <a:spcPts val="1000"/>
              </a:spcBef>
              <a:buFont typeface="Arial"/>
              <a:buChar char="•"/>
              <a:defRPr sz="2600">
                <a:latin typeface="Calibri"/>
                <a:ea typeface="Calibri"/>
                <a:cs typeface="Calibri"/>
                <a:sym typeface="Calibri"/>
              </a:defRPr>
            </a:lvl2pPr>
            <a:lvl3pPr marL="754380" indent="-297180" defTabSz="914400">
              <a:lnSpc>
                <a:spcPct val="90000"/>
              </a:lnSpc>
              <a:spcBef>
                <a:spcPts val="1000"/>
              </a:spcBef>
              <a:buFont typeface="Arial"/>
              <a:defRPr sz="2600">
                <a:latin typeface="Calibri"/>
                <a:ea typeface="Calibri"/>
                <a:cs typeface="Calibri"/>
                <a:sym typeface="Calibri"/>
              </a:defRPr>
            </a:lvl3pPr>
            <a:lvl4pPr marL="1016000" indent="-330200" defTabSz="914400">
              <a:lnSpc>
                <a:spcPct val="90000"/>
              </a:lnSpc>
              <a:spcBef>
                <a:spcPts val="1000"/>
              </a:spcBef>
              <a:buFont typeface="Arial"/>
              <a:buChar char="•"/>
              <a:defRPr sz="2600">
                <a:latin typeface="Calibri"/>
                <a:ea typeface="Calibri"/>
                <a:cs typeface="Calibri"/>
                <a:sym typeface="Calibri"/>
              </a:defRPr>
            </a:lvl4pPr>
            <a:lvl5pPr marL="1244600" indent="-330200" defTabSz="914400">
              <a:lnSpc>
                <a:spcPct val="90000"/>
              </a:lnSpc>
              <a:spcBef>
                <a:spcPts val="1000"/>
              </a:spcBef>
              <a:buFont typeface="Arial"/>
              <a:buChar char="•"/>
              <a:defRPr sz="2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9734139" y="5607546"/>
            <a:ext cx="305212" cy="307777"/>
          </a:xfrm>
          <a:prstGeom prst="rect">
            <a:avLst/>
          </a:prstGeom>
        </p:spPr>
        <p:txBody>
          <a:bodyPr lIns="68580" tIns="68580" rIns="68580" bIns="68580" anchor="ctr"/>
          <a:lstStyle>
            <a:lvl1pPr defTabSz="914400">
              <a:defRPr sz="11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20586071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79" name="Shape 179"/>
          <p:cNvSpPr>
            <a:spLocks noGrp="1"/>
          </p:cNvSpPr>
          <p:nvPr>
            <p:ph type="title"/>
          </p:nvPr>
        </p:nvSpPr>
        <p:spPr>
          <a:xfrm>
            <a:off x="610203" y="274588"/>
            <a:ext cx="10971610" cy="1143001"/>
          </a:xfrm>
          <a:prstGeom prst="rect">
            <a:avLst/>
          </a:prstGeom>
        </p:spPr>
        <p:txBody>
          <a:bodyPr lIns="108243" tIns="108243" rIns="108243" bIns="108243"/>
          <a:lstStyle>
            <a:lvl1pPr>
              <a:defRPr sz="5100"/>
            </a:lvl1pPr>
          </a:lstStyle>
          <a:p>
            <a:r>
              <a:t>Title Text</a:t>
            </a:r>
          </a:p>
        </p:txBody>
      </p:sp>
      <p:sp>
        <p:nvSpPr>
          <p:cNvPr id="180" name="Shape 180"/>
          <p:cNvSpPr>
            <a:spLocks noGrp="1"/>
          </p:cNvSpPr>
          <p:nvPr>
            <p:ph type="body" idx="1"/>
          </p:nvPr>
        </p:nvSpPr>
        <p:spPr>
          <a:xfrm>
            <a:off x="610203" y="1600662"/>
            <a:ext cx="10971610" cy="4525120"/>
          </a:xfrm>
          <a:prstGeom prst="rect">
            <a:avLst/>
          </a:prstGeom>
        </p:spPr>
        <p:txBody>
          <a:bodyPr lIns="108243" tIns="108243" rIns="108243" bIns="108243"/>
          <a:lstStyle>
            <a:lvl1pPr marL="399757" indent="-399757"/>
            <a:lvl2pPr marL="706592" indent="-381341"/>
            <a:lvl3pPr marL="1007906" indent="-358194"/>
            <a:lvl4pPr marL="1409913" indent="-434949"/>
            <a:lvl5pPr marL="1734374" indent="-434949"/>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sldNum" sz="quarter" idx="2"/>
          </p:nvPr>
        </p:nvSpPr>
        <p:spPr>
          <a:xfrm>
            <a:off x="11111538" y="6245200"/>
            <a:ext cx="470272" cy="464821"/>
          </a:xfrm>
          <a:prstGeom prst="rect">
            <a:avLst/>
          </a:prstGeom>
        </p:spPr>
        <p:txBody>
          <a:bodyPr lIns="108243" tIns="108243" rIns="108243" bIns="108243"/>
          <a:lstStyle/>
          <a:p>
            <a:fld id="{86CB4B4D-7CA3-9044-876B-883B54F8677D}" type="slidenum">
              <a:t>‹#›</a:t>
            </a:fld>
            <a:endParaRPr/>
          </a:p>
        </p:txBody>
      </p:sp>
    </p:spTree>
    <p:extLst>
      <p:ext uri="{BB962C8B-B14F-4D97-AF65-F5344CB8AC3E}">
        <p14:creationId xmlns:p14="http://schemas.microsoft.com/office/powerpoint/2010/main" val="392862575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188" name="Shape 188"/>
          <p:cNvSpPr>
            <a:spLocks noGrp="1"/>
          </p:cNvSpPr>
          <p:nvPr>
            <p:ph type="title"/>
          </p:nvPr>
        </p:nvSpPr>
        <p:spPr>
          <a:xfrm>
            <a:off x="610203" y="274588"/>
            <a:ext cx="10971610" cy="1143001"/>
          </a:xfrm>
          <a:prstGeom prst="rect">
            <a:avLst/>
          </a:prstGeom>
        </p:spPr>
        <p:txBody>
          <a:bodyPr lIns="108243" tIns="108243" rIns="108243" bIns="108243"/>
          <a:lstStyle/>
          <a:p>
            <a:r>
              <a:t>Title Text</a:t>
            </a:r>
          </a:p>
        </p:txBody>
      </p:sp>
      <p:sp>
        <p:nvSpPr>
          <p:cNvPr id="189" name="Shape 189"/>
          <p:cNvSpPr>
            <a:spLocks noGrp="1"/>
          </p:cNvSpPr>
          <p:nvPr>
            <p:ph type="body" idx="1"/>
          </p:nvPr>
        </p:nvSpPr>
        <p:spPr>
          <a:xfrm>
            <a:off x="610203" y="1600662"/>
            <a:ext cx="10971610" cy="4525120"/>
          </a:xfrm>
          <a:prstGeom prst="rect">
            <a:avLst/>
          </a:prstGeom>
        </p:spPr>
        <p:txBody>
          <a:bodyPr lIns="108243" tIns="108243" rIns="108243" bIns="108243"/>
          <a:lstStyle>
            <a:lvl1pPr marL="378717" indent="-378717">
              <a:defRPr sz="3600"/>
            </a:lvl1pPr>
            <a:lvl2pPr marL="686521" indent="-361271">
              <a:defRPr sz="3600"/>
            </a:lvl2pPr>
            <a:lvl3pPr marL="989054" indent="-339341">
              <a:defRPr sz="3600"/>
            </a:lvl3pPr>
            <a:lvl4pPr marL="1387021" indent="-412057">
              <a:defRPr sz="3600"/>
            </a:lvl4pPr>
            <a:lvl5pPr marL="1711482" indent="-412057">
              <a:defRPr sz="3600"/>
            </a:lvl5pPr>
          </a:lstStyle>
          <a:p>
            <a:r>
              <a:t>Body Level One</a:t>
            </a:r>
          </a:p>
          <a:p>
            <a:pPr lvl="1"/>
            <a:r>
              <a:t>Body Level Two</a:t>
            </a:r>
          </a:p>
          <a:p>
            <a:pPr lvl="2"/>
            <a:r>
              <a:t>Body Level Three</a:t>
            </a:r>
          </a:p>
          <a:p>
            <a:pPr lvl="3"/>
            <a:r>
              <a:t>Body Level Four</a:t>
            </a:r>
          </a:p>
          <a:p>
            <a:pPr lvl="4"/>
            <a:r>
              <a:t>Body Level Five</a:t>
            </a:r>
          </a:p>
        </p:txBody>
      </p:sp>
      <p:sp>
        <p:nvSpPr>
          <p:cNvPr id="190" name="Shape 190"/>
          <p:cNvSpPr>
            <a:spLocks noGrp="1"/>
          </p:cNvSpPr>
          <p:nvPr>
            <p:ph type="sldNum" sz="quarter" idx="2"/>
          </p:nvPr>
        </p:nvSpPr>
        <p:spPr>
          <a:xfrm>
            <a:off x="11127567" y="6245200"/>
            <a:ext cx="454242" cy="449433"/>
          </a:xfrm>
          <a:prstGeom prst="rect">
            <a:avLst/>
          </a:prstGeom>
        </p:spPr>
        <p:txBody>
          <a:bodyPr lIns="108243" tIns="108243" rIns="108243" bIns="108243"/>
          <a:lstStyle>
            <a:lvl1pPr>
              <a:defRPr sz="1500"/>
            </a:lvl1pPr>
          </a:lstStyle>
          <a:p>
            <a:fld id="{86CB4B4D-7CA3-9044-876B-883B54F8677D}" type="slidenum">
              <a:t>‹#›</a:t>
            </a:fld>
            <a:endParaRPr/>
          </a:p>
        </p:txBody>
      </p:sp>
    </p:spTree>
    <p:extLst>
      <p:ext uri="{BB962C8B-B14F-4D97-AF65-F5344CB8AC3E}">
        <p14:creationId xmlns:p14="http://schemas.microsoft.com/office/powerpoint/2010/main" val="163166212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Título y objetos">
    <p:spTree>
      <p:nvGrpSpPr>
        <p:cNvPr id="1" name=""/>
        <p:cNvGrpSpPr/>
        <p:nvPr/>
      </p:nvGrpSpPr>
      <p:grpSpPr>
        <a:xfrm>
          <a:off x="0" y="0"/>
          <a:ext cx="0" cy="0"/>
          <a:chOff x="0" y="0"/>
          <a:chExt cx="0" cy="0"/>
        </a:xfrm>
      </p:grpSpPr>
      <p:sp>
        <p:nvSpPr>
          <p:cNvPr id="197" name="Shape 197"/>
          <p:cNvSpPr>
            <a:spLocks noGrp="1"/>
          </p:cNvSpPr>
          <p:nvPr>
            <p:ph type="title"/>
          </p:nvPr>
        </p:nvSpPr>
        <p:spPr>
          <a:xfrm>
            <a:off x="609600" y="274638"/>
            <a:ext cx="10972801" cy="1143001"/>
          </a:xfrm>
          <a:prstGeom prst="rect">
            <a:avLst/>
          </a:prstGeom>
        </p:spPr>
        <p:txBody>
          <a:bodyPr lIns="121920" tIns="121920" rIns="121920" bIns="121920"/>
          <a:lstStyle>
            <a:lvl1pPr defTabSz="1219200">
              <a:defRPr sz="5800">
                <a:latin typeface="Calibri"/>
                <a:ea typeface="Calibri"/>
                <a:cs typeface="Calibri"/>
                <a:sym typeface="Calibri"/>
              </a:defRPr>
            </a:lvl1pPr>
          </a:lstStyle>
          <a:p>
            <a:r>
              <a:t>Title Text</a:t>
            </a:r>
          </a:p>
        </p:txBody>
      </p:sp>
      <p:sp>
        <p:nvSpPr>
          <p:cNvPr id="198" name="Shape 198"/>
          <p:cNvSpPr>
            <a:spLocks noGrp="1"/>
          </p:cNvSpPr>
          <p:nvPr>
            <p:ph type="body" idx="1"/>
          </p:nvPr>
        </p:nvSpPr>
        <p:spPr>
          <a:xfrm>
            <a:off x="609600" y="1600202"/>
            <a:ext cx="10972801" cy="4525963"/>
          </a:xfrm>
          <a:prstGeom prst="rect">
            <a:avLst/>
          </a:prstGeom>
        </p:spPr>
        <p:txBody>
          <a:bodyPr lIns="121920" tIns="121920" rIns="121920" bIns="121920"/>
          <a:lstStyle>
            <a:lvl1pPr marL="451821" indent="-451821" defTabSz="1219200">
              <a:spcBef>
                <a:spcPts val="1000"/>
              </a:spcBef>
              <a:buFont typeface="Arial"/>
              <a:defRPr sz="4200">
                <a:latin typeface="Calibri"/>
                <a:ea typeface="Calibri"/>
                <a:cs typeface="Calibri"/>
                <a:sym typeface="Calibri"/>
              </a:defRPr>
            </a:lvl1pPr>
            <a:lvl2pPr marL="792480" indent="-426720" defTabSz="1219200">
              <a:spcBef>
                <a:spcPts val="1000"/>
              </a:spcBef>
              <a:buFont typeface="Arial"/>
              <a:defRPr sz="4200">
                <a:latin typeface="Calibri"/>
                <a:ea typeface="Calibri"/>
                <a:cs typeface="Calibri"/>
                <a:sym typeface="Calibri"/>
              </a:defRPr>
            </a:lvl2pPr>
            <a:lvl3pPr marL="1135781" indent="-404261" defTabSz="1219200">
              <a:spcBef>
                <a:spcPts val="1000"/>
              </a:spcBef>
              <a:buFont typeface="Arial"/>
              <a:defRPr sz="4200">
                <a:latin typeface="Calibri"/>
                <a:ea typeface="Calibri"/>
                <a:cs typeface="Calibri"/>
                <a:sym typeface="Calibri"/>
              </a:defRPr>
            </a:lvl3pPr>
            <a:lvl4pPr marL="1577340" indent="-480060" defTabSz="1219200">
              <a:spcBef>
                <a:spcPts val="1000"/>
              </a:spcBef>
              <a:buFont typeface="Arial"/>
              <a:defRPr sz="4200">
                <a:latin typeface="Calibri"/>
                <a:ea typeface="Calibri"/>
                <a:cs typeface="Calibri"/>
                <a:sym typeface="Calibri"/>
              </a:defRPr>
            </a:lvl4pPr>
            <a:lvl5pPr marL="1943100" indent="-480060" defTabSz="1219200">
              <a:spcBef>
                <a:spcPts val="1000"/>
              </a:spcBef>
              <a:buFont typeface="Arial"/>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9" name="Shape 199"/>
          <p:cNvSpPr>
            <a:spLocks noGrp="1"/>
          </p:cNvSpPr>
          <p:nvPr>
            <p:ph type="sldNum" sz="quarter" idx="2"/>
          </p:nvPr>
        </p:nvSpPr>
        <p:spPr>
          <a:xfrm>
            <a:off x="11108551" y="6300387"/>
            <a:ext cx="473848" cy="477054"/>
          </a:xfrm>
          <a:prstGeom prst="rect">
            <a:avLst/>
          </a:prstGeom>
        </p:spPr>
        <p:txBody>
          <a:bodyPr lIns="121920" tIns="121920" rIns="121920" bIns="121920" anchor="ctr"/>
          <a:lstStyle>
            <a:lvl1pPr defTabSz="1219200">
              <a:defRPr sz="15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4324937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_Título y objetos">
    <p:spTree>
      <p:nvGrpSpPr>
        <p:cNvPr id="1" name=""/>
        <p:cNvGrpSpPr/>
        <p:nvPr/>
      </p:nvGrpSpPr>
      <p:grpSpPr>
        <a:xfrm>
          <a:off x="0" y="0"/>
          <a:ext cx="0" cy="0"/>
          <a:chOff x="0" y="0"/>
          <a:chExt cx="0" cy="0"/>
        </a:xfrm>
      </p:grpSpPr>
      <p:sp>
        <p:nvSpPr>
          <p:cNvPr id="206" name="Shape 206"/>
          <p:cNvSpPr>
            <a:spLocks noGrp="1"/>
          </p:cNvSpPr>
          <p:nvPr>
            <p:ph type="title"/>
          </p:nvPr>
        </p:nvSpPr>
        <p:spPr>
          <a:xfrm>
            <a:off x="1981200" y="274638"/>
            <a:ext cx="8229600" cy="1143001"/>
          </a:xfrm>
          <a:prstGeom prst="rect">
            <a:avLst/>
          </a:prstGeom>
        </p:spPr>
        <p:txBody>
          <a:bodyPr lIns="121920" tIns="121920" rIns="121920" bIns="121920"/>
          <a:lstStyle>
            <a:lvl1pPr defTabSz="914354">
              <a:defRPr sz="4300">
                <a:latin typeface="Calibri"/>
                <a:ea typeface="Calibri"/>
                <a:cs typeface="Calibri"/>
                <a:sym typeface="Calibri"/>
              </a:defRPr>
            </a:lvl1pPr>
          </a:lstStyle>
          <a:p>
            <a:r>
              <a:t>Title Text</a:t>
            </a:r>
          </a:p>
        </p:txBody>
      </p:sp>
      <p:sp>
        <p:nvSpPr>
          <p:cNvPr id="207" name="Shape 207"/>
          <p:cNvSpPr>
            <a:spLocks noGrp="1"/>
          </p:cNvSpPr>
          <p:nvPr>
            <p:ph type="body" idx="1"/>
          </p:nvPr>
        </p:nvSpPr>
        <p:spPr>
          <a:xfrm>
            <a:off x="1981200" y="1600207"/>
            <a:ext cx="8229600" cy="4525963"/>
          </a:xfrm>
          <a:prstGeom prst="rect">
            <a:avLst/>
          </a:prstGeom>
        </p:spPr>
        <p:txBody>
          <a:bodyPr lIns="121920" tIns="121920" rIns="121920" bIns="121920"/>
          <a:lstStyle>
            <a:lvl1pPr marL="335665" indent="-335665" defTabSz="914354">
              <a:spcBef>
                <a:spcPts val="750"/>
              </a:spcBef>
              <a:buFont typeface="Arial"/>
              <a:defRPr sz="3100">
                <a:latin typeface="Calibri"/>
                <a:ea typeface="Calibri"/>
                <a:cs typeface="Calibri"/>
                <a:sym typeface="Calibri"/>
              </a:defRPr>
            </a:lvl1pPr>
            <a:lvl2pPr marL="596409" indent="-322103" defTabSz="914354">
              <a:spcBef>
                <a:spcPts val="750"/>
              </a:spcBef>
              <a:buFont typeface="Arial"/>
              <a:defRPr sz="3100">
                <a:latin typeface="Calibri"/>
                <a:ea typeface="Calibri"/>
                <a:cs typeface="Calibri"/>
                <a:sym typeface="Calibri"/>
              </a:defRPr>
            </a:lvl2pPr>
            <a:lvl3pPr marL="852310" indent="-303697" defTabSz="914354">
              <a:spcBef>
                <a:spcPts val="750"/>
              </a:spcBef>
              <a:buFont typeface="Arial"/>
              <a:defRPr sz="3100">
                <a:latin typeface="Calibri"/>
                <a:ea typeface="Calibri"/>
                <a:cs typeface="Calibri"/>
                <a:sym typeface="Calibri"/>
              </a:defRPr>
            </a:lvl3pPr>
            <a:lvl4pPr marL="1177232" indent="-354313" defTabSz="914354">
              <a:spcBef>
                <a:spcPts val="750"/>
              </a:spcBef>
              <a:buFont typeface="Arial"/>
              <a:defRPr sz="3100">
                <a:latin typeface="Calibri"/>
                <a:ea typeface="Calibri"/>
                <a:cs typeface="Calibri"/>
                <a:sym typeface="Calibri"/>
              </a:defRPr>
            </a:lvl4pPr>
            <a:lvl5pPr marL="1451538" indent="-354313" defTabSz="914354">
              <a:spcBef>
                <a:spcPts val="750"/>
              </a:spcBef>
              <a:buFont typeface="Arial"/>
              <a:defRPr sz="31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8" name="Shape 208"/>
          <p:cNvSpPr>
            <a:spLocks noGrp="1"/>
          </p:cNvSpPr>
          <p:nvPr>
            <p:ph type="sldNum" sz="quarter" idx="2"/>
          </p:nvPr>
        </p:nvSpPr>
        <p:spPr>
          <a:xfrm>
            <a:off x="9797866" y="6331165"/>
            <a:ext cx="412935" cy="415498"/>
          </a:xfrm>
          <a:prstGeom prst="rect">
            <a:avLst/>
          </a:prstGeom>
        </p:spPr>
        <p:txBody>
          <a:bodyPr lIns="121920" tIns="121920" rIns="121920" bIns="121920" anchor="ctr"/>
          <a:lstStyle>
            <a:lvl1pPr defTabSz="1219200">
              <a:defRPr sz="11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7440022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5_Title &amp; Bullets">
    <p:spTree>
      <p:nvGrpSpPr>
        <p:cNvPr id="1" name=""/>
        <p:cNvGrpSpPr/>
        <p:nvPr/>
      </p:nvGrpSpPr>
      <p:grpSpPr>
        <a:xfrm>
          <a:off x="0" y="0"/>
          <a:ext cx="0" cy="0"/>
          <a:chOff x="0" y="0"/>
          <a:chExt cx="0" cy="0"/>
        </a:xfrm>
      </p:grpSpPr>
      <p:sp>
        <p:nvSpPr>
          <p:cNvPr id="215" name="Shape 215"/>
          <p:cNvSpPr>
            <a:spLocks noGrp="1"/>
          </p:cNvSpPr>
          <p:nvPr>
            <p:ph type="title"/>
          </p:nvPr>
        </p:nvSpPr>
        <p:spPr>
          <a:xfrm>
            <a:off x="3169295" y="312539"/>
            <a:ext cx="5853411" cy="1518047"/>
          </a:xfrm>
          <a:prstGeom prst="rect">
            <a:avLst/>
          </a:prstGeom>
        </p:spPr>
        <p:txBody>
          <a:bodyPr lIns="119061" tIns="119061" rIns="119061" bIns="119061"/>
          <a:lstStyle>
            <a:lvl1pPr defTabSz="308059">
              <a:defRPr sz="4100">
                <a:latin typeface="Calibri"/>
                <a:ea typeface="Calibri"/>
                <a:cs typeface="Calibri"/>
                <a:sym typeface="Calibri"/>
              </a:defRPr>
            </a:lvl1pPr>
          </a:lstStyle>
          <a:p>
            <a:r>
              <a:t>Title Text</a:t>
            </a:r>
          </a:p>
        </p:txBody>
      </p:sp>
      <p:sp>
        <p:nvSpPr>
          <p:cNvPr id="216" name="Shape 216"/>
          <p:cNvSpPr>
            <a:spLocks noGrp="1"/>
          </p:cNvSpPr>
          <p:nvPr>
            <p:ph type="body" sz="half" idx="1"/>
          </p:nvPr>
        </p:nvSpPr>
        <p:spPr>
          <a:xfrm>
            <a:off x="3169295" y="1830592"/>
            <a:ext cx="5853411" cy="4420196"/>
          </a:xfrm>
          <a:prstGeom prst="rect">
            <a:avLst/>
          </a:prstGeom>
        </p:spPr>
        <p:txBody>
          <a:bodyPr lIns="119061" tIns="119061" rIns="119061" bIns="119061" anchor="ctr"/>
          <a:lstStyle>
            <a:lvl1pPr marL="227290" indent="-227290" defTabSz="308059">
              <a:spcBef>
                <a:spcPts val="2150"/>
              </a:spcBef>
              <a:buSzPct val="75000"/>
              <a:buFont typeface="Arial"/>
              <a:defRPr sz="1800">
                <a:latin typeface="Calibri"/>
                <a:ea typeface="Calibri"/>
                <a:cs typeface="Calibri"/>
                <a:sym typeface="Calibri"/>
              </a:defRPr>
            </a:lvl1pPr>
            <a:lvl2pPr marL="327298" indent="-227290" defTabSz="308059">
              <a:spcBef>
                <a:spcPts val="2150"/>
              </a:spcBef>
              <a:buSzPct val="75000"/>
              <a:buFont typeface="Arial"/>
              <a:buChar char="•"/>
              <a:defRPr sz="1800">
                <a:latin typeface="Calibri"/>
                <a:ea typeface="Calibri"/>
                <a:cs typeface="Calibri"/>
                <a:sym typeface="Calibri"/>
              </a:defRPr>
            </a:lvl2pPr>
            <a:lvl3pPr marL="427305" indent="-227290" defTabSz="308059">
              <a:spcBef>
                <a:spcPts val="2150"/>
              </a:spcBef>
              <a:buSzPct val="75000"/>
              <a:buFont typeface="Arial"/>
              <a:defRPr sz="1800">
                <a:latin typeface="Calibri"/>
                <a:ea typeface="Calibri"/>
                <a:cs typeface="Calibri"/>
                <a:sym typeface="Calibri"/>
              </a:defRPr>
            </a:lvl3pPr>
            <a:lvl4pPr marL="527313" indent="-227290" defTabSz="308059">
              <a:spcBef>
                <a:spcPts val="2150"/>
              </a:spcBef>
              <a:buSzPct val="75000"/>
              <a:buFont typeface="Arial"/>
              <a:buChar char="•"/>
              <a:defRPr sz="1800">
                <a:latin typeface="Calibri"/>
                <a:ea typeface="Calibri"/>
                <a:cs typeface="Calibri"/>
                <a:sym typeface="Calibri"/>
              </a:defRPr>
            </a:lvl4pPr>
            <a:lvl5pPr marL="627320" indent="-227290" defTabSz="308059">
              <a:spcBef>
                <a:spcPts val="2150"/>
              </a:spcBef>
              <a:buSzPct val="75000"/>
              <a:buFont typeface="Arial"/>
              <a:buChar char="•"/>
              <a:defRPr sz="1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7" name="Shape 217"/>
          <p:cNvSpPr>
            <a:spLocks noGrp="1"/>
          </p:cNvSpPr>
          <p:nvPr>
            <p:ph type="sldNum" sz="quarter" idx="2"/>
          </p:nvPr>
        </p:nvSpPr>
        <p:spPr>
          <a:xfrm>
            <a:off x="5911515" y="6451292"/>
            <a:ext cx="362276" cy="363558"/>
          </a:xfrm>
          <a:prstGeom prst="rect">
            <a:avLst/>
          </a:prstGeom>
        </p:spPr>
        <p:txBody>
          <a:bodyPr lIns="119061" tIns="119061" rIns="119061" bIns="119061" anchor="ctr"/>
          <a:lstStyle>
            <a:lvl1pPr algn="ctr" defTabSz="308059">
              <a:defRPr sz="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7441811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6_Title &amp; Bullets">
    <p:spTree>
      <p:nvGrpSpPr>
        <p:cNvPr id="1" name=""/>
        <p:cNvGrpSpPr/>
        <p:nvPr/>
      </p:nvGrpSpPr>
      <p:grpSpPr>
        <a:xfrm>
          <a:off x="0" y="0"/>
          <a:ext cx="0" cy="0"/>
          <a:chOff x="0" y="0"/>
          <a:chExt cx="0" cy="0"/>
        </a:xfrm>
      </p:grpSpPr>
      <p:sp>
        <p:nvSpPr>
          <p:cNvPr id="224" name="Shape 224"/>
          <p:cNvSpPr>
            <a:spLocks noGrp="1"/>
          </p:cNvSpPr>
          <p:nvPr>
            <p:ph type="title"/>
          </p:nvPr>
        </p:nvSpPr>
        <p:spPr>
          <a:xfrm>
            <a:off x="2193727" y="312539"/>
            <a:ext cx="7804548" cy="1518047"/>
          </a:xfrm>
          <a:prstGeom prst="rect">
            <a:avLst/>
          </a:prstGeom>
        </p:spPr>
        <p:txBody>
          <a:bodyPr lIns="119061" tIns="119061" rIns="119061" bIns="119061"/>
          <a:lstStyle>
            <a:lvl1pPr defTabSz="410766">
              <a:defRPr sz="5500">
                <a:latin typeface="Calibri"/>
                <a:ea typeface="Calibri"/>
                <a:cs typeface="Calibri"/>
                <a:sym typeface="Calibri"/>
              </a:defRPr>
            </a:lvl1pPr>
          </a:lstStyle>
          <a:p>
            <a:r>
              <a:t>Title Text</a:t>
            </a:r>
          </a:p>
        </p:txBody>
      </p:sp>
      <p:sp>
        <p:nvSpPr>
          <p:cNvPr id="225" name="Shape 225"/>
          <p:cNvSpPr>
            <a:spLocks noGrp="1"/>
          </p:cNvSpPr>
          <p:nvPr>
            <p:ph type="body" idx="1"/>
          </p:nvPr>
        </p:nvSpPr>
        <p:spPr>
          <a:xfrm>
            <a:off x="2193727" y="1830586"/>
            <a:ext cx="7804548" cy="4420196"/>
          </a:xfrm>
          <a:prstGeom prst="rect">
            <a:avLst/>
          </a:prstGeom>
        </p:spPr>
        <p:txBody>
          <a:bodyPr lIns="119061" tIns="119061" rIns="119061" bIns="119061" anchor="ctr"/>
          <a:lstStyle>
            <a:lvl1pPr marL="308681" indent="-308681" defTabSz="410766">
              <a:spcBef>
                <a:spcPts val="2900"/>
              </a:spcBef>
              <a:buSzPct val="75000"/>
              <a:buFont typeface="Arial"/>
              <a:defRPr sz="2500">
                <a:latin typeface="Calibri"/>
                <a:ea typeface="Calibri"/>
                <a:cs typeface="Calibri"/>
                <a:sym typeface="Calibri"/>
              </a:defRPr>
            </a:lvl1pPr>
            <a:lvl2pPr marL="442031" indent="-308681" defTabSz="410766">
              <a:spcBef>
                <a:spcPts val="2900"/>
              </a:spcBef>
              <a:buSzPct val="75000"/>
              <a:buFont typeface="Arial"/>
              <a:buChar char="•"/>
              <a:defRPr sz="2500">
                <a:latin typeface="Calibri"/>
                <a:ea typeface="Calibri"/>
                <a:cs typeface="Calibri"/>
                <a:sym typeface="Calibri"/>
              </a:defRPr>
            </a:lvl2pPr>
            <a:lvl3pPr marL="575381" indent="-308681" defTabSz="410766">
              <a:spcBef>
                <a:spcPts val="2900"/>
              </a:spcBef>
              <a:buSzPct val="75000"/>
              <a:buFont typeface="Arial"/>
              <a:defRPr sz="2500">
                <a:latin typeface="Calibri"/>
                <a:ea typeface="Calibri"/>
                <a:cs typeface="Calibri"/>
                <a:sym typeface="Calibri"/>
              </a:defRPr>
            </a:lvl3pPr>
            <a:lvl4pPr marL="708731" indent="-308681" defTabSz="410766">
              <a:spcBef>
                <a:spcPts val="2900"/>
              </a:spcBef>
              <a:buSzPct val="75000"/>
              <a:buFont typeface="Arial"/>
              <a:buChar char="•"/>
              <a:defRPr sz="2500">
                <a:latin typeface="Calibri"/>
                <a:ea typeface="Calibri"/>
                <a:cs typeface="Calibri"/>
                <a:sym typeface="Calibri"/>
              </a:defRPr>
            </a:lvl4pPr>
            <a:lvl5pPr marL="842081" indent="-308681" defTabSz="410766">
              <a:spcBef>
                <a:spcPts val="2900"/>
              </a:spcBef>
              <a:buSzPct val="75000"/>
              <a:buFont typeface="Arial"/>
              <a:buChar char="•"/>
              <a:defRPr sz="25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6" name="Shape 226"/>
          <p:cNvSpPr>
            <a:spLocks noGrp="1"/>
          </p:cNvSpPr>
          <p:nvPr>
            <p:ph type="sldNum" sz="quarter" idx="2"/>
          </p:nvPr>
        </p:nvSpPr>
        <p:spPr>
          <a:xfrm>
            <a:off x="5887956" y="6428208"/>
            <a:ext cx="407161" cy="409725"/>
          </a:xfrm>
          <a:prstGeom prst="rect">
            <a:avLst/>
          </a:prstGeom>
        </p:spPr>
        <p:txBody>
          <a:bodyPr lIns="119061" tIns="119061" rIns="119061" bIns="119061" anchor="ctr"/>
          <a:lstStyle>
            <a:lvl1pPr algn="ctr" defTabSz="410766">
              <a:defRPr sz="11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3247989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2416969" y="1151930"/>
            <a:ext cx="7358063" cy="2321719"/>
          </a:xfrm>
          <a:prstGeom prst="rect">
            <a:avLst/>
          </a:prstGeom>
        </p:spPr>
        <p:txBody>
          <a:bodyPr lIns="71437" tIns="71437" rIns="71437" bIns="71437" anchor="b"/>
          <a:lstStyle>
            <a:lvl1pPr defTabSz="410766">
              <a:defRPr sz="5600">
                <a:latin typeface="+mn-lt"/>
                <a:ea typeface="+mn-ea"/>
                <a:cs typeface="+mn-cs"/>
                <a:sym typeface="Helvetica Light"/>
              </a:defRPr>
            </a:lvl1pPr>
          </a:lstStyle>
          <a:p>
            <a:r>
              <a:t>Title Text</a:t>
            </a:r>
          </a:p>
        </p:txBody>
      </p:sp>
      <p:sp>
        <p:nvSpPr>
          <p:cNvPr id="12" name="Shape 12"/>
          <p:cNvSpPr>
            <a:spLocks noGrp="1"/>
          </p:cNvSpPr>
          <p:nvPr>
            <p:ph type="body" sz="quarter" idx="1"/>
          </p:nvPr>
        </p:nvSpPr>
        <p:spPr>
          <a:xfrm>
            <a:off x="2416969" y="3536156"/>
            <a:ext cx="7358063" cy="794743"/>
          </a:xfrm>
          <a:prstGeom prst="rect">
            <a:avLst/>
          </a:prstGeom>
        </p:spPr>
        <p:txBody>
          <a:bodyPr lIns="71437" tIns="71437" rIns="71437" bIns="71437"/>
          <a:lstStyle>
            <a:lvl1pPr marL="0" indent="0" algn="ctr" defTabSz="410766">
              <a:spcBef>
                <a:spcPts val="0"/>
              </a:spcBef>
              <a:buSzTx/>
              <a:buNone/>
              <a:defRPr sz="2200">
                <a:latin typeface="+mn-lt"/>
                <a:ea typeface="+mn-ea"/>
                <a:cs typeface="+mn-cs"/>
                <a:sym typeface="Helvetica Light"/>
              </a:defRPr>
            </a:lvl1pPr>
            <a:lvl2pPr marL="0" indent="114300" algn="ctr" defTabSz="410766">
              <a:spcBef>
                <a:spcPts val="0"/>
              </a:spcBef>
              <a:buSzTx/>
              <a:buNone/>
              <a:defRPr sz="2200">
                <a:latin typeface="+mn-lt"/>
                <a:ea typeface="+mn-ea"/>
                <a:cs typeface="+mn-cs"/>
                <a:sym typeface="Helvetica Light"/>
              </a:defRPr>
            </a:lvl2pPr>
            <a:lvl3pPr marL="0" indent="228600" algn="ctr" defTabSz="410766">
              <a:spcBef>
                <a:spcPts val="0"/>
              </a:spcBef>
              <a:buSzTx/>
              <a:buNone/>
              <a:defRPr sz="2200">
                <a:latin typeface="+mn-lt"/>
                <a:ea typeface="+mn-ea"/>
                <a:cs typeface="+mn-cs"/>
                <a:sym typeface="Helvetica Light"/>
              </a:defRPr>
            </a:lvl3pPr>
            <a:lvl4pPr marL="0" indent="342900" algn="ctr" defTabSz="410766">
              <a:spcBef>
                <a:spcPts val="0"/>
              </a:spcBef>
              <a:buSzTx/>
              <a:buNone/>
              <a:defRPr sz="2200">
                <a:latin typeface="+mn-lt"/>
                <a:ea typeface="+mn-ea"/>
                <a:cs typeface="+mn-cs"/>
                <a:sym typeface="Helvetica Light"/>
              </a:defRPr>
            </a:lvl4pPr>
            <a:lvl5pPr marL="0" indent="457200" algn="ctr" defTabSz="410766">
              <a:spcBef>
                <a:spcPts val="0"/>
              </a:spcBef>
              <a:buSzTx/>
              <a:buNone/>
              <a:defRPr sz="22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65864304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2653605" y="446484"/>
            <a:ext cx="6875860" cy="4161235"/>
          </a:xfrm>
          <a:prstGeom prst="rect">
            <a:avLst/>
          </a:prstGeom>
        </p:spPr>
        <p:txBody>
          <a:bodyPr lIns="91439" tIns="45719" rIns="91439" bIns="45719">
            <a:noAutofit/>
          </a:bodyPr>
          <a:lstStyle/>
          <a:p>
            <a:endParaRPr/>
          </a:p>
        </p:txBody>
      </p:sp>
      <p:sp>
        <p:nvSpPr>
          <p:cNvPr id="21" name="Shape 21"/>
          <p:cNvSpPr>
            <a:spLocks noGrp="1"/>
          </p:cNvSpPr>
          <p:nvPr>
            <p:ph type="title"/>
          </p:nvPr>
        </p:nvSpPr>
        <p:spPr>
          <a:xfrm>
            <a:off x="2416969" y="4723805"/>
            <a:ext cx="7358063" cy="1000126"/>
          </a:xfrm>
          <a:prstGeom prst="rect">
            <a:avLst/>
          </a:prstGeom>
        </p:spPr>
        <p:txBody>
          <a:bodyPr lIns="71437" tIns="71437" rIns="71437" bIns="71437" anchor="b"/>
          <a:lstStyle>
            <a:lvl1pPr defTabSz="410766">
              <a:defRPr sz="5600">
                <a:latin typeface="+mn-lt"/>
                <a:ea typeface="+mn-ea"/>
                <a:cs typeface="+mn-cs"/>
                <a:sym typeface="Helvetica Light"/>
              </a:defRPr>
            </a:lvl1pPr>
          </a:lstStyle>
          <a:p>
            <a:r>
              <a:t>Title Text</a:t>
            </a:r>
          </a:p>
        </p:txBody>
      </p:sp>
      <p:sp>
        <p:nvSpPr>
          <p:cNvPr id="22" name="Shape 22"/>
          <p:cNvSpPr>
            <a:spLocks noGrp="1"/>
          </p:cNvSpPr>
          <p:nvPr>
            <p:ph type="body" sz="quarter" idx="1"/>
          </p:nvPr>
        </p:nvSpPr>
        <p:spPr>
          <a:xfrm>
            <a:off x="2416969" y="5759648"/>
            <a:ext cx="7358063" cy="794743"/>
          </a:xfrm>
          <a:prstGeom prst="rect">
            <a:avLst/>
          </a:prstGeom>
        </p:spPr>
        <p:txBody>
          <a:bodyPr lIns="71437" tIns="71437" rIns="71437" bIns="71437"/>
          <a:lstStyle>
            <a:lvl1pPr marL="0" indent="0" algn="ctr" defTabSz="410766">
              <a:spcBef>
                <a:spcPts val="0"/>
              </a:spcBef>
              <a:buSzTx/>
              <a:buNone/>
              <a:defRPr sz="2200">
                <a:latin typeface="+mn-lt"/>
                <a:ea typeface="+mn-ea"/>
                <a:cs typeface="+mn-cs"/>
                <a:sym typeface="Helvetica Light"/>
              </a:defRPr>
            </a:lvl1pPr>
            <a:lvl2pPr marL="0" indent="114300" algn="ctr" defTabSz="410766">
              <a:spcBef>
                <a:spcPts val="0"/>
              </a:spcBef>
              <a:buSzTx/>
              <a:buNone/>
              <a:defRPr sz="2200">
                <a:latin typeface="+mn-lt"/>
                <a:ea typeface="+mn-ea"/>
                <a:cs typeface="+mn-cs"/>
                <a:sym typeface="Helvetica Light"/>
              </a:defRPr>
            </a:lvl2pPr>
            <a:lvl3pPr marL="0" indent="228600" algn="ctr" defTabSz="410766">
              <a:spcBef>
                <a:spcPts val="0"/>
              </a:spcBef>
              <a:buSzTx/>
              <a:buNone/>
              <a:defRPr sz="2200">
                <a:latin typeface="+mn-lt"/>
                <a:ea typeface="+mn-ea"/>
                <a:cs typeface="+mn-cs"/>
                <a:sym typeface="Helvetica Light"/>
              </a:defRPr>
            </a:lvl3pPr>
            <a:lvl4pPr marL="0" indent="342900" algn="ctr" defTabSz="410766">
              <a:spcBef>
                <a:spcPts val="0"/>
              </a:spcBef>
              <a:buSzTx/>
              <a:buNone/>
              <a:defRPr sz="2200">
                <a:latin typeface="+mn-lt"/>
                <a:ea typeface="+mn-ea"/>
                <a:cs typeface="+mn-cs"/>
                <a:sym typeface="Helvetica Light"/>
              </a:defRPr>
            </a:lvl4pPr>
            <a:lvl5pPr marL="0" indent="457200" algn="ctr" defTabSz="410766">
              <a:spcBef>
                <a:spcPts val="0"/>
              </a:spcBef>
              <a:buSzTx/>
              <a:buNone/>
              <a:defRPr sz="22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5922419" y="6500813"/>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04026092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2416969" y="2268141"/>
            <a:ext cx="7358063" cy="2321719"/>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31" name="Shape 31"/>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34504887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4/30/2019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247804" y="446484"/>
            <a:ext cx="3750469" cy="5786438"/>
          </a:xfrm>
          <a:prstGeom prst="rect">
            <a:avLst/>
          </a:prstGeom>
        </p:spPr>
        <p:txBody>
          <a:bodyPr lIns="91439" tIns="45719" rIns="91439" bIns="45719">
            <a:noAutofit/>
          </a:bodyPr>
          <a:lstStyle/>
          <a:p>
            <a:endParaRPr/>
          </a:p>
        </p:txBody>
      </p:sp>
      <p:sp>
        <p:nvSpPr>
          <p:cNvPr id="39" name="Shape 39"/>
          <p:cNvSpPr>
            <a:spLocks noGrp="1"/>
          </p:cNvSpPr>
          <p:nvPr>
            <p:ph type="title"/>
          </p:nvPr>
        </p:nvSpPr>
        <p:spPr>
          <a:xfrm>
            <a:off x="2193727" y="446484"/>
            <a:ext cx="3750469" cy="2803923"/>
          </a:xfrm>
          <a:prstGeom prst="rect">
            <a:avLst/>
          </a:prstGeom>
        </p:spPr>
        <p:txBody>
          <a:bodyPr lIns="71437" tIns="71437" rIns="71437" bIns="71437" anchor="b"/>
          <a:lstStyle>
            <a:lvl1pPr defTabSz="410766">
              <a:defRPr sz="4200">
                <a:latin typeface="+mn-lt"/>
                <a:ea typeface="+mn-ea"/>
                <a:cs typeface="+mn-cs"/>
                <a:sym typeface="Helvetica Light"/>
              </a:defRPr>
            </a:lvl1pPr>
          </a:lstStyle>
          <a:p>
            <a:r>
              <a:t>Title Text</a:t>
            </a:r>
          </a:p>
        </p:txBody>
      </p:sp>
      <p:sp>
        <p:nvSpPr>
          <p:cNvPr id="40" name="Shape 40"/>
          <p:cNvSpPr>
            <a:spLocks noGrp="1"/>
          </p:cNvSpPr>
          <p:nvPr>
            <p:ph type="body" sz="quarter" idx="1"/>
          </p:nvPr>
        </p:nvSpPr>
        <p:spPr>
          <a:xfrm>
            <a:off x="2193727" y="3348633"/>
            <a:ext cx="3750469" cy="2884290"/>
          </a:xfrm>
          <a:prstGeom prst="rect">
            <a:avLst/>
          </a:prstGeom>
        </p:spPr>
        <p:txBody>
          <a:bodyPr lIns="71437" tIns="71437" rIns="71437" bIns="71437"/>
          <a:lstStyle>
            <a:lvl1pPr marL="0" indent="0" algn="ctr" defTabSz="410766">
              <a:spcBef>
                <a:spcPts val="0"/>
              </a:spcBef>
              <a:buSzTx/>
              <a:buNone/>
              <a:defRPr sz="2200">
                <a:latin typeface="+mn-lt"/>
                <a:ea typeface="+mn-ea"/>
                <a:cs typeface="+mn-cs"/>
                <a:sym typeface="Helvetica Light"/>
              </a:defRPr>
            </a:lvl1pPr>
            <a:lvl2pPr marL="0" indent="114300" algn="ctr" defTabSz="410766">
              <a:spcBef>
                <a:spcPts val="0"/>
              </a:spcBef>
              <a:buSzTx/>
              <a:buNone/>
              <a:defRPr sz="2200">
                <a:latin typeface="+mn-lt"/>
                <a:ea typeface="+mn-ea"/>
                <a:cs typeface="+mn-cs"/>
                <a:sym typeface="Helvetica Light"/>
              </a:defRPr>
            </a:lvl2pPr>
            <a:lvl3pPr marL="0" indent="228600" algn="ctr" defTabSz="410766">
              <a:spcBef>
                <a:spcPts val="0"/>
              </a:spcBef>
              <a:buSzTx/>
              <a:buNone/>
              <a:defRPr sz="2200">
                <a:latin typeface="+mn-lt"/>
                <a:ea typeface="+mn-ea"/>
                <a:cs typeface="+mn-cs"/>
                <a:sym typeface="Helvetica Light"/>
              </a:defRPr>
            </a:lvl3pPr>
            <a:lvl4pPr marL="0" indent="342900" algn="ctr" defTabSz="410766">
              <a:spcBef>
                <a:spcPts val="0"/>
              </a:spcBef>
              <a:buSzTx/>
              <a:buNone/>
              <a:defRPr sz="2200">
                <a:latin typeface="+mn-lt"/>
                <a:ea typeface="+mn-ea"/>
                <a:cs typeface="+mn-cs"/>
                <a:sym typeface="Helvetica Light"/>
              </a:defRPr>
            </a:lvl4pPr>
            <a:lvl5pPr marL="0" indent="457200" algn="ctr" defTabSz="410766">
              <a:spcBef>
                <a:spcPts val="0"/>
              </a:spcBef>
              <a:buSzTx/>
              <a:buNone/>
              <a:defRPr sz="22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79579987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xfrm>
            <a:off x="2193727" y="312539"/>
            <a:ext cx="7804547" cy="1518047"/>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49" name="Shape 49"/>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08403987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2193727" y="312539"/>
            <a:ext cx="7804547" cy="1518047"/>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57" name="Shape 57"/>
          <p:cNvSpPr>
            <a:spLocks noGrp="1"/>
          </p:cNvSpPr>
          <p:nvPr>
            <p:ph type="body" idx="1"/>
          </p:nvPr>
        </p:nvSpPr>
        <p:spPr>
          <a:xfrm>
            <a:off x="2193727" y="1830586"/>
            <a:ext cx="7804547" cy="4420196"/>
          </a:xfrm>
          <a:prstGeom prst="rect">
            <a:avLst/>
          </a:prstGeom>
        </p:spPr>
        <p:txBody>
          <a:bodyPr lIns="71437" tIns="71437" rIns="71437" bIns="71437" anchor="ctr"/>
          <a:lstStyle>
            <a:lvl1pPr marL="308681" indent="-308681" defTabSz="410766">
              <a:spcBef>
                <a:spcPts val="2950"/>
              </a:spcBef>
              <a:buSzPct val="75000"/>
              <a:defRPr sz="2500">
                <a:latin typeface="+mn-lt"/>
                <a:ea typeface="+mn-ea"/>
                <a:cs typeface="+mn-cs"/>
                <a:sym typeface="Helvetica Light"/>
              </a:defRPr>
            </a:lvl1pPr>
            <a:lvl2pPr marL="530931" indent="-308681" defTabSz="410766">
              <a:spcBef>
                <a:spcPts val="2950"/>
              </a:spcBef>
              <a:buSzPct val="75000"/>
              <a:buChar char="•"/>
              <a:defRPr sz="2500">
                <a:latin typeface="+mn-lt"/>
                <a:ea typeface="+mn-ea"/>
                <a:cs typeface="+mn-cs"/>
                <a:sym typeface="Helvetica Light"/>
              </a:defRPr>
            </a:lvl2pPr>
            <a:lvl3pPr marL="753181" indent="-308681" defTabSz="410766">
              <a:spcBef>
                <a:spcPts val="2950"/>
              </a:spcBef>
              <a:buSzPct val="75000"/>
              <a:defRPr sz="2500">
                <a:latin typeface="+mn-lt"/>
                <a:ea typeface="+mn-ea"/>
                <a:cs typeface="+mn-cs"/>
                <a:sym typeface="Helvetica Light"/>
              </a:defRPr>
            </a:lvl3pPr>
            <a:lvl4pPr marL="975431" indent="-308681" defTabSz="410766">
              <a:spcBef>
                <a:spcPts val="2950"/>
              </a:spcBef>
              <a:buSzPct val="75000"/>
              <a:buChar char="•"/>
              <a:defRPr sz="2500">
                <a:latin typeface="+mn-lt"/>
                <a:ea typeface="+mn-ea"/>
                <a:cs typeface="+mn-cs"/>
                <a:sym typeface="Helvetica Light"/>
              </a:defRPr>
            </a:lvl4pPr>
            <a:lvl5pPr marL="1197681" indent="-308681" defTabSz="410766">
              <a:spcBef>
                <a:spcPts val="2950"/>
              </a:spcBef>
              <a:buSzPct val="75000"/>
              <a:buChar char="•"/>
              <a:defRPr sz="25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00462748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6247804" y="1830586"/>
            <a:ext cx="3750469" cy="4420196"/>
          </a:xfrm>
          <a:prstGeom prst="rect">
            <a:avLst/>
          </a:prstGeom>
        </p:spPr>
        <p:txBody>
          <a:bodyPr lIns="91439" tIns="45719" rIns="91439" bIns="45719">
            <a:noAutofit/>
          </a:bodyPr>
          <a:lstStyle/>
          <a:p>
            <a:endParaRPr/>
          </a:p>
        </p:txBody>
      </p:sp>
      <p:sp>
        <p:nvSpPr>
          <p:cNvPr id="66" name="Shape 66"/>
          <p:cNvSpPr>
            <a:spLocks noGrp="1"/>
          </p:cNvSpPr>
          <p:nvPr>
            <p:ph type="title"/>
          </p:nvPr>
        </p:nvSpPr>
        <p:spPr>
          <a:xfrm>
            <a:off x="2193727" y="312539"/>
            <a:ext cx="7804547" cy="1518047"/>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67" name="Shape 67"/>
          <p:cNvSpPr>
            <a:spLocks noGrp="1"/>
          </p:cNvSpPr>
          <p:nvPr>
            <p:ph type="body" sz="quarter" idx="1"/>
          </p:nvPr>
        </p:nvSpPr>
        <p:spPr>
          <a:xfrm>
            <a:off x="2193727" y="1830586"/>
            <a:ext cx="3750469" cy="4420196"/>
          </a:xfrm>
          <a:prstGeom prst="rect">
            <a:avLst/>
          </a:prstGeom>
        </p:spPr>
        <p:txBody>
          <a:bodyPr lIns="71437" tIns="71437" rIns="71437" bIns="71437" anchor="ctr"/>
          <a:lstStyle>
            <a:lvl1pPr marL="232682" indent="-232682" defTabSz="410766">
              <a:spcBef>
                <a:spcPts val="2250"/>
              </a:spcBef>
              <a:buSzPct val="75000"/>
              <a:defRPr sz="1900">
                <a:latin typeface="+mn-lt"/>
                <a:ea typeface="+mn-ea"/>
                <a:cs typeface="+mn-cs"/>
                <a:sym typeface="Helvetica Light"/>
              </a:defRPr>
            </a:lvl1pPr>
            <a:lvl2pPr marL="404132" indent="-232682" defTabSz="410766">
              <a:spcBef>
                <a:spcPts val="2250"/>
              </a:spcBef>
              <a:buSzPct val="75000"/>
              <a:buChar char="•"/>
              <a:defRPr sz="1900">
                <a:latin typeface="+mn-lt"/>
                <a:ea typeface="+mn-ea"/>
                <a:cs typeface="+mn-cs"/>
                <a:sym typeface="Helvetica Light"/>
              </a:defRPr>
            </a:lvl2pPr>
            <a:lvl3pPr marL="575582" indent="-232682" defTabSz="410766">
              <a:spcBef>
                <a:spcPts val="2250"/>
              </a:spcBef>
              <a:buSzPct val="75000"/>
              <a:defRPr sz="1900">
                <a:latin typeface="+mn-lt"/>
                <a:ea typeface="+mn-ea"/>
                <a:cs typeface="+mn-cs"/>
                <a:sym typeface="Helvetica Light"/>
              </a:defRPr>
            </a:lvl3pPr>
            <a:lvl4pPr marL="747032" indent="-232682" defTabSz="410766">
              <a:spcBef>
                <a:spcPts val="2250"/>
              </a:spcBef>
              <a:buSzPct val="75000"/>
              <a:buChar char="•"/>
              <a:defRPr sz="1900">
                <a:latin typeface="+mn-lt"/>
                <a:ea typeface="+mn-ea"/>
                <a:cs typeface="+mn-cs"/>
                <a:sym typeface="Helvetica Light"/>
              </a:defRPr>
            </a:lvl4pPr>
            <a:lvl5pPr marL="918482" indent="-232682" defTabSz="410766">
              <a:spcBef>
                <a:spcPts val="2250"/>
              </a:spcBef>
              <a:buSzPct val="75000"/>
              <a:buChar char="•"/>
              <a:defRPr sz="19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506749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2193727" y="892969"/>
            <a:ext cx="7804547" cy="5072063"/>
          </a:xfrm>
          <a:prstGeom prst="rect">
            <a:avLst/>
          </a:prstGeom>
        </p:spPr>
        <p:txBody>
          <a:bodyPr lIns="71437" tIns="71437" rIns="71437" bIns="71437" anchor="ctr"/>
          <a:lstStyle>
            <a:lvl1pPr marL="308681" indent="-308681" defTabSz="410766">
              <a:spcBef>
                <a:spcPts val="2950"/>
              </a:spcBef>
              <a:buSzPct val="75000"/>
              <a:defRPr sz="2500">
                <a:latin typeface="+mn-lt"/>
                <a:ea typeface="+mn-ea"/>
                <a:cs typeface="+mn-cs"/>
                <a:sym typeface="Helvetica Light"/>
              </a:defRPr>
            </a:lvl1pPr>
            <a:lvl2pPr marL="530931" indent="-308681" defTabSz="410766">
              <a:spcBef>
                <a:spcPts val="2950"/>
              </a:spcBef>
              <a:buSzPct val="75000"/>
              <a:buChar char="•"/>
              <a:defRPr sz="2500">
                <a:latin typeface="+mn-lt"/>
                <a:ea typeface="+mn-ea"/>
                <a:cs typeface="+mn-cs"/>
                <a:sym typeface="Helvetica Light"/>
              </a:defRPr>
            </a:lvl2pPr>
            <a:lvl3pPr marL="753181" indent="-308681" defTabSz="410766">
              <a:spcBef>
                <a:spcPts val="2950"/>
              </a:spcBef>
              <a:buSzPct val="75000"/>
              <a:defRPr sz="2500">
                <a:latin typeface="+mn-lt"/>
                <a:ea typeface="+mn-ea"/>
                <a:cs typeface="+mn-cs"/>
                <a:sym typeface="Helvetica Light"/>
              </a:defRPr>
            </a:lvl3pPr>
            <a:lvl4pPr marL="975431" indent="-308681" defTabSz="410766">
              <a:spcBef>
                <a:spcPts val="2950"/>
              </a:spcBef>
              <a:buSzPct val="75000"/>
              <a:buChar char="•"/>
              <a:defRPr sz="2500">
                <a:latin typeface="+mn-lt"/>
                <a:ea typeface="+mn-ea"/>
                <a:cs typeface="+mn-cs"/>
                <a:sym typeface="Helvetica Light"/>
              </a:defRPr>
            </a:lvl4pPr>
            <a:lvl5pPr marL="1197681" indent="-308681" defTabSz="410766">
              <a:spcBef>
                <a:spcPts val="2950"/>
              </a:spcBef>
              <a:buSzPct val="75000"/>
              <a:buChar char="•"/>
              <a:defRPr sz="25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81565728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247804" y="3580805"/>
            <a:ext cx="3750469" cy="2652118"/>
          </a:xfrm>
          <a:prstGeom prst="rect">
            <a:avLst/>
          </a:prstGeom>
        </p:spPr>
        <p:txBody>
          <a:bodyPr lIns="91439" tIns="45719" rIns="91439" bIns="45719">
            <a:noAutofit/>
          </a:bodyPr>
          <a:lstStyle/>
          <a:p>
            <a:endParaRPr/>
          </a:p>
        </p:txBody>
      </p:sp>
      <p:sp>
        <p:nvSpPr>
          <p:cNvPr id="84" name="Shape 84"/>
          <p:cNvSpPr>
            <a:spLocks noGrp="1"/>
          </p:cNvSpPr>
          <p:nvPr>
            <p:ph type="pic" sz="quarter" idx="14"/>
          </p:nvPr>
        </p:nvSpPr>
        <p:spPr>
          <a:xfrm>
            <a:off x="6252177" y="625078"/>
            <a:ext cx="3750470" cy="2652118"/>
          </a:xfrm>
          <a:prstGeom prst="rect">
            <a:avLst/>
          </a:prstGeom>
        </p:spPr>
        <p:txBody>
          <a:bodyPr lIns="91439" tIns="45719" rIns="91439" bIns="45719">
            <a:noAutofit/>
          </a:bodyPr>
          <a:lstStyle/>
          <a:p>
            <a:endParaRPr/>
          </a:p>
        </p:txBody>
      </p:sp>
      <p:sp>
        <p:nvSpPr>
          <p:cNvPr id="85" name="Shape 85"/>
          <p:cNvSpPr>
            <a:spLocks noGrp="1"/>
          </p:cNvSpPr>
          <p:nvPr>
            <p:ph type="pic" sz="half" idx="15"/>
          </p:nvPr>
        </p:nvSpPr>
        <p:spPr>
          <a:xfrm>
            <a:off x="2193727" y="625078"/>
            <a:ext cx="3750469" cy="5607844"/>
          </a:xfrm>
          <a:prstGeom prst="rect">
            <a:avLst/>
          </a:prstGeom>
        </p:spPr>
        <p:txBody>
          <a:bodyPr lIns="91439" tIns="45719" rIns="91439" bIns="45719">
            <a:noAutofit/>
          </a:bodyPr>
          <a:lstStyle/>
          <a:p>
            <a:endParaRPr/>
          </a:p>
        </p:txBody>
      </p:sp>
      <p:sp>
        <p:nvSpPr>
          <p:cNvPr id="86" name="Shape 86"/>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78704930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416969" y="4473773"/>
            <a:ext cx="7358063" cy="390491"/>
          </a:xfrm>
          <a:prstGeom prst="rect">
            <a:avLst/>
          </a:prstGeom>
        </p:spPr>
        <p:txBody>
          <a:bodyPr lIns="71437" tIns="71437" rIns="71437" bIns="71437">
            <a:spAutoFit/>
          </a:bodyPr>
          <a:lstStyle>
            <a:lvl1pPr marL="0" indent="0" algn="ctr" defTabSz="410766">
              <a:spcBef>
                <a:spcPts val="0"/>
              </a:spcBef>
              <a:buSzTx/>
              <a:buNone/>
              <a:defRPr sz="1600">
                <a:latin typeface="Helvetica"/>
                <a:ea typeface="Helvetica"/>
                <a:cs typeface="Helvetica"/>
                <a:sym typeface="Helvetica"/>
              </a:defRPr>
            </a:lvl1pPr>
          </a:lstStyle>
          <a:p>
            <a:r>
              <a:t>–Johnny Appleseed</a:t>
            </a:r>
          </a:p>
        </p:txBody>
      </p:sp>
      <p:sp>
        <p:nvSpPr>
          <p:cNvPr id="94" name="Shape 94"/>
          <p:cNvSpPr>
            <a:spLocks noGrp="1"/>
          </p:cNvSpPr>
          <p:nvPr>
            <p:ph type="body" sz="quarter" idx="14"/>
          </p:nvPr>
        </p:nvSpPr>
        <p:spPr>
          <a:xfrm>
            <a:off x="2416969" y="2969288"/>
            <a:ext cx="7358063" cy="544379"/>
          </a:xfrm>
          <a:prstGeom prst="rect">
            <a:avLst/>
          </a:prstGeom>
        </p:spPr>
        <p:txBody>
          <a:bodyPr lIns="71437" tIns="71437" rIns="71437" bIns="71437" anchor="ctr">
            <a:spAutoFit/>
          </a:bodyPr>
          <a:lstStyle>
            <a:lvl1pPr marL="0" indent="0" algn="ctr" defTabSz="410766">
              <a:spcBef>
                <a:spcPts val="0"/>
              </a:spcBef>
              <a:buSzTx/>
              <a:buNone/>
              <a:defRPr sz="2600">
                <a:latin typeface="+mn-lt"/>
                <a:ea typeface="+mn-ea"/>
                <a:cs typeface="+mn-cs"/>
                <a:sym typeface="Helvetica Light"/>
              </a:defRPr>
            </a:lvl1pPr>
          </a:lstStyle>
          <a:p>
            <a:r>
              <a:t>“Type a quote here.” </a:t>
            </a:r>
          </a:p>
        </p:txBody>
      </p:sp>
      <p:sp>
        <p:nvSpPr>
          <p:cNvPr id="95" name="Shape 95"/>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61197929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1524000" y="0"/>
            <a:ext cx="9144000" cy="6858000"/>
          </a:xfrm>
          <a:prstGeom prst="rect">
            <a:avLst/>
          </a:prstGeom>
        </p:spPr>
        <p:txBody>
          <a:bodyPr lIns="91439" tIns="45719" rIns="91439" bIns="45719">
            <a:noAutofit/>
          </a:bodyPr>
          <a:lstStyle/>
          <a:p>
            <a:endParaRPr/>
          </a:p>
        </p:txBody>
      </p:sp>
      <p:sp>
        <p:nvSpPr>
          <p:cNvPr id="103" name="Shape 103"/>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02930172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98405684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sp>
        <p:nvSpPr>
          <p:cNvPr id="117" name="Shape 117"/>
          <p:cNvSpPr>
            <a:spLocks noGrp="1"/>
          </p:cNvSpPr>
          <p:nvPr>
            <p:ph type="title"/>
          </p:nvPr>
        </p:nvSpPr>
        <p:spPr>
          <a:xfrm>
            <a:off x="2193727" y="187523"/>
            <a:ext cx="7804547" cy="796243"/>
          </a:xfrm>
          <a:prstGeom prst="rect">
            <a:avLst/>
          </a:prstGeom>
        </p:spPr>
        <p:txBody>
          <a:bodyPr lIns="71437" tIns="71437" rIns="71437" bIns="71437"/>
          <a:lstStyle>
            <a:lvl1pPr defTabSz="410766">
              <a:defRPr sz="3700">
                <a:latin typeface="+mn-lt"/>
                <a:ea typeface="+mn-ea"/>
                <a:cs typeface="+mn-cs"/>
                <a:sym typeface="Helvetica Light"/>
              </a:defRPr>
            </a:lvl1pPr>
          </a:lstStyle>
          <a:p>
            <a:r>
              <a:t>Title Text</a:t>
            </a:r>
          </a:p>
        </p:txBody>
      </p:sp>
      <p:sp>
        <p:nvSpPr>
          <p:cNvPr id="118" name="Shape 118"/>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96335390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4/30/2019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34" name="Shape 134"/>
          <p:cNvSpPr>
            <a:spLocks noGrp="1"/>
          </p:cNvSpPr>
          <p:nvPr>
            <p:ph type="title"/>
          </p:nvPr>
        </p:nvSpPr>
        <p:spPr>
          <a:xfrm>
            <a:off x="3169295" y="1091654"/>
            <a:ext cx="5853411" cy="1138536"/>
          </a:xfrm>
          <a:prstGeom prst="rect">
            <a:avLst/>
          </a:prstGeom>
        </p:spPr>
        <p:txBody>
          <a:bodyPr lIns="53578" tIns="53578" rIns="53578" bIns="53578"/>
          <a:lstStyle>
            <a:lvl1pPr defTabSz="410766">
              <a:defRPr sz="5400">
                <a:latin typeface="+mn-lt"/>
                <a:ea typeface="+mn-ea"/>
                <a:cs typeface="+mn-cs"/>
                <a:sym typeface="Helvetica Light"/>
              </a:defRPr>
            </a:lvl1pPr>
          </a:lstStyle>
          <a:p>
            <a:r>
              <a:t>Title Text</a:t>
            </a:r>
          </a:p>
        </p:txBody>
      </p:sp>
      <p:sp>
        <p:nvSpPr>
          <p:cNvPr id="135" name="Shape 135"/>
          <p:cNvSpPr>
            <a:spLocks noGrp="1"/>
          </p:cNvSpPr>
          <p:nvPr>
            <p:ph type="body" sz="half" idx="1"/>
          </p:nvPr>
        </p:nvSpPr>
        <p:spPr>
          <a:xfrm>
            <a:off x="3169295" y="2230189"/>
            <a:ext cx="5853411" cy="3315147"/>
          </a:xfrm>
          <a:prstGeom prst="rect">
            <a:avLst/>
          </a:prstGeom>
        </p:spPr>
        <p:txBody>
          <a:bodyPr lIns="53578" tIns="53578" rIns="53578" bIns="53578" anchor="ctr"/>
          <a:lstStyle>
            <a:lvl1pPr marL="283986" indent="-283986" defTabSz="410766">
              <a:spcBef>
                <a:spcPts val="2950"/>
              </a:spcBef>
              <a:buSzPct val="75000"/>
              <a:defRPr sz="2300">
                <a:latin typeface="+mn-lt"/>
                <a:ea typeface="+mn-ea"/>
                <a:cs typeface="+mn-cs"/>
                <a:sym typeface="Helvetica Light"/>
              </a:defRPr>
            </a:lvl1pPr>
            <a:lvl2pPr marL="506236" indent="-283986" defTabSz="410766">
              <a:spcBef>
                <a:spcPts val="2950"/>
              </a:spcBef>
              <a:buSzPct val="75000"/>
              <a:buChar char="•"/>
              <a:defRPr sz="2300">
                <a:latin typeface="+mn-lt"/>
                <a:ea typeface="+mn-ea"/>
                <a:cs typeface="+mn-cs"/>
                <a:sym typeface="Helvetica Light"/>
              </a:defRPr>
            </a:lvl2pPr>
            <a:lvl3pPr marL="728486" indent="-283986" defTabSz="410766">
              <a:spcBef>
                <a:spcPts val="2950"/>
              </a:spcBef>
              <a:buSzPct val="75000"/>
              <a:defRPr sz="2300">
                <a:latin typeface="+mn-lt"/>
                <a:ea typeface="+mn-ea"/>
                <a:cs typeface="+mn-cs"/>
                <a:sym typeface="Helvetica Light"/>
              </a:defRPr>
            </a:lvl3pPr>
            <a:lvl4pPr marL="950736" indent="-283986" defTabSz="410766">
              <a:spcBef>
                <a:spcPts val="2950"/>
              </a:spcBef>
              <a:buSzPct val="75000"/>
              <a:buChar char="•"/>
              <a:defRPr sz="2300">
                <a:latin typeface="+mn-lt"/>
                <a:ea typeface="+mn-ea"/>
                <a:cs typeface="+mn-cs"/>
                <a:sym typeface="Helvetica Light"/>
              </a:defRPr>
            </a:lvl4pPr>
            <a:lvl5pPr marL="1172986" indent="-283986" defTabSz="410766">
              <a:spcBef>
                <a:spcPts val="2950"/>
              </a:spcBef>
              <a:buSzPct val="75000"/>
              <a:buChar char="•"/>
              <a:defRPr sz="23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6" name="Shape 136"/>
          <p:cNvSpPr>
            <a:spLocks noGrp="1"/>
          </p:cNvSpPr>
          <p:nvPr>
            <p:ph type="sldNum" sz="quarter" idx="2"/>
          </p:nvPr>
        </p:nvSpPr>
        <p:spPr>
          <a:xfrm>
            <a:off x="5949584" y="5736208"/>
            <a:ext cx="286136" cy="277480"/>
          </a:xfrm>
          <a:prstGeom prst="rect">
            <a:avLst/>
          </a:prstGeom>
        </p:spPr>
        <p:txBody>
          <a:bodyPr lIns="53578" tIns="53578" rIns="53578" bIns="53578"/>
          <a:lstStyle>
            <a:lvl1pPr algn="ctr" defTabSz="410766">
              <a:defRPr sz="11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05581138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43" name="Shape 143"/>
          <p:cNvSpPr>
            <a:spLocks noGrp="1"/>
          </p:cNvSpPr>
          <p:nvPr>
            <p:ph type="title"/>
          </p:nvPr>
        </p:nvSpPr>
        <p:spPr>
          <a:xfrm>
            <a:off x="1981652" y="1063191"/>
            <a:ext cx="8228709" cy="857251"/>
          </a:xfrm>
          <a:prstGeom prst="rect">
            <a:avLst/>
          </a:prstGeom>
        </p:spPr>
        <p:txBody>
          <a:bodyPr lIns="81182" tIns="81182" rIns="81182" bIns="81182"/>
          <a:lstStyle/>
          <a:p>
            <a:r>
              <a:t>Title Text</a:t>
            </a:r>
          </a:p>
        </p:txBody>
      </p:sp>
      <p:sp>
        <p:nvSpPr>
          <p:cNvPr id="144" name="Shape 144"/>
          <p:cNvSpPr>
            <a:spLocks noGrp="1"/>
          </p:cNvSpPr>
          <p:nvPr>
            <p:ph type="body" sz="half" idx="1"/>
          </p:nvPr>
        </p:nvSpPr>
        <p:spPr>
          <a:xfrm>
            <a:off x="1981652" y="2057746"/>
            <a:ext cx="8228709" cy="3393840"/>
          </a:xfrm>
          <a:prstGeom prst="rect">
            <a:avLst/>
          </a:prstGeom>
        </p:spPr>
        <p:txBody>
          <a:bodyPr lIns="81182" tIns="81182" rIns="81182" bIns="81182"/>
          <a:lstStyle>
            <a:lvl1pPr marL="389237" indent="-389237">
              <a:defRPr sz="3700"/>
            </a:lvl1pPr>
            <a:lvl2pPr marL="696557" indent="-371306">
              <a:defRPr sz="3700"/>
            </a:lvl2pPr>
            <a:lvl3pPr marL="998480" indent="-348767">
              <a:defRPr sz="3700"/>
            </a:lvl3pPr>
            <a:lvl4pPr marL="1398467" indent="-423503">
              <a:defRPr sz="3700"/>
            </a:lvl4pPr>
            <a:lvl5pPr marL="1722928" indent="-423503">
              <a:defRPr sz="37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9810765" y="5541150"/>
            <a:ext cx="399592" cy="394782"/>
          </a:xfrm>
          <a:prstGeom prst="rect">
            <a:avLst/>
          </a:prstGeom>
        </p:spPr>
        <p:txBody>
          <a:bodyPr lIns="81182" tIns="81182" rIns="81182" bIns="81182"/>
          <a:lstStyle>
            <a:lvl1pPr>
              <a:defRPr sz="1500"/>
            </a:lvl1pPr>
          </a:lstStyle>
          <a:p>
            <a:fld id="{86CB4B4D-7CA3-9044-876B-883B54F8677D}" type="slidenum">
              <a:t>‹#›</a:t>
            </a:fld>
            <a:endParaRPr/>
          </a:p>
        </p:txBody>
      </p:sp>
    </p:spTree>
    <p:extLst>
      <p:ext uri="{BB962C8B-B14F-4D97-AF65-F5344CB8AC3E}">
        <p14:creationId xmlns:p14="http://schemas.microsoft.com/office/powerpoint/2010/main" val="271676351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2" name="Shape 152"/>
          <p:cNvSpPr>
            <a:spLocks noGrp="1"/>
          </p:cNvSpPr>
          <p:nvPr>
            <p:ph type="title"/>
          </p:nvPr>
        </p:nvSpPr>
        <p:spPr>
          <a:xfrm>
            <a:off x="3138487" y="1705570"/>
            <a:ext cx="5915026" cy="745630"/>
          </a:xfrm>
          <a:prstGeom prst="rect">
            <a:avLst/>
          </a:prstGeom>
        </p:spPr>
        <p:txBody>
          <a:bodyPr lIns="51435" tIns="51435" rIns="51435" bIns="51435"/>
          <a:lstStyle>
            <a:lvl1pPr algn="l" defTabSz="914400">
              <a:lnSpc>
                <a:spcPct val="90000"/>
              </a:lnSpc>
              <a:defRPr sz="4200">
                <a:latin typeface="Calibri Light"/>
                <a:ea typeface="Calibri Light"/>
                <a:cs typeface="Calibri Light"/>
                <a:sym typeface="Calibri Light"/>
              </a:defRPr>
            </a:lvl1pPr>
          </a:lstStyle>
          <a:p>
            <a:r>
              <a:t>Title Text</a:t>
            </a:r>
          </a:p>
        </p:txBody>
      </p:sp>
      <p:sp>
        <p:nvSpPr>
          <p:cNvPr id="153" name="Shape 153"/>
          <p:cNvSpPr>
            <a:spLocks noGrp="1"/>
          </p:cNvSpPr>
          <p:nvPr>
            <p:ph type="body" sz="quarter" idx="1"/>
          </p:nvPr>
        </p:nvSpPr>
        <p:spPr>
          <a:xfrm>
            <a:off x="3138487" y="2527102"/>
            <a:ext cx="5915026" cy="2447628"/>
          </a:xfrm>
          <a:prstGeom prst="rect">
            <a:avLst/>
          </a:prstGeom>
        </p:spPr>
        <p:txBody>
          <a:bodyPr lIns="51435" tIns="51435" rIns="51435" bIns="51435"/>
          <a:lstStyle>
            <a:lvl1pPr marL="204107" indent="-204107" defTabSz="914400">
              <a:lnSpc>
                <a:spcPct val="90000"/>
              </a:lnSpc>
              <a:spcBef>
                <a:spcPts val="1000"/>
              </a:spcBef>
              <a:buFont typeface="Arial"/>
              <a:defRPr sz="2500">
                <a:latin typeface="Calibri"/>
                <a:ea typeface="Calibri"/>
                <a:cs typeface="Calibri"/>
                <a:sym typeface="Calibri"/>
              </a:defRPr>
            </a:lvl1pPr>
            <a:lvl2pPr marL="466725" indent="-238125" defTabSz="914400">
              <a:lnSpc>
                <a:spcPct val="90000"/>
              </a:lnSpc>
              <a:spcBef>
                <a:spcPts val="1000"/>
              </a:spcBef>
              <a:buFont typeface="Arial"/>
              <a:buChar char="•"/>
              <a:defRPr sz="2500">
                <a:latin typeface="Calibri"/>
                <a:ea typeface="Calibri"/>
                <a:cs typeface="Calibri"/>
                <a:sym typeface="Calibri"/>
              </a:defRPr>
            </a:lvl2pPr>
            <a:lvl3pPr marL="742950" indent="-285750" defTabSz="914400">
              <a:lnSpc>
                <a:spcPct val="90000"/>
              </a:lnSpc>
              <a:spcBef>
                <a:spcPts val="1000"/>
              </a:spcBef>
              <a:buFont typeface="Arial"/>
              <a:defRPr sz="2500">
                <a:latin typeface="Calibri"/>
                <a:ea typeface="Calibri"/>
                <a:cs typeface="Calibri"/>
                <a:sym typeface="Calibri"/>
              </a:defRPr>
            </a:lvl3pPr>
            <a:lvl4pPr marL="1003300" indent="-317500" defTabSz="914400">
              <a:lnSpc>
                <a:spcPct val="90000"/>
              </a:lnSpc>
              <a:spcBef>
                <a:spcPts val="1000"/>
              </a:spcBef>
              <a:buFont typeface="Arial"/>
              <a:buChar char="•"/>
              <a:defRPr sz="2500">
                <a:latin typeface="Calibri"/>
                <a:ea typeface="Calibri"/>
                <a:cs typeface="Calibri"/>
                <a:sym typeface="Calibri"/>
              </a:defRPr>
            </a:lvl4pPr>
            <a:lvl5pPr marL="1231900" indent="-317500" defTabSz="914400">
              <a:lnSpc>
                <a:spcPct val="90000"/>
              </a:lnSpc>
              <a:spcBef>
                <a:spcPts val="1000"/>
              </a:spcBef>
              <a:buFont typeface="Arial"/>
              <a:buChar char="•"/>
              <a:defRPr sz="25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8814985" y="5057139"/>
            <a:ext cx="238528" cy="242374"/>
          </a:xfrm>
          <a:prstGeom prst="rect">
            <a:avLst/>
          </a:prstGeom>
        </p:spPr>
        <p:txBody>
          <a:bodyPr lIns="51435" tIns="51435" rIns="51435" bIns="51435" anchor="ctr"/>
          <a:lstStyle>
            <a:lvl1pPr defTabSz="914400">
              <a:defRPr sz="9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1272207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61" name="Shape 161"/>
          <p:cNvSpPr>
            <a:spLocks noGrp="1"/>
          </p:cNvSpPr>
          <p:nvPr>
            <p:ph type="title"/>
          </p:nvPr>
        </p:nvSpPr>
        <p:spPr>
          <a:prstGeom prst="rect">
            <a:avLst/>
          </a:prstGeom>
        </p:spPr>
        <p:txBody>
          <a:bodyPr/>
          <a:lstStyle/>
          <a:p>
            <a:r>
              <a:t>Title Text</a:t>
            </a:r>
          </a:p>
        </p:txBody>
      </p:sp>
      <p:sp>
        <p:nvSpPr>
          <p:cNvPr id="162" name="Shape 16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452205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70" name="Shape 170"/>
          <p:cNvSpPr>
            <a:spLocks noGrp="1"/>
          </p:cNvSpPr>
          <p:nvPr>
            <p:ph type="title"/>
          </p:nvPr>
        </p:nvSpPr>
        <p:spPr>
          <a:xfrm>
            <a:off x="2152650" y="1131094"/>
            <a:ext cx="7886702" cy="994173"/>
          </a:xfrm>
          <a:prstGeom prst="rect">
            <a:avLst/>
          </a:prstGeom>
        </p:spPr>
        <p:txBody>
          <a:bodyPr lIns="68580" tIns="68580" rIns="68580" bIns="68580"/>
          <a:lstStyle>
            <a:lvl1pPr algn="l" defTabSz="914400">
              <a:lnSpc>
                <a:spcPct val="90000"/>
              </a:lnSpc>
              <a:defRPr sz="4300">
                <a:latin typeface="Calibri Light"/>
                <a:ea typeface="Calibri Light"/>
                <a:cs typeface="Calibri Light"/>
                <a:sym typeface="Calibri Light"/>
              </a:defRPr>
            </a:lvl1pPr>
          </a:lstStyle>
          <a:p>
            <a:r>
              <a:t>Title Text</a:t>
            </a:r>
          </a:p>
        </p:txBody>
      </p:sp>
      <p:sp>
        <p:nvSpPr>
          <p:cNvPr id="171" name="Shape 171"/>
          <p:cNvSpPr>
            <a:spLocks noGrp="1"/>
          </p:cNvSpPr>
          <p:nvPr>
            <p:ph type="body" sz="half" idx="1"/>
          </p:nvPr>
        </p:nvSpPr>
        <p:spPr>
          <a:xfrm>
            <a:off x="2152650" y="2226469"/>
            <a:ext cx="7886702" cy="3263504"/>
          </a:xfrm>
          <a:prstGeom prst="rect">
            <a:avLst/>
          </a:prstGeom>
        </p:spPr>
        <p:txBody>
          <a:bodyPr lIns="68580" tIns="68580" rIns="68580" bIns="68580"/>
          <a:lstStyle>
            <a:lvl1pPr marL="212271" indent="-212271" defTabSz="914400">
              <a:lnSpc>
                <a:spcPct val="90000"/>
              </a:lnSpc>
              <a:spcBef>
                <a:spcPts val="1000"/>
              </a:spcBef>
              <a:buFont typeface="Arial"/>
              <a:defRPr sz="2600">
                <a:latin typeface="Calibri"/>
                <a:ea typeface="Calibri"/>
                <a:cs typeface="Calibri"/>
                <a:sym typeface="Calibri"/>
              </a:defRPr>
            </a:lvl1pPr>
            <a:lvl2pPr marL="476250" indent="-247650" defTabSz="914400">
              <a:lnSpc>
                <a:spcPct val="90000"/>
              </a:lnSpc>
              <a:spcBef>
                <a:spcPts val="1000"/>
              </a:spcBef>
              <a:buFont typeface="Arial"/>
              <a:buChar char="•"/>
              <a:defRPr sz="2600">
                <a:latin typeface="Calibri"/>
                <a:ea typeface="Calibri"/>
                <a:cs typeface="Calibri"/>
                <a:sym typeface="Calibri"/>
              </a:defRPr>
            </a:lvl2pPr>
            <a:lvl3pPr marL="754380" indent="-297180" defTabSz="914400">
              <a:lnSpc>
                <a:spcPct val="90000"/>
              </a:lnSpc>
              <a:spcBef>
                <a:spcPts val="1000"/>
              </a:spcBef>
              <a:buFont typeface="Arial"/>
              <a:defRPr sz="2600">
                <a:latin typeface="Calibri"/>
                <a:ea typeface="Calibri"/>
                <a:cs typeface="Calibri"/>
                <a:sym typeface="Calibri"/>
              </a:defRPr>
            </a:lvl3pPr>
            <a:lvl4pPr marL="1016000" indent="-330200" defTabSz="914400">
              <a:lnSpc>
                <a:spcPct val="90000"/>
              </a:lnSpc>
              <a:spcBef>
                <a:spcPts val="1000"/>
              </a:spcBef>
              <a:buFont typeface="Arial"/>
              <a:buChar char="•"/>
              <a:defRPr sz="2600">
                <a:latin typeface="Calibri"/>
                <a:ea typeface="Calibri"/>
                <a:cs typeface="Calibri"/>
                <a:sym typeface="Calibri"/>
              </a:defRPr>
            </a:lvl4pPr>
            <a:lvl5pPr marL="1244600" indent="-330200" defTabSz="914400">
              <a:lnSpc>
                <a:spcPct val="90000"/>
              </a:lnSpc>
              <a:spcBef>
                <a:spcPts val="1000"/>
              </a:spcBef>
              <a:buFont typeface="Arial"/>
              <a:buChar char="•"/>
              <a:defRPr sz="2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9734139" y="5607546"/>
            <a:ext cx="305212" cy="307777"/>
          </a:xfrm>
          <a:prstGeom prst="rect">
            <a:avLst/>
          </a:prstGeom>
        </p:spPr>
        <p:txBody>
          <a:bodyPr lIns="68580" tIns="68580" rIns="68580" bIns="68580" anchor="ctr"/>
          <a:lstStyle>
            <a:lvl1pPr defTabSz="914400">
              <a:defRPr sz="11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17974065"/>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79" name="Shape 179"/>
          <p:cNvSpPr>
            <a:spLocks noGrp="1"/>
          </p:cNvSpPr>
          <p:nvPr>
            <p:ph type="title"/>
          </p:nvPr>
        </p:nvSpPr>
        <p:spPr>
          <a:xfrm>
            <a:off x="610203" y="274588"/>
            <a:ext cx="10971610" cy="1143001"/>
          </a:xfrm>
          <a:prstGeom prst="rect">
            <a:avLst/>
          </a:prstGeom>
        </p:spPr>
        <p:txBody>
          <a:bodyPr lIns="108243" tIns="108243" rIns="108243" bIns="108243"/>
          <a:lstStyle>
            <a:lvl1pPr>
              <a:defRPr sz="5100"/>
            </a:lvl1pPr>
          </a:lstStyle>
          <a:p>
            <a:r>
              <a:t>Title Text</a:t>
            </a:r>
          </a:p>
        </p:txBody>
      </p:sp>
      <p:sp>
        <p:nvSpPr>
          <p:cNvPr id="180" name="Shape 180"/>
          <p:cNvSpPr>
            <a:spLocks noGrp="1"/>
          </p:cNvSpPr>
          <p:nvPr>
            <p:ph type="body" idx="1"/>
          </p:nvPr>
        </p:nvSpPr>
        <p:spPr>
          <a:xfrm>
            <a:off x="610203" y="1600662"/>
            <a:ext cx="10971610" cy="4525120"/>
          </a:xfrm>
          <a:prstGeom prst="rect">
            <a:avLst/>
          </a:prstGeom>
        </p:spPr>
        <p:txBody>
          <a:bodyPr lIns="108243" tIns="108243" rIns="108243" bIns="108243"/>
          <a:lstStyle>
            <a:lvl1pPr marL="399757" indent="-399757"/>
            <a:lvl2pPr marL="706592" indent="-381341"/>
            <a:lvl3pPr marL="1007906" indent="-358194"/>
            <a:lvl4pPr marL="1409913" indent="-434949"/>
            <a:lvl5pPr marL="1734374" indent="-434949"/>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sldNum" sz="quarter" idx="2"/>
          </p:nvPr>
        </p:nvSpPr>
        <p:spPr>
          <a:xfrm>
            <a:off x="11111538" y="6245200"/>
            <a:ext cx="470272" cy="464821"/>
          </a:xfrm>
          <a:prstGeom prst="rect">
            <a:avLst/>
          </a:prstGeom>
        </p:spPr>
        <p:txBody>
          <a:bodyPr lIns="108243" tIns="108243" rIns="108243" bIns="108243"/>
          <a:lstStyle/>
          <a:p>
            <a:fld id="{86CB4B4D-7CA3-9044-876B-883B54F8677D}" type="slidenum">
              <a:t>‹#›</a:t>
            </a:fld>
            <a:endParaRPr/>
          </a:p>
        </p:txBody>
      </p:sp>
    </p:spTree>
    <p:extLst>
      <p:ext uri="{BB962C8B-B14F-4D97-AF65-F5344CB8AC3E}">
        <p14:creationId xmlns:p14="http://schemas.microsoft.com/office/powerpoint/2010/main" val="194605139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188" name="Shape 188"/>
          <p:cNvSpPr>
            <a:spLocks noGrp="1"/>
          </p:cNvSpPr>
          <p:nvPr>
            <p:ph type="title"/>
          </p:nvPr>
        </p:nvSpPr>
        <p:spPr>
          <a:xfrm>
            <a:off x="610203" y="274588"/>
            <a:ext cx="10971610" cy="1143001"/>
          </a:xfrm>
          <a:prstGeom prst="rect">
            <a:avLst/>
          </a:prstGeom>
        </p:spPr>
        <p:txBody>
          <a:bodyPr lIns="108243" tIns="108243" rIns="108243" bIns="108243"/>
          <a:lstStyle/>
          <a:p>
            <a:r>
              <a:t>Title Text</a:t>
            </a:r>
          </a:p>
        </p:txBody>
      </p:sp>
      <p:sp>
        <p:nvSpPr>
          <p:cNvPr id="189" name="Shape 189"/>
          <p:cNvSpPr>
            <a:spLocks noGrp="1"/>
          </p:cNvSpPr>
          <p:nvPr>
            <p:ph type="body" idx="1"/>
          </p:nvPr>
        </p:nvSpPr>
        <p:spPr>
          <a:xfrm>
            <a:off x="610203" y="1600662"/>
            <a:ext cx="10971610" cy="4525120"/>
          </a:xfrm>
          <a:prstGeom prst="rect">
            <a:avLst/>
          </a:prstGeom>
        </p:spPr>
        <p:txBody>
          <a:bodyPr lIns="108243" tIns="108243" rIns="108243" bIns="108243"/>
          <a:lstStyle>
            <a:lvl1pPr marL="378717" indent="-378717">
              <a:defRPr sz="3600"/>
            </a:lvl1pPr>
            <a:lvl2pPr marL="686521" indent="-361271">
              <a:defRPr sz="3600"/>
            </a:lvl2pPr>
            <a:lvl3pPr marL="989054" indent="-339341">
              <a:defRPr sz="3600"/>
            </a:lvl3pPr>
            <a:lvl4pPr marL="1387021" indent="-412057">
              <a:defRPr sz="3600"/>
            </a:lvl4pPr>
            <a:lvl5pPr marL="1711482" indent="-412057">
              <a:defRPr sz="3600"/>
            </a:lvl5pPr>
          </a:lstStyle>
          <a:p>
            <a:r>
              <a:t>Body Level One</a:t>
            </a:r>
          </a:p>
          <a:p>
            <a:pPr lvl="1"/>
            <a:r>
              <a:t>Body Level Two</a:t>
            </a:r>
          </a:p>
          <a:p>
            <a:pPr lvl="2"/>
            <a:r>
              <a:t>Body Level Three</a:t>
            </a:r>
          </a:p>
          <a:p>
            <a:pPr lvl="3"/>
            <a:r>
              <a:t>Body Level Four</a:t>
            </a:r>
          </a:p>
          <a:p>
            <a:pPr lvl="4"/>
            <a:r>
              <a:t>Body Level Five</a:t>
            </a:r>
          </a:p>
        </p:txBody>
      </p:sp>
      <p:sp>
        <p:nvSpPr>
          <p:cNvPr id="190" name="Shape 190"/>
          <p:cNvSpPr>
            <a:spLocks noGrp="1"/>
          </p:cNvSpPr>
          <p:nvPr>
            <p:ph type="sldNum" sz="quarter" idx="2"/>
          </p:nvPr>
        </p:nvSpPr>
        <p:spPr>
          <a:xfrm>
            <a:off x="11127567" y="6245200"/>
            <a:ext cx="454242" cy="449433"/>
          </a:xfrm>
          <a:prstGeom prst="rect">
            <a:avLst/>
          </a:prstGeom>
        </p:spPr>
        <p:txBody>
          <a:bodyPr lIns="108243" tIns="108243" rIns="108243" bIns="108243"/>
          <a:lstStyle>
            <a:lvl1pPr>
              <a:defRPr sz="1500"/>
            </a:lvl1pPr>
          </a:lstStyle>
          <a:p>
            <a:fld id="{86CB4B4D-7CA3-9044-876B-883B54F8677D}" type="slidenum">
              <a:t>‹#›</a:t>
            </a:fld>
            <a:endParaRPr/>
          </a:p>
        </p:txBody>
      </p:sp>
    </p:spTree>
    <p:extLst>
      <p:ext uri="{BB962C8B-B14F-4D97-AF65-F5344CB8AC3E}">
        <p14:creationId xmlns:p14="http://schemas.microsoft.com/office/powerpoint/2010/main" val="420428856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Título y objetos">
    <p:spTree>
      <p:nvGrpSpPr>
        <p:cNvPr id="1" name=""/>
        <p:cNvGrpSpPr/>
        <p:nvPr/>
      </p:nvGrpSpPr>
      <p:grpSpPr>
        <a:xfrm>
          <a:off x="0" y="0"/>
          <a:ext cx="0" cy="0"/>
          <a:chOff x="0" y="0"/>
          <a:chExt cx="0" cy="0"/>
        </a:xfrm>
      </p:grpSpPr>
      <p:sp>
        <p:nvSpPr>
          <p:cNvPr id="197" name="Shape 197"/>
          <p:cNvSpPr>
            <a:spLocks noGrp="1"/>
          </p:cNvSpPr>
          <p:nvPr>
            <p:ph type="title"/>
          </p:nvPr>
        </p:nvSpPr>
        <p:spPr>
          <a:xfrm>
            <a:off x="609600" y="274638"/>
            <a:ext cx="10972801" cy="1143001"/>
          </a:xfrm>
          <a:prstGeom prst="rect">
            <a:avLst/>
          </a:prstGeom>
        </p:spPr>
        <p:txBody>
          <a:bodyPr lIns="121920" tIns="121920" rIns="121920" bIns="121920"/>
          <a:lstStyle>
            <a:lvl1pPr defTabSz="1219200">
              <a:defRPr sz="5800">
                <a:latin typeface="Calibri"/>
                <a:ea typeface="Calibri"/>
                <a:cs typeface="Calibri"/>
                <a:sym typeface="Calibri"/>
              </a:defRPr>
            </a:lvl1pPr>
          </a:lstStyle>
          <a:p>
            <a:r>
              <a:t>Title Text</a:t>
            </a:r>
          </a:p>
        </p:txBody>
      </p:sp>
      <p:sp>
        <p:nvSpPr>
          <p:cNvPr id="198" name="Shape 198"/>
          <p:cNvSpPr>
            <a:spLocks noGrp="1"/>
          </p:cNvSpPr>
          <p:nvPr>
            <p:ph type="body" idx="1"/>
          </p:nvPr>
        </p:nvSpPr>
        <p:spPr>
          <a:xfrm>
            <a:off x="609600" y="1600202"/>
            <a:ext cx="10972801" cy="4525963"/>
          </a:xfrm>
          <a:prstGeom prst="rect">
            <a:avLst/>
          </a:prstGeom>
        </p:spPr>
        <p:txBody>
          <a:bodyPr lIns="121920" tIns="121920" rIns="121920" bIns="121920"/>
          <a:lstStyle>
            <a:lvl1pPr marL="451821" indent="-451821" defTabSz="1219200">
              <a:spcBef>
                <a:spcPts val="1000"/>
              </a:spcBef>
              <a:buFont typeface="Arial"/>
              <a:defRPr sz="4200">
                <a:latin typeface="Calibri"/>
                <a:ea typeface="Calibri"/>
                <a:cs typeface="Calibri"/>
                <a:sym typeface="Calibri"/>
              </a:defRPr>
            </a:lvl1pPr>
            <a:lvl2pPr marL="792480" indent="-426720" defTabSz="1219200">
              <a:spcBef>
                <a:spcPts val="1000"/>
              </a:spcBef>
              <a:buFont typeface="Arial"/>
              <a:defRPr sz="4200">
                <a:latin typeface="Calibri"/>
                <a:ea typeface="Calibri"/>
                <a:cs typeface="Calibri"/>
                <a:sym typeface="Calibri"/>
              </a:defRPr>
            </a:lvl2pPr>
            <a:lvl3pPr marL="1135781" indent="-404261" defTabSz="1219200">
              <a:spcBef>
                <a:spcPts val="1000"/>
              </a:spcBef>
              <a:buFont typeface="Arial"/>
              <a:defRPr sz="4200">
                <a:latin typeface="Calibri"/>
                <a:ea typeface="Calibri"/>
                <a:cs typeface="Calibri"/>
                <a:sym typeface="Calibri"/>
              </a:defRPr>
            </a:lvl3pPr>
            <a:lvl4pPr marL="1577340" indent="-480060" defTabSz="1219200">
              <a:spcBef>
                <a:spcPts val="1000"/>
              </a:spcBef>
              <a:buFont typeface="Arial"/>
              <a:defRPr sz="4200">
                <a:latin typeface="Calibri"/>
                <a:ea typeface="Calibri"/>
                <a:cs typeface="Calibri"/>
                <a:sym typeface="Calibri"/>
              </a:defRPr>
            </a:lvl4pPr>
            <a:lvl5pPr marL="1943100" indent="-480060" defTabSz="1219200">
              <a:spcBef>
                <a:spcPts val="1000"/>
              </a:spcBef>
              <a:buFont typeface="Arial"/>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9" name="Shape 199"/>
          <p:cNvSpPr>
            <a:spLocks noGrp="1"/>
          </p:cNvSpPr>
          <p:nvPr>
            <p:ph type="sldNum" sz="quarter" idx="2"/>
          </p:nvPr>
        </p:nvSpPr>
        <p:spPr>
          <a:xfrm>
            <a:off x="11108551" y="6300387"/>
            <a:ext cx="473848" cy="477054"/>
          </a:xfrm>
          <a:prstGeom prst="rect">
            <a:avLst/>
          </a:prstGeom>
        </p:spPr>
        <p:txBody>
          <a:bodyPr lIns="121920" tIns="121920" rIns="121920" bIns="121920" anchor="ctr"/>
          <a:lstStyle>
            <a:lvl1pPr defTabSz="1219200">
              <a:defRPr sz="15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8544059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2_Título y objetos">
    <p:spTree>
      <p:nvGrpSpPr>
        <p:cNvPr id="1" name=""/>
        <p:cNvGrpSpPr/>
        <p:nvPr/>
      </p:nvGrpSpPr>
      <p:grpSpPr>
        <a:xfrm>
          <a:off x="0" y="0"/>
          <a:ext cx="0" cy="0"/>
          <a:chOff x="0" y="0"/>
          <a:chExt cx="0" cy="0"/>
        </a:xfrm>
      </p:grpSpPr>
      <p:sp>
        <p:nvSpPr>
          <p:cNvPr id="206" name="Shape 206"/>
          <p:cNvSpPr>
            <a:spLocks noGrp="1"/>
          </p:cNvSpPr>
          <p:nvPr>
            <p:ph type="title"/>
          </p:nvPr>
        </p:nvSpPr>
        <p:spPr>
          <a:xfrm>
            <a:off x="1981200" y="274638"/>
            <a:ext cx="8229600" cy="1143001"/>
          </a:xfrm>
          <a:prstGeom prst="rect">
            <a:avLst/>
          </a:prstGeom>
        </p:spPr>
        <p:txBody>
          <a:bodyPr lIns="121920" tIns="121920" rIns="121920" bIns="121920"/>
          <a:lstStyle>
            <a:lvl1pPr defTabSz="914354">
              <a:defRPr sz="4300">
                <a:latin typeface="Calibri"/>
                <a:ea typeface="Calibri"/>
                <a:cs typeface="Calibri"/>
                <a:sym typeface="Calibri"/>
              </a:defRPr>
            </a:lvl1pPr>
          </a:lstStyle>
          <a:p>
            <a:r>
              <a:t>Title Text</a:t>
            </a:r>
          </a:p>
        </p:txBody>
      </p:sp>
      <p:sp>
        <p:nvSpPr>
          <p:cNvPr id="207" name="Shape 207"/>
          <p:cNvSpPr>
            <a:spLocks noGrp="1"/>
          </p:cNvSpPr>
          <p:nvPr>
            <p:ph type="body" idx="1"/>
          </p:nvPr>
        </p:nvSpPr>
        <p:spPr>
          <a:xfrm>
            <a:off x="1981200" y="1600207"/>
            <a:ext cx="8229600" cy="4525963"/>
          </a:xfrm>
          <a:prstGeom prst="rect">
            <a:avLst/>
          </a:prstGeom>
        </p:spPr>
        <p:txBody>
          <a:bodyPr lIns="121920" tIns="121920" rIns="121920" bIns="121920"/>
          <a:lstStyle>
            <a:lvl1pPr marL="335665" indent="-335665" defTabSz="914354">
              <a:spcBef>
                <a:spcPts val="750"/>
              </a:spcBef>
              <a:buFont typeface="Arial"/>
              <a:defRPr sz="3100">
                <a:latin typeface="Calibri"/>
                <a:ea typeface="Calibri"/>
                <a:cs typeface="Calibri"/>
                <a:sym typeface="Calibri"/>
              </a:defRPr>
            </a:lvl1pPr>
            <a:lvl2pPr marL="596409" indent="-322103" defTabSz="914354">
              <a:spcBef>
                <a:spcPts val="750"/>
              </a:spcBef>
              <a:buFont typeface="Arial"/>
              <a:defRPr sz="3100">
                <a:latin typeface="Calibri"/>
                <a:ea typeface="Calibri"/>
                <a:cs typeface="Calibri"/>
                <a:sym typeface="Calibri"/>
              </a:defRPr>
            </a:lvl2pPr>
            <a:lvl3pPr marL="852310" indent="-303697" defTabSz="914354">
              <a:spcBef>
                <a:spcPts val="750"/>
              </a:spcBef>
              <a:buFont typeface="Arial"/>
              <a:defRPr sz="3100">
                <a:latin typeface="Calibri"/>
                <a:ea typeface="Calibri"/>
                <a:cs typeface="Calibri"/>
                <a:sym typeface="Calibri"/>
              </a:defRPr>
            </a:lvl3pPr>
            <a:lvl4pPr marL="1177232" indent="-354313" defTabSz="914354">
              <a:spcBef>
                <a:spcPts val="750"/>
              </a:spcBef>
              <a:buFont typeface="Arial"/>
              <a:defRPr sz="3100">
                <a:latin typeface="Calibri"/>
                <a:ea typeface="Calibri"/>
                <a:cs typeface="Calibri"/>
                <a:sym typeface="Calibri"/>
              </a:defRPr>
            </a:lvl4pPr>
            <a:lvl5pPr marL="1451538" indent="-354313" defTabSz="914354">
              <a:spcBef>
                <a:spcPts val="750"/>
              </a:spcBef>
              <a:buFont typeface="Arial"/>
              <a:defRPr sz="31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8" name="Shape 208"/>
          <p:cNvSpPr>
            <a:spLocks noGrp="1"/>
          </p:cNvSpPr>
          <p:nvPr>
            <p:ph type="sldNum" sz="quarter" idx="2"/>
          </p:nvPr>
        </p:nvSpPr>
        <p:spPr>
          <a:xfrm>
            <a:off x="9797866" y="6331165"/>
            <a:ext cx="412935" cy="415498"/>
          </a:xfrm>
          <a:prstGeom prst="rect">
            <a:avLst/>
          </a:prstGeom>
        </p:spPr>
        <p:txBody>
          <a:bodyPr lIns="121920" tIns="121920" rIns="121920" bIns="121920" anchor="ctr"/>
          <a:lstStyle>
            <a:lvl1pPr defTabSz="1219200">
              <a:defRPr sz="11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52614629"/>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5_Title &amp; Bullets">
    <p:spTree>
      <p:nvGrpSpPr>
        <p:cNvPr id="1" name=""/>
        <p:cNvGrpSpPr/>
        <p:nvPr/>
      </p:nvGrpSpPr>
      <p:grpSpPr>
        <a:xfrm>
          <a:off x="0" y="0"/>
          <a:ext cx="0" cy="0"/>
          <a:chOff x="0" y="0"/>
          <a:chExt cx="0" cy="0"/>
        </a:xfrm>
      </p:grpSpPr>
      <p:sp>
        <p:nvSpPr>
          <p:cNvPr id="215" name="Shape 215"/>
          <p:cNvSpPr>
            <a:spLocks noGrp="1"/>
          </p:cNvSpPr>
          <p:nvPr>
            <p:ph type="title"/>
          </p:nvPr>
        </p:nvSpPr>
        <p:spPr>
          <a:xfrm>
            <a:off x="3169295" y="312539"/>
            <a:ext cx="5853411" cy="1518047"/>
          </a:xfrm>
          <a:prstGeom prst="rect">
            <a:avLst/>
          </a:prstGeom>
        </p:spPr>
        <p:txBody>
          <a:bodyPr lIns="119061" tIns="119061" rIns="119061" bIns="119061"/>
          <a:lstStyle>
            <a:lvl1pPr defTabSz="308059">
              <a:defRPr sz="4100">
                <a:latin typeface="Calibri"/>
                <a:ea typeface="Calibri"/>
                <a:cs typeface="Calibri"/>
                <a:sym typeface="Calibri"/>
              </a:defRPr>
            </a:lvl1pPr>
          </a:lstStyle>
          <a:p>
            <a:r>
              <a:t>Title Text</a:t>
            </a:r>
          </a:p>
        </p:txBody>
      </p:sp>
      <p:sp>
        <p:nvSpPr>
          <p:cNvPr id="216" name="Shape 216"/>
          <p:cNvSpPr>
            <a:spLocks noGrp="1"/>
          </p:cNvSpPr>
          <p:nvPr>
            <p:ph type="body" sz="half" idx="1"/>
          </p:nvPr>
        </p:nvSpPr>
        <p:spPr>
          <a:xfrm>
            <a:off x="3169295" y="1830592"/>
            <a:ext cx="5853411" cy="4420196"/>
          </a:xfrm>
          <a:prstGeom prst="rect">
            <a:avLst/>
          </a:prstGeom>
        </p:spPr>
        <p:txBody>
          <a:bodyPr lIns="119061" tIns="119061" rIns="119061" bIns="119061" anchor="ctr"/>
          <a:lstStyle>
            <a:lvl1pPr marL="227290" indent="-227290" defTabSz="308059">
              <a:spcBef>
                <a:spcPts val="2150"/>
              </a:spcBef>
              <a:buSzPct val="75000"/>
              <a:buFont typeface="Arial"/>
              <a:defRPr sz="1800">
                <a:latin typeface="Calibri"/>
                <a:ea typeface="Calibri"/>
                <a:cs typeface="Calibri"/>
                <a:sym typeface="Calibri"/>
              </a:defRPr>
            </a:lvl1pPr>
            <a:lvl2pPr marL="327298" indent="-227290" defTabSz="308059">
              <a:spcBef>
                <a:spcPts val="2150"/>
              </a:spcBef>
              <a:buSzPct val="75000"/>
              <a:buFont typeface="Arial"/>
              <a:buChar char="•"/>
              <a:defRPr sz="1800">
                <a:latin typeface="Calibri"/>
                <a:ea typeface="Calibri"/>
                <a:cs typeface="Calibri"/>
                <a:sym typeface="Calibri"/>
              </a:defRPr>
            </a:lvl2pPr>
            <a:lvl3pPr marL="427305" indent="-227290" defTabSz="308059">
              <a:spcBef>
                <a:spcPts val="2150"/>
              </a:spcBef>
              <a:buSzPct val="75000"/>
              <a:buFont typeface="Arial"/>
              <a:defRPr sz="1800">
                <a:latin typeface="Calibri"/>
                <a:ea typeface="Calibri"/>
                <a:cs typeface="Calibri"/>
                <a:sym typeface="Calibri"/>
              </a:defRPr>
            </a:lvl3pPr>
            <a:lvl4pPr marL="527313" indent="-227290" defTabSz="308059">
              <a:spcBef>
                <a:spcPts val="2150"/>
              </a:spcBef>
              <a:buSzPct val="75000"/>
              <a:buFont typeface="Arial"/>
              <a:buChar char="•"/>
              <a:defRPr sz="1800">
                <a:latin typeface="Calibri"/>
                <a:ea typeface="Calibri"/>
                <a:cs typeface="Calibri"/>
                <a:sym typeface="Calibri"/>
              </a:defRPr>
            </a:lvl4pPr>
            <a:lvl5pPr marL="627320" indent="-227290" defTabSz="308059">
              <a:spcBef>
                <a:spcPts val="2150"/>
              </a:spcBef>
              <a:buSzPct val="75000"/>
              <a:buFont typeface="Arial"/>
              <a:buChar char="•"/>
              <a:defRPr sz="1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7" name="Shape 217"/>
          <p:cNvSpPr>
            <a:spLocks noGrp="1"/>
          </p:cNvSpPr>
          <p:nvPr>
            <p:ph type="sldNum" sz="quarter" idx="2"/>
          </p:nvPr>
        </p:nvSpPr>
        <p:spPr>
          <a:xfrm>
            <a:off x="5911515" y="6451292"/>
            <a:ext cx="362276" cy="363558"/>
          </a:xfrm>
          <a:prstGeom prst="rect">
            <a:avLst/>
          </a:prstGeom>
        </p:spPr>
        <p:txBody>
          <a:bodyPr lIns="119061" tIns="119061" rIns="119061" bIns="119061" anchor="ctr"/>
          <a:lstStyle>
            <a:lvl1pPr algn="ctr" defTabSz="308059">
              <a:defRPr sz="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63604640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4/30/2019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6_Title &amp; Bullets">
    <p:spTree>
      <p:nvGrpSpPr>
        <p:cNvPr id="1" name=""/>
        <p:cNvGrpSpPr/>
        <p:nvPr/>
      </p:nvGrpSpPr>
      <p:grpSpPr>
        <a:xfrm>
          <a:off x="0" y="0"/>
          <a:ext cx="0" cy="0"/>
          <a:chOff x="0" y="0"/>
          <a:chExt cx="0" cy="0"/>
        </a:xfrm>
      </p:grpSpPr>
      <p:sp>
        <p:nvSpPr>
          <p:cNvPr id="224" name="Shape 224"/>
          <p:cNvSpPr>
            <a:spLocks noGrp="1"/>
          </p:cNvSpPr>
          <p:nvPr>
            <p:ph type="title"/>
          </p:nvPr>
        </p:nvSpPr>
        <p:spPr>
          <a:xfrm>
            <a:off x="2193727" y="312539"/>
            <a:ext cx="7804548" cy="1518047"/>
          </a:xfrm>
          <a:prstGeom prst="rect">
            <a:avLst/>
          </a:prstGeom>
        </p:spPr>
        <p:txBody>
          <a:bodyPr lIns="119061" tIns="119061" rIns="119061" bIns="119061"/>
          <a:lstStyle>
            <a:lvl1pPr defTabSz="410766">
              <a:defRPr sz="5500">
                <a:latin typeface="Calibri"/>
                <a:ea typeface="Calibri"/>
                <a:cs typeface="Calibri"/>
                <a:sym typeface="Calibri"/>
              </a:defRPr>
            </a:lvl1pPr>
          </a:lstStyle>
          <a:p>
            <a:r>
              <a:t>Title Text</a:t>
            </a:r>
          </a:p>
        </p:txBody>
      </p:sp>
      <p:sp>
        <p:nvSpPr>
          <p:cNvPr id="225" name="Shape 225"/>
          <p:cNvSpPr>
            <a:spLocks noGrp="1"/>
          </p:cNvSpPr>
          <p:nvPr>
            <p:ph type="body" idx="1"/>
          </p:nvPr>
        </p:nvSpPr>
        <p:spPr>
          <a:xfrm>
            <a:off x="2193727" y="1830586"/>
            <a:ext cx="7804548" cy="4420196"/>
          </a:xfrm>
          <a:prstGeom prst="rect">
            <a:avLst/>
          </a:prstGeom>
        </p:spPr>
        <p:txBody>
          <a:bodyPr lIns="119061" tIns="119061" rIns="119061" bIns="119061" anchor="ctr"/>
          <a:lstStyle>
            <a:lvl1pPr marL="308681" indent="-308681" defTabSz="410766">
              <a:spcBef>
                <a:spcPts val="2900"/>
              </a:spcBef>
              <a:buSzPct val="75000"/>
              <a:buFont typeface="Arial"/>
              <a:defRPr sz="2500">
                <a:latin typeface="Calibri"/>
                <a:ea typeface="Calibri"/>
                <a:cs typeface="Calibri"/>
                <a:sym typeface="Calibri"/>
              </a:defRPr>
            </a:lvl1pPr>
            <a:lvl2pPr marL="442031" indent="-308681" defTabSz="410766">
              <a:spcBef>
                <a:spcPts val="2900"/>
              </a:spcBef>
              <a:buSzPct val="75000"/>
              <a:buFont typeface="Arial"/>
              <a:buChar char="•"/>
              <a:defRPr sz="2500">
                <a:latin typeface="Calibri"/>
                <a:ea typeface="Calibri"/>
                <a:cs typeface="Calibri"/>
                <a:sym typeface="Calibri"/>
              </a:defRPr>
            </a:lvl2pPr>
            <a:lvl3pPr marL="575381" indent="-308681" defTabSz="410766">
              <a:spcBef>
                <a:spcPts val="2900"/>
              </a:spcBef>
              <a:buSzPct val="75000"/>
              <a:buFont typeface="Arial"/>
              <a:defRPr sz="2500">
                <a:latin typeface="Calibri"/>
                <a:ea typeface="Calibri"/>
                <a:cs typeface="Calibri"/>
                <a:sym typeface="Calibri"/>
              </a:defRPr>
            </a:lvl3pPr>
            <a:lvl4pPr marL="708731" indent="-308681" defTabSz="410766">
              <a:spcBef>
                <a:spcPts val="2900"/>
              </a:spcBef>
              <a:buSzPct val="75000"/>
              <a:buFont typeface="Arial"/>
              <a:buChar char="•"/>
              <a:defRPr sz="2500">
                <a:latin typeface="Calibri"/>
                <a:ea typeface="Calibri"/>
                <a:cs typeface="Calibri"/>
                <a:sym typeface="Calibri"/>
              </a:defRPr>
            </a:lvl4pPr>
            <a:lvl5pPr marL="842081" indent="-308681" defTabSz="410766">
              <a:spcBef>
                <a:spcPts val="2900"/>
              </a:spcBef>
              <a:buSzPct val="75000"/>
              <a:buFont typeface="Arial"/>
              <a:buChar char="•"/>
              <a:defRPr sz="25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6" name="Shape 226"/>
          <p:cNvSpPr>
            <a:spLocks noGrp="1"/>
          </p:cNvSpPr>
          <p:nvPr>
            <p:ph type="sldNum" sz="quarter" idx="2"/>
          </p:nvPr>
        </p:nvSpPr>
        <p:spPr>
          <a:xfrm>
            <a:off x="5887956" y="6428208"/>
            <a:ext cx="407161" cy="409725"/>
          </a:xfrm>
          <a:prstGeom prst="rect">
            <a:avLst/>
          </a:prstGeom>
        </p:spPr>
        <p:txBody>
          <a:bodyPr lIns="119061" tIns="119061" rIns="119061" bIns="119061" anchor="ctr"/>
          <a:lstStyle>
            <a:lvl1pPr algn="ctr" defTabSz="410766">
              <a:defRPr sz="11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1388676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4/30/2019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4/30/2019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10207" y="274588"/>
            <a:ext cx="10971610" cy="1143001"/>
          </a:xfrm>
          <a:prstGeom prst="rect">
            <a:avLst/>
          </a:prstGeom>
          <a:ln w="12700">
            <a:miter lim="400000"/>
          </a:ln>
          <a:extLst>
            <a:ext uri="{C572A759-6A51-4108-AA02-DFA0A04FC94B}">
              <ma14:wrappingTextBoxFlag xmlns:ma14="http://schemas.microsoft.com/office/mac/drawingml/2011/main" xmlns="" val="1"/>
            </a:ext>
          </a:extLst>
        </p:spPr>
        <p:txBody>
          <a:bodyPr lIns="108213" tIns="108213" rIns="108213" bIns="108213" anchor="ctr">
            <a:normAutofit/>
          </a:bodyPr>
          <a:lstStyle/>
          <a:p>
            <a:r>
              <a:t>Title Text</a:t>
            </a:r>
          </a:p>
        </p:txBody>
      </p:sp>
      <p:sp>
        <p:nvSpPr>
          <p:cNvPr id="3" name="Shape 3"/>
          <p:cNvSpPr>
            <a:spLocks noGrp="1"/>
          </p:cNvSpPr>
          <p:nvPr>
            <p:ph type="body" idx="1"/>
          </p:nvPr>
        </p:nvSpPr>
        <p:spPr>
          <a:xfrm>
            <a:off x="610207" y="1600666"/>
            <a:ext cx="10971610" cy="4525120"/>
          </a:xfrm>
          <a:prstGeom prst="rect">
            <a:avLst/>
          </a:prstGeom>
          <a:ln w="12700">
            <a:miter lim="400000"/>
          </a:ln>
          <a:extLst>
            <a:ext uri="{C572A759-6A51-4108-AA02-DFA0A04FC94B}">
              <ma14:wrappingTextBoxFlag xmlns:ma14="http://schemas.microsoft.com/office/mac/drawingml/2011/main" xmlns="" val="1"/>
            </a:ext>
          </a:extLst>
        </p:spPr>
        <p:txBody>
          <a:bodyPr lIns="108213" tIns="108213" rIns="108213" bIns="108213">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111598" y="6245200"/>
            <a:ext cx="470212" cy="464761"/>
          </a:xfrm>
          <a:prstGeom prst="rect">
            <a:avLst/>
          </a:prstGeom>
          <a:ln w="12700">
            <a:miter lim="400000"/>
          </a:ln>
        </p:spPr>
        <p:txBody>
          <a:bodyPr wrap="none" lIns="108213" tIns="108213" rIns="108213" bIns="108213">
            <a:spAutoFit/>
          </a:bodyPr>
          <a:lstStyle>
            <a:lvl1pPr algn="r" defTabSz="1086137">
              <a:defRPr sz="16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75390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ransition spd="med"/>
  <p:txStyles>
    <p:titleStyle>
      <a:lvl1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1pPr>
      <a:lvl2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2pPr>
      <a:lvl3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3pPr>
      <a:lvl4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4pPr>
      <a:lvl5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5pPr>
      <a:lvl6pPr marL="0" marR="0" indent="324637"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6pPr>
      <a:lvl7pPr marL="0" marR="0" indent="649278"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7pPr>
      <a:lvl8pPr marL="0" marR="0" indent="973923"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8pPr>
      <a:lvl9pPr marL="0" marR="0" indent="1298561"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9pPr>
    </p:titleStyle>
    <p:bodyStyle>
      <a:lvl1pPr marL="399656" marR="0" indent="-399656"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1pPr>
      <a:lvl2pPr marL="706415" marR="0" indent="-381245"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2pPr>
      <a:lvl3pPr marL="1007654" marR="0" indent="-358105"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3pPr>
      <a:lvl4pPr marL="1394569" marR="0" indent="-419848"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4pPr>
      <a:lvl5pPr marL="1718948" marR="0" indent="-419848"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5pPr>
      <a:lvl6pPr marL="2048589" marR="0" indent="-425384"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6pPr>
      <a:lvl7pPr marL="2373229" marR="0" indent="-425384"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7pPr>
      <a:lvl8pPr marL="2697869" marR="0" indent="-425384"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8pPr>
      <a:lvl9pPr marL="3022504" marR="0" indent="-425384"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9pPr>
    </p:bodyStyle>
    <p:otherStyle>
      <a:lvl1pPr marL="0" marR="0" indent="0"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1pPr>
      <a:lvl2pPr marL="0" marR="0" indent="325840"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2pPr>
      <a:lvl3pPr marL="0" marR="0" indent="651682"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977523"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4pPr>
      <a:lvl5pPr marL="0" marR="0" indent="1303363"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5pPr>
      <a:lvl6pPr marL="0" marR="0" indent="1629206"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6pPr>
      <a:lvl7pPr marL="0" marR="0" indent="1955046"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7pPr>
      <a:lvl8pPr marL="0" marR="0" indent="2280888"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8pPr>
      <a:lvl9pPr marL="0" marR="0" indent="2606728"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10207" y="274588"/>
            <a:ext cx="10971610" cy="1143001"/>
          </a:xfrm>
          <a:prstGeom prst="rect">
            <a:avLst/>
          </a:prstGeom>
          <a:ln w="12700">
            <a:miter lim="400000"/>
          </a:ln>
          <a:extLst>
            <a:ext uri="{C572A759-6A51-4108-AA02-DFA0A04FC94B}">
              <ma14:wrappingTextBoxFlag xmlns:ma14="http://schemas.microsoft.com/office/mac/drawingml/2011/main" xmlns="" val="1"/>
            </a:ext>
          </a:extLst>
        </p:spPr>
        <p:txBody>
          <a:bodyPr lIns="108213" tIns="108213" rIns="108213" bIns="108213" anchor="ctr">
            <a:normAutofit/>
          </a:bodyPr>
          <a:lstStyle/>
          <a:p>
            <a:r>
              <a:t>Title Text</a:t>
            </a:r>
          </a:p>
        </p:txBody>
      </p:sp>
      <p:sp>
        <p:nvSpPr>
          <p:cNvPr id="3" name="Shape 3"/>
          <p:cNvSpPr>
            <a:spLocks noGrp="1"/>
          </p:cNvSpPr>
          <p:nvPr>
            <p:ph type="body" idx="1"/>
          </p:nvPr>
        </p:nvSpPr>
        <p:spPr>
          <a:xfrm>
            <a:off x="610207" y="1600666"/>
            <a:ext cx="10971610" cy="4525120"/>
          </a:xfrm>
          <a:prstGeom prst="rect">
            <a:avLst/>
          </a:prstGeom>
          <a:ln w="12700">
            <a:miter lim="400000"/>
          </a:ln>
          <a:extLst>
            <a:ext uri="{C572A759-6A51-4108-AA02-DFA0A04FC94B}">
              <ma14:wrappingTextBoxFlag xmlns:ma14="http://schemas.microsoft.com/office/mac/drawingml/2011/main" xmlns="" val="1"/>
            </a:ext>
          </a:extLst>
        </p:spPr>
        <p:txBody>
          <a:bodyPr lIns="108213" tIns="108213" rIns="108213" bIns="108213">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111598" y="6245200"/>
            <a:ext cx="470212" cy="464761"/>
          </a:xfrm>
          <a:prstGeom prst="rect">
            <a:avLst/>
          </a:prstGeom>
          <a:ln w="12700">
            <a:miter lim="400000"/>
          </a:ln>
        </p:spPr>
        <p:txBody>
          <a:bodyPr wrap="none" lIns="108213" tIns="108213" rIns="108213" bIns="108213">
            <a:spAutoFit/>
          </a:bodyPr>
          <a:lstStyle>
            <a:lvl1pPr algn="r" defTabSz="1086137">
              <a:defRPr sz="16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7135881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Lst>
  <p:transition spd="med"/>
  <p:txStyles>
    <p:titleStyle>
      <a:lvl1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1pPr>
      <a:lvl2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2pPr>
      <a:lvl3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3pPr>
      <a:lvl4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4pPr>
      <a:lvl5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5pPr>
      <a:lvl6pPr marL="0" marR="0" indent="324637"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6pPr>
      <a:lvl7pPr marL="0" marR="0" indent="649278"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7pPr>
      <a:lvl8pPr marL="0" marR="0" indent="973923"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8pPr>
      <a:lvl9pPr marL="0" marR="0" indent="1298561"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9pPr>
    </p:titleStyle>
    <p:bodyStyle>
      <a:lvl1pPr marL="399656" marR="0" indent="-399656"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1pPr>
      <a:lvl2pPr marL="706415" marR="0" indent="-381245"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2pPr>
      <a:lvl3pPr marL="1007654" marR="0" indent="-358105"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3pPr>
      <a:lvl4pPr marL="1394569" marR="0" indent="-419848"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4pPr>
      <a:lvl5pPr marL="1718948" marR="0" indent="-419848"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5pPr>
      <a:lvl6pPr marL="2048589" marR="0" indent="-425384"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6pPr>
      <a:lvl7pPr marL="2373229" marR="0" indent="-425384"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7pPr>
      <a:lvl8pPr marL="2697869" marR="0" indent="-425384"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8pPr>
      <a:lvl9pPr marL="3022504" marR="0" indent="-425384"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9pPr>
    </p:bodyStyle>
    <p:otherStyle>
      <a:lvl1pPr marL="0" marR="0" indent="0"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1pPr>
      <a:lvl2pPr marL="0" marR="0" indent="325840"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2pPr>
      <a:lvl3pPr marL="0" marR="0" indent="651682"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977523"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4pPr>
      <a:lvl5pPr marL="0" marR="0" indent="1303363"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5pPr>
      <a:lvl6pPr marL="0" marR="0" indent="1629206"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6pPr>
      <a:lvl7pPr marL="0" marR="0" indent="1955046"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7pPr>
      <a:lvl8pPr marL="0" marR="0" indent="2280888"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8pPr>
      <a:lvl9pPr marL="0" marR="0" indent="2606728"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whichfaceisreal.com/index.php"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hyperlink" Target="https://arxiv.org/abs/1701.00160"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23.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39.png"/><Relationship Id="rId1" Type="http://schemas.openxmlformats.org/officeDocument/2006/relationships/slideLayout" Target="../slideLayouts/slideLayout5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5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5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42.xml"/><Relationship Id="rId5" Type="http://schemas.openxmlformats.org/officeDocument/2006/relationships/image" Target="../media/image45.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hyperlink" Target="https://apps.engineering.cornell.edu/CourseEval"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53.png"/><Relationship Id="rId5" Type="http://schemas.openxmlformats.org/officeDocument/2006/relationships/image" Target="../media/image43.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3.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55.png"/><Relationship Id="rId5" Type="http://schemas.openxmlformats.org/officeDocument/2006/relationships/image" Target="../media/image53.png"/><Relationship Id="rId10" Type="http://schemas.openxmlformats.org/officeDocument/2006/relationships/image" Target="../media/image59.png"/><Relationship Id="rId4" Type="http://schemas.openxmlformats.org/officeDocument/2006/relationships/image" Target="../media/image50.png"/><Relationship Id="rId9"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0.png"/><Relationship Id="rId1" Type="http://schemas.openxmlformats.org/officeDocument/2006/relationships/slideLayout" Target="../slideLayouts/slideLayout42.xml"/><Relationship Id="rId6" Type="http://schemas.openxmlformats.org/officeDocument/2006/relationships/image" Target="../media/image51.png"/><Relationship Id="rId5" Type="http://schemas.openxmlformats.org/officeDocument/2006/relationships/image" Target="../media/image5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1.png"/><Relationship Id="rId2" Type="http://schemas.openxmlformats.org/officeDocument/2006/relationships/image" Target="../media/image62.png"/><Relationship Id="rId1" Type="http://schemas.openxmlformats.org/officeDocument/2006/relationships/slideLayout" Target="../slideLayouts/slideLayout42.xml"/><Relationship Id="rId6" Type="http://schemas.openxmlformats.org/officeDocument/2006/relationships/image" Target="../media/image52.png"/><Relationship Id="rId5" Type="http://schemas.openxmlformats.org/officeDocument/2006/relationships/image" Target="../media/image61.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8.png"/><Relationship Id="rId3" Type="http://schemas.openxmlformats.org/officeDocument/2006/relationships/image" Target="../media/image60.png"/><Relationship Id="rId7" Type="http://schemas.openxmlformats.org/officeDocument/2006/relationships/image" Target="../media/image65.png"/><Relationship Id="rId12" Type="http://schemas.openxmlformats.org/officeDocument/2006/relationships/image" Target="../media/image51.png"/><Relationship Id="rId2" Type="http://schemas.openxmlformats.org/officeDocument/2006/relationships/image" Target="../media/image62.png"/><Relationship Id="rId16" Type="http://schemas.openxmlformats.org/officeDocument/2006/relationships/image" Target="../media/image70.png"/><Relationship Id="rId1" Type="http://schemas.openxmlformats.org/officeDocument/2006/relationships/slideLayout" Target="../slideLayouts/slideLayout42.xml"/><Relationship Id="rId6" Type="http://schemas.openxmlformats.org/officeDocument/2006/relationships/image" Target="../media/image64.png"/><Relationship Id="rId11" Type="http://schemas.openxmlformats.org/officeDocument/2006/relationships/image" Target="../media/image52.png"/><Relationship Id="rId5" Type="http://schemas.openxmlformats.org/officeDocument/2006/relationships/image" Target="../media/image63.png"/><Relationship Id="rId15" Type="http://schemas.openxmlformats.org/officeDocument/2006/relationships/image" Target="../media/image24.png"/><Relationship Id="rId10" Type="http://schemas.openxmlformats.org/officeDocument/2006/relationships/image" Target="../media/image61.png"/><Relationship Id="rId4" Type="http://schemas.openxmlformats.org/officeDocument/2006/relationships/image" Target="../media/image23.png"/><Relationship Id="rId9" Type="http://schemas.openxmlformats.org/officeDocument/2006/relationships/image" Target="../media/image67.png"/><Relationship Id="rId14" Type="http://schemas.openxmlformats.org/officeDocument/2006/relationships/image" Target="../media/image69.pn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2.png"/><Relationship Id="rId3" Type="http://schemas.openxmlformats.org/officeDocument/2006/relationships/image" Target="../media/image67.png"/><Relationship Id="rId7" Type="http://schemas.openxmlformats.org/officeDocument/2006/relationships/image" Target="../media/image64.png"/><Relationship Id="rId12" Type="http://schemas.openxmlformats.org/officeDocument/2006/relationships/image" Target="../media/image61.png"/><Relationship Id="rId2" Type="http://schemas.openxmlformats.org/officeDocument/2006/relationships/image" Target="../media/image71.png"/><Relationship Id="rId1" Type="http://schemas.openxmlformats.org/officeDocument/2006/relationships/slideLayout" Target="../slideLayouts/slideLayout42.xml"/><Relationship Id="rId6" Type="http://schemas.openxmlformats.org/officeDocument/2006/relationships/image" Target="../media/image69.png"/><Relationship Id="rId11" Type="http://schemas.openxmlformats.org/officeDocument/2006/relationships/image" Target="../media/image23.png"/><Relationship Id="rId5" Type="http://schemas.openxmlformats.org/officeDocument/2006/relationships/image" Target="../media/image68.png"/><Relationship Id="rId15" Type="http://schemas.openxmlformats.org/officeDocument/2006/relationships/image" Target="../media/image72.png"/><Relationship Id="rId10" Type="http://schemas.openxmlformats.org/officeDocument/2006/relationships/image" Target="../media/image62.png"/><Relationship Id="rId4" Type="http://schemas.openxmlformats.org/officeDocument/2006/relationships/image" Target="../media/image63.png"/><Relationship Id="rId9" Type="http://schemas.openxmlformats.org/officeDocument/2006/relationships/image" Target="../media/image65.png"/><Relationship Id="rId14"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72.png"/><Relationship Id="rId3" Type="http://schemas.openxmlformats.org/officeDocument/2006/relationships/image" Target="../media/image63.png"/><Relationship Id="rId7" Type="http://schemas.openxmlformats.org/officeDocument/2006/relationships/image" Target="../media/image60.png"/><Relationship Id="rId12" Type="http://schemas.openxmlformats.org/officeDocument/2006/relationships/image" Target="../media/image51.png"/><Relationship Id="rId2" Type="http://schemas.openxmlformats.org/officeDocument/2006/relationships/image" Target="../media/image67.png"/><Relationship Id="rId1" Type="http://schemas.openxmlformats.org/officeDocument/2006/relationships/slideLayout" Target="../slideLayouts/slideLayout42.xml"/><Relationship Id="rId6" Type="http://schemas.openxmlformats.org/officeDocument/2006/relationships/image" Target="../media/image62.png"/><Relationship Id="rId11" Type="http://schemas.openxmlformats.org/officeDocument/2006/relationships/image" Target="../media/image64.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51.png"/><Relationship Id="rId2" Type="http://schemas.openxmlformats.org/officeDocument/2006/relationships/image" Target="../media/image62.png"/><Relationship Id="rId1" Type="http://schemas.openxmlformats.org/officeDocument/2006/relationships/slideLayout" Target="../slideLayouts/slideLayout42.xml"/><Relationship Id="rId6" Type="http://schemas.openxmlformats.org/officeDocument/2006/relationships/image" Target="../media/image61.png"/><Relationship Id="rId5" Type="http://schemas.openxmlformats.org/officeDocument/2006/relationships/image" Target="../media/image23.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image" Target="../media/image51.png"/><Relationship Id="rId12"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61.png"/><Relationship Id="rId11" Type="http://schemas.openxmlformats.org/officeDocument/2006/relationships/image" Target="../media/image69.png"/><Relationship Id="rId5" Type="http://schemas.openxmlformats.org/officeDocument/2006/relationships/image" Target="../media/image23.png"/><Relationship Id="rId10" Type="http://schemas.openxmlformats.org/officeDocument/2006/relationships/image" Target="../media/image68.png"/><Relationship Id="rId4" Type="http://schemas.openxmlformats.org/officeDocument/2006/relationships/image" Target="../media/image60.png"/><Relationship Id="rId9" Type="http://schemas.openxmlformats.org/officeDocument/2006/relationships/image" Target="../media/image63.png"/><Relationship Id="rId14" Type="http://schemas.openxmlformats.org/officeDocument/2006/relationships/image" Target="../media/image74.png"/></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4.png"/><Relationship Id="rId3" Type="http://schemas.openxmlformats.org/officeDocument/2006/relationships/image" Target="../media/image60.png"/><Relationship Id="rId7" Type="http://schemas.openxmlformats.org/officeDocument/2006/relationships/image" Target="../media/image67.png"/><Relationship Id="rId12"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42.xml"/><Relationship Id="rId6" Type="http://schemas.openxmlformats.org/officeDocument/2006/relationships/image" Target="../media/image51.png"/><Relationship Id="rId11" Type="http://schemas.openxmlformats.org/officeDocument/2006/relationships/image" Target="../media/image73.png"/><Relationship Id="rId5" Type="http://schemas.openxmlformats.org/officeDocument/2006/relationships/image" Target="../media/image61.png"/><Relationship Id="rId10" Type="http://schemas.openxmlformats.org/officeDocument/2006/relationships/image" Target="../media/image69.png"/><Relationship Id="rId4" Type="http://schemas.openxmlformats.org/officeDocument/2006/relationships/image" Target="../media/image23.png"/><Relationship Id="rId9"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4.png"/><Relationship Id="rId3" Type="http://schemas.openxmlformats.org/officeDocument/2006/relationships/image" Target="../media/image73.png"/><Relationship Id="rId7" Type="http://schemas.openxmlformats.org/officeDocument/2006/relationships/image" Target="../media/image63.png"/><Relationship Id="rId12" Type="http://schemas.openxmlformats.org/officeDocument/2006/relationships/image" Target="../media/image51.png"/><Relationship Id="rId2" Type="http://schemas.openxmlformats.org/officeDocument/2006/relationships/image" Target="../media/image62.png"/><Relationship Id="rId1" Type="http://schemas.openxmlformats.org/officeDocument/2006/relationships/slideLayout" Target="../slideLayouts/slideLayout42.xml"/><Relationship Id="rId6" Type="http://schemas.openxmlformats.org/officeDocument/2006/relationships/image" Target="../media/image69.png"/><Relationship Id="rId11" Type="http://schemas.openxmlformats.org/officeDocument/2006/relationships/image" Target="../media/image61.png"/><Relationship Id="rId5" Type="http://schemas.openxmlformats.org/officeDocument/2006/relationships/image" Target="../media/image68.png"/><Relationship Id="rId10" Type="http://schemas.openxmlformats.org/officeDocument/2006/relationships/image" Target="../media/image23.png"/><Relationship Id="rId4" Type="http://schemas.openxmlformats.org/officeDocument/2006/relationships/image" Target="../media/image67.png"/><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3.png"/><Relationship Id="rId7" Type="http://schemas.openxmlformats.org/officeDocument/2006/relationships/image" Target="../media/image60.png"/><Relationship Id="rId2" Type="http://schemas.openxmlformats.org/officeDocument/2006/relationships/image" Target="../media/image73.png"/><Relationship Id="rId1" Type="http://schemas.openxmlformats.org/officeDocument/2006/relationships/slideLayout" Target="../slideLayouts/slideLayout42.xml"/><Relationship Id="rId6" Type="http://schemas.openxmlformats.org/officeDocument/2006/relationships/image" Target="../media/image62.png"/><Relationship Id="rId11" Type="http://schemas.openxmlformats.org/officeDocument/2006/relationships/image" Target="../media/image74.png"/><Relationship Id="rId5" Type="http://schemas.openxmlformats.org/officeDocument/2006/relationships/image" Target="../media/image75.png"/><Relationship Id="rId10" Type="http://schemas.openxmlformats.org/officeDocument/2006/relationships/image" Target="../media/image51.png"/><Relationship Id="rId4" Type="http://schemas.openxmlformats.org/officeDocument/2006/relationships/image" Target="../media/image64.png"/><Relationship Id="rId9" Type="http://schemas.openxmlformats.org/officeDocument/2006/relationships/image" Target="../media/image61.png"/></Relationships>
</file>

<file path=ppt/slides/_rels/slide4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3.png"/><Relationship Id="rId7" Type="http://schemas.openxmlformats.org/officeDocument/2006/relationships/image" Target="../media/image60.png"/><Relationship Id="rId2" Type="http://schemas.openxmlformats.org/officeDocument/2006/relationships/image" Target="../media/image73.png"/><Relationship Id="rId1" Type="http://schemas.openxmlformats.org/officeDocument/2006/relationships/slideLayout" Target="../slideLayouts/slideLayout42.xml"/><Relationship Id="rId6" Type="http://schemas.openxmlformats.org/officeDocument/2006/relationships/image" Target="../media/image62.png"/><Relationship Id="rId11" Type="http://schemas.openxmlformats.org/officeDocument/2006/relationships/image" Target="../media/image74.png"/><Relationship Id="rId5" Type="http://schemas.openxmlformats.org/officeDocument/2006/relationships/image" Target="../media/image75.png"/><Relationship Id="rId10" Type="http://schemas.openxmlformats.org/officeDocument/2006/relationships/image" Target="../media/image51.png"/><Relationship Id="rId4" Type="http://schemas.openxmlformats.org/officeDocument/2006/relationships/image" Target="../media/image64.png"/><Relationship Id="rId9" Type="http://schemas.openxmlformats.org/officeDocument/2006/relationships/image" Target="../media/image61.png"/></Relationships>
</file>

<file path=ppt/slides/_rels/slide4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3.png"/><Relationship Id="rId7" Type="http://schemas.openxmlformats.org/officeDocument/2006/relationships/image" Target="../media/image60.png"/><Relationship Id="rId2" Type="http://schemas.openxmlformats.org/officeDocument/2006/relationships/image" Target="../media/image73.png"/><Relationship Id="rId1" Type="http://schemas.openxmlformats.org/officeDocument/2006/relationships/slideLayout" Target="../slideLayouts/slideLayout42.xml"/><Relationship Id="rId6" Type="http://schemas.openxmlformats.org/officeDocument/2006/relationships/image" Target="../media/image62.png"/><Relationship Id="rId11" Type="http://schemas.openxmlformats.org/officeDocument/2006/relationships/image" Target="../media/image72.png"/><Relationship Id="rId5" Type="http://schemas.openxmlformats.org/officeDocument/2006/relationships/image" Target="../media/image75.png"/><Relationship Id="rId10" Type="http://schemas.openxmlformats.org/officeDocument/2006/relationships/image" Target="../media/image51.png"/><Relationship Id="rId4" Type="http://schemas.openxmlformats.org/officeDocument/2006/relationships/image" Target="../media/image64.png"/><Relationship Id="rId9" Type="http://schemas.openxmlformats.org/officeDocument/2006/relationships/image" Target="../media/image61.png"/></Relationships>
</file>

<file path=ppt/slides/_rels/slide4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2.png"/><Relationship Id="rId7" Type="http://schemas.openxmlformats.org/officeDocument/2006/relationships/image" Target="../media/image51.png"/><Relationship Id="rId2" Type="http://schemas.openxmlformats.org/officeDocument/2006/relationships/image" Target="../media/image72.png"/><Relationship Id="rId1" Type="http://schemas.openxmlformats.org/officeDocument/2006/relationships/slideLayout" Target="../slideLayouts/slideLayout42.xml"/><Relationship Id="rId6" Type="http://schemas.openxmlformats.org/officeDocument/2006/relationships/image" Target="../media/image61.png"/><Relationship Id="rId11" Type="http://schemas.openxmlformats.org/officeDocument/2006/relationships/image" Target="../media/image75.png"/><Relationship Id="rId5" Type="http://schemas.openxmlformats.org/officeDocument/2006/relationships/image" Target="../media/image23.png"/><Relationship Id="rId10"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63.png"/></Relationships>
</file>

<file path=ppt/slides/_rels/slide4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jpeg"/><Relationship Id="rId2" Type="http://schemas.openxmlformats.org/officeDocument/2006/relationships/image" Target="../media/image76.png"/><Relationship Id="rId1" Type="http://schemas.openxmlformats.org/officeDocument/2006/relationships/slideLayout" Target="../slideLayouts/slideLayout4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4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hyperlink" Target="http://maps.google.com/" TargetMode="External"/><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2.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jpeg"/><Relationship Id="rId3" Type="http://schemas.openxmlformats.org/officeDocument/2006/relationships/image" Target="../media/image97.jpeg"/><Relationship Id="rId7" Type="http://schemas.openxmlformats.org/officeDocument/2006/relationships/image" Target="../media/image101.jpeg"/><Relationship Id="rId12" Type="http://schemas.openxmlformats.org/officeDocument/2006/relationships/image" Target="../media/image106.jpeg"/><Relationship Id="rId2" Type="http://schemas.openxmlformats.org/officeDocument/2006/relationships/image" Target="../media/image96.jpeg"/><Relationship Id="rId1" Type="http://schemas.openxmlformats.org/officeDocument/2006/relationships/slideLayout" Target="../slideLayouts/slideLayout42.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jpeg"/><Relationship Id="rId10" Type="http://schemas.openxmlformats.org/officeDocument/2006/relationships/image" Target="../media/image104.jpeg"/><Relationship Id="rId4" Type="http://schemas.openxmlformats.org/officeDocument/2006/relationships/image" Target="../media/image98.jpeg"/><Relationship Id="rId9" Type="http://schemas.openxmlformats.org/officeDocument/2006/relationships/image" Target="../media/image103.jpeg"/></Relationships>
</file>

<file path=ppt/slides/_rels/slide51.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3" Type="http://schemas.openxmlformats.org/officeDocument/2006/relationships/image" Target="../media/image109.jpeg"/><Relationship Id="rId7" Type="http://schemas.openxmlformats.org/officeDocument/2006/relationships/image" Target="../media/image113.jpeg"/><Relationship Id="rId12" Type="http://schemas.openxmlformats.org/officeDocument/2006/relationships/image" Target="../media/image118.jpeg"/><Relationship Id="rId2" Type="http://schemas.openxmlformats.org/officeDocument/2006/relationships/image" Target="../media/image108.jpeg"/><Relationship Id="rId1" Type="http://schemas.openxmlformats.org/officeDocument/2006/relationships/slideLayout" Target="../slideLayouts/slideLayout42.xml"/><Relationship Id="rId6" Type="http://schemas.openxmlformats.org/officeDocument/2006/relationships/image" Target="../media/image112.jpeg"/><Relationship Id="rId11" Type="http://schemas.openxmlformats.org/officeDocument/2006/relationships/image" Target="../media/image117.jpe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s>
</file>

<file path=ppt/slides/_rels/slide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1.xml"/><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1.xml"/><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hyperlink" Target="https://junyanz.github.io/CycleGAN/" TargetMode="External"/><Relationship Id="rId2" Type="http://schemas.openxmlformats.org/officeDocument/2006/relationships/image" Target="../media/image124.pn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1.xml"/><Relationship Id="rId4" Type="http://schemas.openxmlformats.org/officeDocument/2006/relationships/hyperlink" Target="https://hardikbansal.github.io/CycleGANBlog/"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affinelayer.com/pixsrv/"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github.com/NVlabs/stylegan" TargetMode="External"/><Relationship Id="rId2" Type="http://schemas.openxmlformats.org/officeDocument/2006/relationships/image" Target="../media/image128.png"/><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1"/>
            <a:ext cx="11353800" cy="1066799"/>
          </a:xfrm>
        </p:spPr>
        <p:txBody>
          <a:bodyPr>
            <a:normAutofit/>
          </a:bodyPr>
          <a:lstStyle/>
          <a:p>
            <a:pPr algn="l"/>
            <a:r>
              <a:rPr lang="en-US" sz="3200" dirty="0"/>
              <a:t>Synthesizing images with generative adversarial networks (GANs)</a:t>
            </a:r>
          </a:p>
        </p:txBody>
      </p:sp>
      <p:sp>
        <p:nvSpPr>
          <p:cNvPr id="6" name="Title 1"/>
          <p:cNvSpPr txBox="1">
            <a:spLocks/>
          </p:cNvSpPr>
          <p:nvPr/>
        </p:nvSpPr>
        <p:spPr>
          <a:xfrm>
            <a:off x="-509650" y="-174625"/>
            <a:ext cx="7772400" cy="1470025"/>
          </a:xfrm>
          <a:prstGeom prst="rect">
            <a:avLst/>
          </a:prstGeom>
        </p:spPr>
        <p:txBody>
          <a:bodyPr vert="horz" lIns="91440" tIns="45720" rIns="91440" bIns="45720" rtlCol="0" anchor="ctr">
            <a:normAutofit/>
          </a:bodyPr>
          <a:lstStyle/>
          <a:p>
            <a:pPr algn="ctr">
              <a:spcBef>
                <a:spcPct val="0"/>
              </a:spcBef>
              <a:defRPr/>
            </a:pPr>
            <a:r>
              <a:rPr lang="en-US" sz="4400" dirty="0">
                <a:latin typeface="+mj-lt"/>
                <a:ea typeface="+mj-ea"/>
                <a:cs typeface="+mj-cs"/>
              </a:rPr>
              <a:t>CS5670: Computer Vision</a:t>
            </a:r>
          </a:p>
        </p:txBody>
      </p:sp>
      <p:sp>
        <p:nvSpPr>
          <p:cNvPr id="7" name="Subtitle 2"/>
          <p:cNvSpPr txBox="1">
            <a:spLocks/>
          </p:cNvSpPr>
          <p:nvPr/>
        </p:nvSpPr>
        <p:spPr>
          <a:xfrm>
            <a:off x="935463" y="919252"/>
            <a:ext cx="4876800" cy="1752600"/>
          </a:xfrm>
          <a:prstGeom prst="rect">
            <a:avLst/>
          </a:prstGeom>
        </p:spPr>
        <p:txBody>
          <a:bodyPr vert="horz" lIns="91440" tIns="45720" rIns="91440" bIns="45720" rtlCol="0" anchor="t">
            <a:normAutofit/>
          </a:bodyPr>
          <a:lstStyle/>
          <a:p>
            <a:pPr algn="ctr">
              <a:spcBef>
                <a:spcPct val="20000"/>
              </a:spcBef>
              <a:defRPr/>
            </a:pPr>
            <a:r>
              <a:rPr lang="en-US" sz="3200"/>
              <a:t>Guest Lecture </a:t>
            </a:r>
            <a:r>
              <a:rPr lang="en-US" sz="3200" dirty="0"/>
              <a:t>- </a:t>
            </a:r>
            <a:r>
              <a:rPr lang="en-US" sz="3200" err="1"/>
              <a:t>Jin</a:t>
            </a:r>
            <a:r>
              <a:rPr lang="en-US" sz="3200" dirty="0"/>
              <a:t> Sun</a:t>
            </a:r>
            <a:endParaRPr lang="en-US" dirty="0"/>
          </a:p>
        </p:txBody>
      </p:sp>
      <p:sp>
        <p:nvSpPr>
          <p:cNvPr id="8" name="Rectangle 7"/>
          <p:cNvSpPr/>
          <p:nvPr/>
        </p:nvSpPr>
        <p:spPr>
          <a:xfrm>
            <a:off x="0" y="1600200"/>
            <a:ext cx="12192000"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6">
            <a:extLst>
              <a:ext uri="{FF2B5EF4-FFF2-40B4-BE49-F238E27FC236}">
                <a16:creationId xmlns:a16="http://schemas.microsoft.com/office/drawing/2014/main" id="{2E65441B-3EF9-44FC-B643-114C3675925C}"/>
              </a:ext>
            </a:extLst>
          </p:cNvPr>
          <p:cNvSpPr txBox="1">
            <a:spLocks noChangeArrowheads="1"/>
          </p:cNvSpPr>
          <p:nvPr/>
        </p:nvSpPr>
        <p:spPr bwMode="auto">
          <a:xfrm>
            <a:off x="10115122" y="6477000"/>
            <a:ext cx="209704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t">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400">
                <a:latin typeface="Arial"/>
                <a:ea typeface="ＭＳ Ｐゴシック"/>
                <a:cs typeface="Arial"/>
              </a:rPr>
              <a:t>Slides from Philipp Isola</a:t>
            </a:r>
          </a:p>
        </p:txBody>
      </p:sp>
      <p:sp>
        <p:nvSpPr>
          <p:cNvPr id="3" name="TextBox 2">
            <a:extLst>
              <a:ext uri="{FF2B5EF4-FFF2-40B4-BE49-F238E27FC236}">
                <a16:creationId xmlns:a16="http://schemas.microsoft.com/office/drawing/2014/main" id="{0C192F8B-DDAC-4944-B33D-8413B2F4CD74}"/>
              </a:ext>
            </a:extLst>
          </p:cNvPr>
          <p:cNvSpPr txBox="1"/>
          <p:nvPr/>
        </p:nvSpPr>
        <p:spPr>
          <a:xfrm>
            <a:off x="4770245" y="6416805"/>
            <a:ext cx="1938864" cy="369332"/>
          </a:xfrm>
          <a:prstGeom prst="rect">
            <a:avLst/>
          </a:prstGeom>
          <a:noFill/>
        </p:spPr>
        <p:txBody>
          <a:bodyPr wrap="none" rtlCol="0" anchor="t">
            <a:spAutoFit/>
          </a:bodyPr>
          <a:lstStyle/>
          <a:p>
            <a:r>
              <a:rPr lang="en-US" dirty="0">
                <a:hlinkClick r:id="rId2"/>
              </a:rPr>
              <a:t>Which face is real</a:t>
            </a:r>
            <a:r>
              <a:rPr lang="en-US" dirty="0"/>
              <a:t>?</a:t>
            </a:r>
          </a:p>
        </p:txBody>
      </p:sp>
      <p:pic>
        <p:nvPicPr>
          <p:cNvPr id="9" name="Picture 10" descr="A close up of two people posing for the camera&#10;&#10;Description generated with high confidence">
            <a:extLst>
              <a:ext uri="{FF2B5EF4-FFF2-40B4-BE49-F238E27FC236}">
                <a16:creationId xmlns:a16="http://schemas.microsoft.com/office/drawing/2014/main" id="{5AACD9BD-94AF-49ED-8E4C-D8F95F71BC6D}"/>
              </a:ext>
            </a:extLst>
          </p:cNvPr>
          <p:cNvPicPr>
            <a:picLocks noChangeAspect="1"/>
          </p:cNvPicPr>
          <p:nvPr/>
        </p:nvPicPr>
        <p:blipFill>
          <a:blip r:embed="rId3"/>
          <a:stretch>
            <a:fillRect/>
          </a:stretch>
        </p:blipFill>
        <p:spPr>
          <a:xfrm>
            <a:off x="2240157" y="2914922"/>
            <a:ext cx="7005443" cy="3462840"/>
          </a:xfrm>
          <a:prstGeom prst="rect">
            <a:avLst/>
          </a:prstGeom>
        </p:spPr>
      </p:pic>
      <p:sp>
        <p:nvSpPr>
          <p:cNvPr id="12" name="Rectangle 11">
            <a:extLst>
              <a:ext uri="{FF2B5EF4-FFF2-40B4-BE49-F238E27FC236}">
                <a16:creationId xmlns:a16="http://schemas.microsoft.com/office/drawing/2014/main" id="{CCAB55EC-C7BA-4B04-BBD8-8C4379AF04BD}"/>
              </a:ext>
            </a:extLst>
          </p:cNvPr>
          <p:cNvSpPr/>
          <p:nvPr/>
        </p:nvSpPr>
        <p:spPr>
          <a:xfrm>
            <a:off x="5737921" y="2909849"/>
            <a:ext cx="3506440" cy="346307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p:nvPr/>
        </p:nvSpPr>
        <p:spPr>
          <a:xfrm>
            <a:off x="5021978" y="2522466"/>
            <a:ext cx="3175194" cy="2829069"/>
          </a:xfrm>
          <a:prstGeom prst="rect">
            <a:avLst/>
          </a:prstGeom>
          <a:solidFill>
            <a:srgbClr val="53585F"/>
          </a:solidFill>
          <a:ln w="889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266" name="Shape 266"/>
          <p:cNvSpPr/>
          <p:nvPr/>
        </p:nvSpPr>
        <p:spPr>
          <a:xfrm>
            <a:off x="8593228" y="3937000"/>
            <a:ext cx="1185772" cy="0"/>
          </a:xfrm>
          <a:prstGeom prst="line">
            <a:avLst/>
          </a:prstGeom>
          <a:ln w="76200">
            <a:solidFill>
              <a:srgbClr val="000000"/>
            </a:solidFill>
            <a:tailEnd type="triangle"/>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sp>
        <p:nvSpPr>
          <p:cNvPr id="267" name="Shape 267"/>
          <p:cNvSpPr/>
          <p:nvPr/>
        </p:nvSpPr>
        <p:spPr>
          <a:xfrm>
            <a:off x="3429000" y="3937000"/>
            <a:ext cx="1185772" cy="0"/>
          </a:xfrm>
          <a:prstGeom prst="line">
            <a:avLst/>
          </a:prstGeom>
          <a:ln w="76200">
            <a:solidFill>
              <a:srgbClr val="000000"/>
            </a:solidFill>
            <a:tailEnd type="triangle"/>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pic>
        <p:nvPicPr>
          <p:cNvPr id="268" name="Screen Shot 2016-10-17 at 11.03.18 PM.png"/>
          <p:cNvPicPr>
            <a:picLocks noChangeAspect="1"/>
          </p:cNvPicPr>
          <p:nvPr/>
        </p:nvPicPr>
        <p:blipFill>
          <a:blip r:embed="rId2"/>
          <a:stretch>
            <a:fillRect/>
          </a:stretch>
        </p:blipFill>
        <p:spPr>
          <a:xfrm>
            <a:off x="456875" y="3045391"/>
            <a:ext cx="2696057" cy="1783219"/>
          </a:xfrm>
          <a:prstGeom prst="rect">
            <a:avLst/>
          </a:prstGeom>
          <a:ln w="12700">
            <a:miter lim="400000"/>
          </a:ln>
        </p:spPr>
      </p:pic>
      <p:sp>
        <p:nvSpPr>
          <p:cNvPr id="269" name="Shape 269"/>
          <p:cNvSpPr/>
          <p:nvPr/>
        </p:nvSpPr>
        <p:spPr>
          <a:xfrm>
            <a:off x="5070299" y="3585723"/>
            <a:ext cx="3078551" cy="67710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defTabSz="2172273">
              <a:defRPr sz="7800" b="1">
                <a:solidFill>
                  <a:srgbClr val="FFFFFF"/>
                </a:solidFill>
                <a:latin typeface="Helvetica"/>
                <a:ea typeface="Helvetica"/>
                <a:cs typeface="Helvetica"/>
                <a:sym typeface="Helvetica"/>
              </a:defRPr>
            </a:lvl1pPr>
          </a:lstStyle>
          <a:p>
            <a:pPr algn="ctr" defTabSz="1086137" hangingPunct="0"/>
            <a:r>
              <a:rPr sz="3900" kern="0"/>
              <a:t>Learner</a:t>
            </a:r>
          </a:p>
        </p:txBody>
      </p:sp>
      <p:sp>
        <p:nvSpPr>
          <p:cNvPr id="270" name="Shape 270"/>
          <p:cNvSpPr/>
          <p:nvPr/>
        </p:nvSpPr>
        <p:spPr>
          <a:xfrm>
            <a:off x="1052890" y="5790647"/>
            <a:ext cx="1684757" cy="63094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7200"/>
            </a:lvl1pPr>
          </a:lstStyle>
          <a:p>
            <a:pPr defTabSz="1086137" hangingPunct="0"/>
            <a:r>
              <a:rPr sz="3600" kern="0">
                <a:solidFill>
                  <a:srgbClr val="000000"/>
                </a:solidFill>
                <a:latin typeface="Helvetica Light"/>
                <a:sym typeface="Helvetica Light"/>
              </a:rPr>
              <a:t>image X</a:t>
            </a:r>
          </a:p>
        </p:txBody>
      </p:sp>
      <p:sp>
        <p:nvSpPr>
          <p:cNvPr id="271" name="Shape 271"/>
          <p:cNvSpPr/>
          <p:nvPr/>
        </p:nvSpPr>
        <p:spPr>
          <a:xfrm>
            <a:off x="9906002" y="3652398"/>
            <a:ext cx="1045158" cy="538609"/>
          </a:xfrm>
          <a:prstGeom prst="rect">
            <a:avLst/>
          </a:prstGeom>
          <a:ln w="63500">
            <a:solidFill>
              <a:srgbClr val="000000"/>
            </a:solidFill>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6000"/>
            </a:lvl1pPr>
          </a:lstStyle>
          <a:p>
            <a:pPr defTabSz="1086137" hangingPunct="0"/>
            <a:r>
              <a:rPr sz="3000" kern="0">
                <a:solidFill>
                  <a:srgbClr val="000000"/>
                </a:solidFill>
                <a:latin typeface="Helvetica Light"/>
                <a:sym typeface="Helvetica Light"/>
              </a:rPr>
              <a:t>“Fish”</a:t>
            </a:r>
          </a:p>
        </p:txBody>
      </p:sp>
      <p:sp>
        <p:nvSpPr>
          <p:cNvPr id="272" name="Shape 272"/>
          <p:cNvSpPr/>
          <p:nvPr/>
        </p:nvSpPr>
        <p:spPr>
          <a:xfrm>
            <a:off x="9720862" y="5790643"/>
            <a:ext cx="1399422" cy="63094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7200"/>
            </a:lvl1pPr>
          </a:lstStyle>
          <a:p>
            <a:pPr defTabSz="1086137" hangingPunct="0"/>
            <a:r>
              <a:rPr sz="3600" kern="0">
                <a:solidFill>
                  <a:srgbClr val="000000"/>
                </a:solidFill>
                <a:latin typeface="Helvetica Light"/>
                <a:sym typeface="Helvetica Light"/>
              </a:rPr>
              <a:t>label Y</a:t>
            </a:r>
          </a:p>
        </p:txBody>
      </p:sp>
      <p:pic>
        <p:nvPicPr>
          <p:cNvPr id="273" name="image4.jpg" descr="http://www.thekeyclass.com/wp-content/uploads/2012/10/cubicle.jpg"/>
          <p:cNvPicPr>
            <a:picLocks noChangeAspect="1"/>
          </p:cNvPicPr>
          <p:nvPr/>
        </p:nvPicPr>
        <p:blipFill>
          <a:blip r:embed="rId3"/>
          <a:stretch>
            <a:fillRect/>
          </a:stretch>
        </p:blipFill>
        <p:spPr>
          <a:xfrm>
            <a:off x="8575451" y="1079500"/>
            <a:ext cx="3490795" cy="2443559"/>
          </a:xfrm>
          <a:prstGeom prst="rect">
            <a:avLst/>
          </a:prstGeom>
          <a:ln w="25400">
            <a:solidFill>
              <a:srgbClr val="000000"/>
            </a:solidFill>
            <a:miter lim="400000"/>
          </a:ln>
        </p:spPr>
      </p:pic>
      <p:sp>
        <p:nvSpPr>
          <p:cNvPr id="274" name="Shape 274"/>
          <p:cNvSpPr>
            <a:spLocks noGrp="1"/>
          </p:cNvSpPr>
          <p:nvPr>
            <p:ph type="title"/>
          </p:nvPr>
        </p:nvSpPr>
        <p:spPr>
          <a:xfrm>
            <a:off x="127000" y="0"/>
            <a:ext cx="11874501" cy="1143001"/>
          </a:xfrm>
          <a:prstGeom prst="rect">
            <a:avLst/>
          </a:prstGeom>
        </p:spPr>
        <p:txBody>
          <a:bodyPr/>
          <a:lstStyle>
            <a:lvl1pPr>
              <a:defRPr>
                <a:latin typeface="+mn-lt"/>
                <a:ea typeface="+mn-ea"/>
                <a:cs typeface="+mn-cs"/>
                <a:sym typeface="Helvetica Light"/>
              </a:defRPr>
            </a:lvl1pPr>
          </a:lstStyle>
          <a:p>
            <a:r>
              <a:t>Image classification</a:t>
            </a:r>
          </a:p>
        </p:txBody>
      </p:sp>
    </p:spTree>
    <p:extLst>
      <p:ext uri="{BB962C8B-B14F-4D97-AF65-F5344CB8AC3E}">
        <p14:creationId xmlns:p14="http://schemas.microsoft.com/office/powerpoint/2010/main" val="356429801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p:nvPr/>
        </p:nvSpPr>
        <p:spPr>
          <a:xfrm>
            <a:off x="5021978" y="2522466"/>
            <a:ext cx="3175194" cy="2829069"/>
          </a:xfrm>
          <a:prstGeom prst="rect">
            <a:avLst/>
          </a:prstGeom>
          <a:solidFill>
            <a:srgbClr val="53585F"/>
          </a:solidFill>
          <a:ln w="889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277" name="Shape 277"/>
          <p:cNvSpPr/>
          <p:nvPr/>
        </p:nvSpPr>
        <p:spPr>
          <a:xfrm>
            <a:off x="8593228" y="3937000"/>
            <a:ext cx="1185772" cy="0"/>
          </a:xfrm>
          <a:prstGeom prst="line">
            <a:avLst/>
          </a:prstGeom>
          <a:ln w="76200">
            <a:solidFill>
              <a:srgbClr val="000000"/>
            </a:solidFill>
            <a:tailEnd type="triangle"/>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sp>
        <p:nvSpPr>
          <p:cNvPr id="278" name="Shape 278"/>
          <p:cNvSpPr/>
          <p:nvPr/>
        </p:nvSpPr>
        <p:spPr>
          <a:xfrm>
            <a:off x="3429000" y="3937000"/>
            <a:ext cx="1185772" cy="0"/>
          </a:xfrm>
          <a:prstGeom prst="line">
            <a:avLst/>
          </a:prstGeom>
          <a:ln w="76200">
            <a:solidFill>
              <a:srgbClr val="000000"/>
            </a:solidFill>
            <a:tailEnd type="triangle"/>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pic>
        <p:nvPicPr>
          <p:cNvPr id="279" name="image4.jpg" descr="http://www.thekeyclass.com/wp-content/uploads/2012/10/cubicle.jpg"/>
          <p:cNvPicPr>
            <a:picLocks noChangeAspect="1"/>
          </p:cNvPicPr>
          <p:nvPr/>
        </p:nvPicPr>
        <p:blipFill>
          <a:blip r:embed="rId2"/>
          <a:stretch>
            <a:fillRect/>
          </a:stretch>
        </p:blipFill>
        <p:spPr>
          <a:xfrm>
            <a:off x="8575451" y="1079500"/>
            <a:ext cx="3490795" cy="2443559"/>
          </a:xfrm>
          <a:prstGeom prst="rect">
            <a:avLst/>
          </a:prstGeom>
          <a:ln w="25400">
            <a:solidFill>
              <a:srgbClr val="000000"/>
            </a:solidFill>
            <a:miter lim="400000"/>
          </a:ln>
        </p:spPr>
      </p:pic>
      <p:pic>
        <p:nvPicPr>
          <p:cNvPr id="280" name="Screen Shot 2016-10-17 at 11.03.22 PM.png"/>
          <p:cNvPicPr>
            <a:picLocks noChangeAspect="1"/>
          </p:cNvPicPr>
          <p:nvPr/>
        </p:nvPicPr>
        <p:blipFill>
          <a:blip r:embed="rId3"/>
          <a:stretch>
            <a:fillRect/>
          </a:stretch>
        </p:blipFill>
        <p:spPr>
          <a:xfrm>
            <a:off x="378527" y="2655165"/>
            <a:ext cx="2937796" cy="2200112"/>
          </a:xfrm>
          <a:prstGeom prst="rect">
            <a:avLst/>
          </a:prstGeom>
          <a:ln w="12700">
            <a:miter lim="400000"/>
          </a:ln>
        </p:spPr>
      </p:pic>
      <p:sp>
        <p:nvSpPr>
          <p:cNvPr id="281" name="Shape 281"/>
          <p:cNvSpPr/>
          <p:nvPr/>
        </p:nvSpPr>
        <p:spPr>
          <a:xfrm rot="5400000">
            <a:off x="1603005" y="4900663"/>
            <a:ext cx="381516" cy="61074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7000">
                <a:latin typeface="Adobe 繁黑體 Std B"/>
                <a:ea typeface="Adobe 繁黑體 Std B"/>
                <a:cs typeface="Adobe 繁黑體 Std B"/>
                <a:sym typeface="Adobe 繁黑體 Std B"/>
              </a:defRPr>
            </a:lvl1pPr>
          </a:lstStyle>
          <a:p>
            <a:pPr algn="ctr" defTabSz="410766" hangingPunct="0"/>
            <a:r>
              <a:rPr sz="3500" kern="0">
                <a:solidFill>
                  <a:srgbClr val="000000"/>
                </a:solidFill>
              </a:rPr>
              <a:t>…</a:t>
            </a:r>
          </a:p>
        </p:txBody>
      </p:sp>
      <p:sp>
        <p:nvSpPr>
          <p:cNvPr id="282" name="Shape 282"/>
          <p:cNvSpPr/>
          <p:nvPr/>
        </p:nvSpPr>
        <p:spPr>
          <a:xfrm>
            <a:off x="5070299" y="3585723"/>
            <a:ext cx="3078551" cy="67710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defTabSz="2172273">
              <a:defRPr sz="7800" b="1">
                <a:solidFill>
                  <a:srgbClr val="FFFFFF"/>
                </a:solidFill>
                <a:latin typeface="Helvetica"/>
                <a:ea typeface="Helvetica"/>
                <a:cs typeface="Helvetica"/>
                <a:sym typeface="Helvetica"/>
              </a:defRPr>
            </a:lvl1pPr>
          </a:lstStyle>
          <a:p>
            <a:pPr algn="ctr" defTabSz="1086137" hangingPunct="0"/>
            <a:r>
              <a:rPr sz="3900" kern="0"/>
              <a:t>Learner</a:t>
            </a:r>
          </a:p>
        </p:txBody>
      </p:sp>
      <p:sp>
        <p:nvSpPr>
          <p:cNvPr id="283" name="Shape 283"/>
          <p:cNvSpPr/>
          <p:nvPr/>
        </p:nvSpPr>
        <p:spPr>
          <a:xfrm>
            <a:off x="1052890" y="5790647"/>
            <a:ext cx="1684757" cy="63094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7200"/>
            </a:lvl1pPr>
          </a:lstStyle>
          <a:p>
            <a:pPr defTabSz="1086137" hangingPunct="0"/>
            <a:r>
              <a:rPr sz="3600" kern="0">
                <a:solidFill>
                  <a:srgbClr val="000000"/>
                </a:solidFill>
                <a:latin typeface="Helvetica Light"/>
                <a:sym typeface="Helvetica Light"/>
              </a:rPr>
              <a:t>image X</a:t>
            </a:r>
          </a:p>
        </p:txBody>
      </p:sp>
      <p:sp>
        <p:nvSpPr>
          <p:cNvPr id="284" name="Shape 284"/>
          <p:cNvSpPr/>
          <p:nvPr/>
        </p:nvSpPr>
        <p:spPr>
          <a:xfrm>
            <a:off x="9906002" y="3652398"/>
            <a:ext cx="1045158" cy="538609"/>
          </a:xfrm>
          <a:prstGeom prst="rect">
            <a:avLst/>
          </a:prstGeom>
          <a:ln w="63500">
            <a:solidFill>
              <a:srgbClr val="000000"/>
            </a:solidFill>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6000"/>
            </a:lvl1pPr>
          </a:lstStyle>
          <a:p>
            <a:pPr defTabSz="1086137" hangingPunct="0"/>
            <a:r>
              <a:rPr sz="3000" kern="0">
                <a:solidFill>
                  <a:srgbClr val="000000"/>
                </a:solidFill>
                <a:latin typeface="Helvetica Light"/>
                <a:sym typeface="Helvetica Light"/>
              </a:rPr>
              <a:t>“Fish”</a:t>
            </a:r>
          </a:p>
        </p:txBody>
      </p:sp>
      <p:sp>
        <p:nvSpPr>
          <p:cNvPr id="285" name="Shape 285"/>
          <p:cNvSpPr/>
          <p:nvPr/>
        </p:nvSpPr>
        <p:spPr>
          <a:xfrm>
            <a:off x="9720862" y="5790643"/>
            <a:ext cx="1399422" cy="63094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7200"/>
            </a:lvl1pPr>
          </a:lstStyle>
          <a:p>
            <a:pPr defTabSz="1086137" hangingPunct="0"/>
            <a:r>
              <a:rPr sz="3600" kern="0">
                <a:solidFill>
                  <a:srgbClr val="000000"/>
                </a:solidFill>
                <a:latin typeface="Helvetica Light"/>
                <a:sym typeface="Helvetica Light"/>
              </a:rPr>
              <a:t>label Y</a:t>
            </a:r>
          </a:p>
        </p:txBody>
      </p:sp>
      <p:sp>
        <p:nvSpPr>
          <p:cNvPr id="286" name="Shape 286"/>
          <p:cNvSpPr>
            <a:spLocks noGrp="1"/>
          </p:cNvSpPr>
          <p:nvPr>
            <p:ph type="title"/>
          </p:nvPr>
        </p:nvSpPr>
        <p:spPr>
          <a:xfrm>
            <a:off x="127000" y="0"/>
            <a:ext cx="11874501" cy="1143001"/>
          </a:xfrm>
          <a:prstGeom prst="rect">
            <a:avLst/>
          </a:prstGeom>
        </p:spPr>
        <p:txBody>
          <a:bodyPr/>
          <a:lstStyle>
            <a:lvl1pPr>
              <a:defRPr>
                <a:latin typeface="+mn-lt"/>
                <a:ea typeface="+mn-ea"/>
                <a:cs typeface="+mn-cs"/>
                <a:sym typeface="Helvetica Light"/>
              </a:defRPr>
            </a:lvl1pPr>
          </a:lstStyle>
          <a:p>
            <a:r>
              <a:t>Image classification</a:t>
            </a:r>
          </a:p>
        </p:txBody>
      </p:sp>
    </p:spTree>
    <p:extLst>
      <p:ext uri="{BB962C8B-B14F-4D97-AF65-F5344CB8AC3E}">
        <p14:creationId xmlns:p14="http://schemas.microsoft.com/office/powerpoint/2010/main" val="305985976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p:nvPr/>
        </p:nvSpPr>
        <p:spPr>
          <a:xfrm>
            <a:off x="2161429" y="98453"/>
            <a:ext cx="7869142"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defRPr sz="8000"/>
            </a:pPr>
            <a:r>
              <a:rPr sz="4000" kern="0">
                <a:solidFill>
                  <a:srgbClr val="000000"/>
                </a:solidFill>
                <a:latin typeface="Helvetica Light"/>
                <a:sym typeface="Helvetica Light"/>
              </a:rPr>
              <a:t>Image prediction </a:t>
            </a:r>
            <a:r>
              <a:rPr sz="3000" kern="0">
                <a:solidFill>
                  <a:srgbClr val="000000"/>
                </a:solidFill>
                <a:latin typeface="Helvetica Light"/>
                <a:sym typeface="Helvetica Light"/>
              </a:rPr>
              <a:t>(“structured prediction”)</a:t>
            </a:r>
          </a:p>
        </p:txBody>
      </p:sp>
      <p:grpSp>
        <p:nvGrpSpPr>
          <p:cNvPr id="294" name="Group 294"/>
          <p:cNvGrpSpPr/>
          <p:nvPr/>
        </p:nvGrpSpPr>
        <p:grpSpPr>
          <a:xfrm>
            <a:off x="1328457" y="940542"/>
            <a:ext cx="3548990" cy="2987880"/>
            <a:chOff x="0" y="-4417"/>
            <a:chExt cx="7097977" cy="5975757"/>
          </a:xfrm>
        </p:grpSpPr>
        <p:sp>
          <p:nvSpPr>
            <p:cNvPr id="289" name="Shape 289"/>
            <p:cNvSpPr/>
            <p:nvPr/>
          </p:nvSpPr>
          <p:spPr>
            <a:xfrm>
              <a:off x="1398301" y="-4417"/>
              <a:ext cx="4270400"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Object labeling</a:t>
              </a:r>
            </a:p>
          </p:txBody>
        </p:sp>
        <p:pic>
          <p:nvPicPr>
            <p:cNvPr id="290" name="pasted-image.png"/>
            <p:cNvPicPr>
              <a:picLocks noChangeAspect="1"/>
            </p:cNvPicPr>
            <p:nvPr/>
          </p:nvPicPr>
          <p:blipFill>
            <a:blip r:embed="rId2"/>
            <a:stretch>
              <a:fillRect/>
            </a:stretch>
          </p:blipFill>
          <p:spPr>
            <a:xfrm>
              <a:off x="0" y="1095342"/>
              <a:ext cx="3198615" cy="4156791"/>
            </a:xfrm>
            <a:prstGeom prst="rect">
              <a:avLst/>
            </a:prstGeom>
            <a:ln w="12700" cap="flat">
              <a:noFill/>
              <a:miter lim="400000"/>
            </a:ln>
            <a:effectLst/>
          </p:spPr>
        </p:pic>
        <p:pic>
          <p:nvPicPr>
            <p:cNvPr id="291" name="pasted-image.png"/>
            <p:cNvPicPr>
              <a:picLocks noChangeAspect="1"/>
            </p:cNvPicPr>
            <p:nvPr/>
          </p:nvPicPr>
          <p:blipFill>
            <a:blip r:embed="rId3"/>
            <a:stretch>
              <a:fillRect/>
            </a:stretch>
          </p:blipFill>
          <p:spPr>
            <a:xfrm>
              <a:off x="3881833" y="1074705"/>
              <a:ext cx="3216144" cy="4198064"/>
            </a:xfrm>
            <a:prstGeom prst="rect">
              <a:avLst/>
            </a:prstGeom>
            <a:ln w="12700" cap="flat">
              <a:noFill/>
              <a:miter lim="400000"/>
            </a:ln>
            <a:effectLst/>
          </p:spPr>
        </p:pic>
        <p:sp>
          <p:nvSpPr>
            <p:cNvPr id="292" name="Shape 292"/>
            <p:cNvSpPr/>
            <p:nvPr/>
          </p:nvSpPr>
          <p:spPr>
            <a:xfrm flipV="1">
              <a:off x="3309042" y="3170003"/>
              <a:ext cx="449310" cy="9788"/>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sp>
          <p:nvSpPr>
            <p:cNvPr id="293" name="Shape 293"/>
            <p:cNvSpPr/>
            <p:nvPr/>
          </p:nvSpPr>
          <p:spPr>
            <a:xfrm>
              <a:off x="1104952" y="5211516"/>
              <a:ext cx="4857098" cy="7598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000"/>
              </a:lvl1pPr>
            </a:lstStyle>
            <a:p>
              <a:pPr algn="ctr" defTabSz="410766" hangingPunct="0"/>
              <a:r>
                <a:rPr sz="2000" kern="0">
                  <a:solidFill>
                    <a:srgbClr val="000000"/>
                  </a:solidFill>
                  <a:latin typeface="Helvetica Light"/>
                  <a:sym typeface="Helvetica Light"/>
                </a:rPr>
                <a:t>[Long et al. 2015, …]</a:t>
              </a:r>
            </a:p>
          </p:txBody>
        </p:sp>
      </p:grpSp>
      <p:grpSp>
        <p:nvGrpSpPr>
          <p:cNvPr id="300" name="Group 300"/>
          <p:cNvGrpSpPr/>
          <p:nvPr/>
        </p:nvGrpSpPr>
        <p:grpSpPr>
          <a:xfrm>
            <a:off x="6060178" y="970923"/>
            <a:ext cx="5568653" cy="2724211"/>
            <a:chOff x="0" y="-4417"/>
            <a:chExt cx="11137303" cy="5448420"/>
          </a:xfrm>
        </p:grpSpPr>
        <p:sp>
          <p:nvSpPr>
            <p:cNvPr id="295" name="Shape 295"/>
            <p:cNvSpPr/>
            <p:nvPr/>
          </p:nvSpPr>
          <p:spPr>
            <a:xfrm>
              <a:off x="3408741" y="-4417"/>
              <a:ext cx="4382613"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Edge Detection</a:t>
              </a:r>
            </a:p>
          </p:txBody>
        </p:sp>
        <p:sp>
          <p:nvSpPr>
            <p:cNvPr id="296" name="Shape 296"/>
            <p:cNvSpPr/>
            <p:nvPr/>
          </p:nvSpPr>
          <p:spPr>
            <a:xfrm flipV="1">
              <a:off x="5375585" y="2831336"/>
              <a:ext cx="449311" cy="9788"/>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sp>
          <p:nvSpPr>
            <p:cNvPr id="297" name="Shape 297"/>
            <p:cNvSpPr/>
            <p:nvPr/>
          </p:nvSpPr>
          <p:spPr>
            <a:xfrm>
              <a:off x="3381489" y="4684179"/>
              <a:ext cx="4437113" cy="7598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000"/>
              </a:lvl1pPr>
            </a:lstStyle>
            <a:p>
              <a:pPr algn="ctr" defTabSz="410766" hangingPunct="0"/>
              <a:r>
                <a:rPr sz="2000" kern="0">
                  <a:solidFill>
                    <a:srgbClr val="000000"/>
                  </a:solidFill>
                  <a:latin typeface="Helvetica Light"/>
                  <a:sym typeface="Helvetica Light"/>
                </a:rPr>
                <a:t>[Xie et al. 2015, …]</a:t>
              </a:r>
            </a:p>
          </p:txBody>
        </p:sp>
        <p:pic>
          <p:nvPicPr>
            <p:cNvPr id="298" name="pasted-image.png"/>
            <p:cNvPicPr>
              <a:picLocks noChangeAspect="1"/>
            </p:cNvPicPr>
            <p:nvPr/>
          </p:nvPicPr>
          <p:blipFill>
            <a:blip r:embed="rId4"/>
            <a:stretch>
              <a:fillRect/>
            </a:stretch>
          </p:blipFill>
          <p:spPr>
            <a:xfrm>
              <a:off x="0" y="1090771"/>
              <a:ext cx="5239560" cy="3510247"/>
            </a:xfrm>
            <a:prstGeom prst="rect">
              <a:avLst/>
            </a:prstGeom>
            <a:ln w="12700" cap="flat">
              <a:noFill/>
              <a:miter lim="400000"/>
            </a:ln>
            <a:effectLst/>
          </p:spPr>
        </p:pic>
        <p:pic>
          <p:nvPicPr>
            <p:cNvPr id="299" name="pasted-image.png"/>
            <p:cNvPicPr>
              <a:picLocks noChangeAspect="1"/>
            </p:cNvPicPr>
            <p:nvPr/>
          </p:nvPicPr>
          <p:blipFill>
            <a:blip r:embed="rId5"/>
            <a:srcRect r="461"/>
            <a:stretch>
              <a:fillRect/>
            </a:stretch>
          </p:blipFill>
          <p:spPr>
            <a:xfrm>
              <a:off x="5960460" y="1111938"/>
              <a:ext cx="5176843" cy="3458625"/>
            </a:xfrm>
            <a:prstGeom prst="rect">
              <a:avLst/>
            </a:prstGeom>
            <a:ln w="38100" cap="flat">
              <a:solidFill>
                <a:srgbClr val="000000"/>
              </a:solidFill>
              <a:prstDash val="solid"/>
              <a:miter lim="400000"/>
            </a:ln>
            <a:effectLst/>
          </p:spPr>
        </p:pic>
      </p:grpSp>
      <p:grpSp>
        <p:nvGrpSpPr>
          <p:cNvPr id="308" name="Group 308"/>
          <p:cNvGrpSpPr/>
          <p:nvPr/>
        </p:nvGrpSpPr>
        <p:grpSpPr>
          <a:xfrm>
            <a:off x="6310645" y="4053221"/>
            <a:ext cx="5190368" cy="2763518"/>
            <a:chOff x="0" y="-4417"/>
            <a:chExt cx="10380734" cy="5527035"/>
          </a:xfrm>
        </p:grpSpPr>
        <p:grpSp>
          <p:nvGrpSpPr>
            <p:cNvPr id="303" name="Group 303"/>
            <p:cNvGrpSpPr/>
            <p:nvPr/>
          </p:nvGrpSpPr>
          <p:grpSpPr>
            <a:xfrm>
              <a:off x="5161826" y="836675"/>
              <a:ext cx="5218908" cy="3978138"/>
              <a:chOff x="0" y="0"/>
              <a:chExt cx="5218906" cy="3978137"/>
            </a:xfrm>
          </p:grpSpPr>
          <p:pic>
            <p:nvPicPr>
              <p:cNvPr id="301" name="pasted-image.png"/>
              <p:cNvPicPr>
                <a:picLocks noChangeAspect="1"/>
              </p:cNvPicPr>
              <p:nvPr/>
            </p:nvPicPr>
            <p:blipFill>
              <a:blip r:embed="rId6"/>
              <a:stretch>
                <a:fillRect/>
              </a:stretch>
            </p:blipFill>
            <p:spPr>
              <a:xfrm>
                <a:off x="0" y="0"/>
                <a:ext cx="5218907" cy="3978138"/>
              </a:xfrm>
              <a:prstGeom prst="rect">
                <a:avLst/>
              </a:prstGeom>
              <a:ln w="12700" cap="flat">
                <a:noFill/>
                <a:miter lim="400000"/>
              </a:ln>
              <a:effectLst/>
            </p:spPr>
          </p:pic>
          <p:sp>
            <p:nvSpPr>
              <p:cNvPr id="302" name="Shape 302"/>
              <p:cNvSpPr/>
              <p:nvPr/>
            </p:nvSpPr>
            <p:spPr>
              <a:xfrm>
                <a:off x="203100" y="14596"/>
                <a:ext cx="173282" cy="586114"/>
              </a:xfrm>
              <a:prstGeom prst="rect">
                <a:avLst/>
              </a:prstGeom>
              <a:solidFill>
                <a:srgbClr val="FFFFFF"/>
              </a:solidFill>
              <a:ln w="12700" cap="flat">
                <a:noFill/>
                <a:miter lim="400000"/>
              </a:ln>
              <a:effectLst/>
            </p:spPr>
            <p:txBody>
              <a:bodyPr wrap="square" lIns="38100" tIns="38100" rIns="38100" bIns="38100" numCol="1" anchor="ctr">
                <a:noAutofit/>
              </a:bodyPr>
              <a:lstStyle/>
              <a:p>
                <a:pPr defTabSz="1219200" hangingPunct="0">
                  <a:defRPr sz="4800">
                    <a:latin typeface="Calibri"/>
                    <a:ea typeface="Calibri"/>
                    <a:cs typeface="Calibri"/>
                    <a:sym typeface="Calibri"/>
                  </a:defRPr>
                </a:pPr>
                <a:endParaRPr sz="2400" kern="0">
                  <a:solidFill>
                    <a:srgbClr val="000000"/>
                  </a:solidFill>
                  <a:latin typeface="Calibri"/>
                  <a:cs typeface="Calibri"/>
                  <a:sym typeface="Calibri"/>
                </a:endParaRPr>
              </a:p>
            </p:txBody>
          </p:sp>
        </p:grpSp>
        <p:sp>
          <p:nvSpPr>
            <p:cNvPr id="304" name="Shape 304"/>
            <p:cNvSpPr/>
            <p:nvPr/>
          </p:nvSpPr>
          <p:spPr>
            <a:xfrm>
              <a:off x="3218787" y="-4417"/>
              <a:ext cx="3760647"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Style transfer</a:t>
              </a:r>
            </a:p>
          </p:txBody>
        </p:sp>
        <p:sp>
          <p:nvSpPr>
            <p:cNvPr id="305" name="Shape 305"/>
            <p:cNvSpPr/>
            <p:nvPr/>
          </p:nvSpPr>
          <p:spPr>
            <a:xfrm flipV="1">
              <a:off x="4874541" y="2671437"/>
              <a:ext cx="449310" cy="9788"/>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sp>
          <p:nvSpPr>
            <p:cNvPr id="306" name="Shape 306"/>
            <p:cNvSpPr/>
            <p:nvPr/>
          </p:nvSpPr>
          <p:spPr>
            <a:xfrm>
              <a:off x="2580792" y="4762794"/>
              <a:ext cx="5036635" cy="7598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000"/>
              </a:lvl1pPr>
            </a:lstStyle>
            <a:p>
              <a:pPr algn="ctr" defTabSz="410766" hangingPunct="0"/>
              <a:r>
                <a:rPr sz="2000" kern="0">
                  <a:solidFill>
                    <a:srgbClr val="000000"/>
                  </a:solidFill>
                  <a:latin typeface="Helvetica Light"/>
                  <a:sym typeface="Helvetica Light"/>
                </a:rPr>
                <a:t>[Gatys et al. 2016, …]</a:t>
              </a:r>
            </a:p>
          </p:txBody>
        </p:sp>
        <p:pic>
          <p:nvPicPr>
            <p:cNvPr id="307" name="pasted-image.png"/>
            <p:cNvPicPr>
              <a:picLocks noChangeAspect="1"/>
            </p:cNvPicPr>
            <p:nvPr/>
          </p:nvPicPr>
          <p:blipFill>
            <a:blip r:embed="rId7"/>
            <a:stretch>
              <a:fillRect/>
            </a:stretch>
          </p:blipFill>
          <p:spPr>
            <a:xfrm>
              <a:off x="0" y="990528"/>
              <a:ext cx="4685682" cy="3501099"/>
            </a:xfrm>
            <a:prstGeom prst="rect">
              <a:avLst/>
            </a:prstGeom>
            <a:ln w="12700" cap="flat">
              <a:noFill/>
              <a:miter lim="400000"/>
            </a:ln>
            <a:effectLst/>
          </p:spPr>
        </p:pic>
      </p:grpSp>
      <p:grpSp>
        <p:nvGrpSpPr>
          <p:cNvPr id="314" name="Group 314"/>
          <p:cNvGrpSpPr/>
          <p:nvPr/>
        </p:nvGrpSpPr>
        <p:grpSpPr>
          <a:xfrm>
            <a:off x="440407" y="4084310"/>
            <a:ext cx="4906317" cy="2637841"/>
            <a:chOff x="0" y="-4417"/>
            <a:chExt cx="9812633" cy="5275681"/>
          </a:xfrm>
        </p:grpSpPr>
        <p:sp>
          <p:nvSpPr>
            <p:cNvPr id="309" name="Shape 309"/>
            <p:cNvSpPr/>
            <p:nvPr/>
          </p:nvSpPr>
          <p:spPr>
            <a:xfrm flipV="1">
              <a:off x="5993227" y="2775066"/>
              <a:ext cx="449310" cy="9789"/>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sp>
          <p:nvSpPr>
            <p:cNvPr id="310" name="Shape 310"/>
            <p:cNvSpPr/>
            <p:nvPr/>
          </p:nvSpPr>
          <p:spPr>
            <a:xfrm>
              <a:off x="2839014" y="4511440"/>
              <a:ext cx="4895574" cy="7598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000"/>
              </a:lvl1pPr>
            </a:lstStyle>
            <a:p>
              <a:pPr algn="ctr" defTabSz="410766" hangingPunct="0"/>
              <a:r>
                <a:rPr sz="2000" kern="0">
                  <a:solidFill>
                    <a:srgbClr val="000000"/>
                  </a:solidFill>
                  <a:latin typeface="Helvetica Light"/>
                  <a:sym typeface="Helvetica Light"/>
                </a:rPr>
                <a:t>[Reed et al. 2014, …]</a:t>
              </a:r>
            </a:p>
          </p:txBody>
        </p:sp>
        <p:sp>
          <p:nvSpPr>
            <p:cNvPr id="311" name="Shape 311"/>
            <p:cNvSpPr/>
            <p:nvPr/>
          </p:nvSpPr>
          <p:spPr>
            <a:xfrm>
              <a:off x="3351974" y="-4417"/>
              <a:ext cx="3869652"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Text-to-photo</a:t>
              </a:r>
            </a:p>
          </p:txBody>
        </p:sp>
        <p:pic>
          <p:nvPicPr>
            <p:cNvPr id="312" name="pasted-image.png"/>
            <p:cNvPicPr>
              <a:picLocks noChangeAspect="1"/>
            </p:cNvPicPr>
            <p:nvPr/>
          </p:nvPicPr>
          <p:blipFill>
            <a:blip r:embed="rId8"/>
            <a:stretch>
              <a:fillRect/>
            </a:stretch>
          </p:blipFill>
          <p:spPr>
            <a:xfrm>
              <a:off x="6618535" y="1168969"/>
              <a:ext cx="3194098" cy="3194098"/>
            </a:xfrm>
            <a:prstGeom prst="rect">
              <a:avLst/>
            </a:prstGeom>
            <a:ln w="12700" cap="flat">
              <a:noFill/>
              <a:miter lim="400000"/>
            </a:ln>
            <a:effectLst/>
          </p:spPr>
        </p:pic>
        <p:sp>
          <p:nvSpPr>
            <p:cNvPr id="313" name="Shape 313"/>
            <p:cNvSpPr/>
            <p:nvPr/>
          </p:nvSpPr>
          <p:spPr>
            <a:xfrm>
              <a:off x="0" y="1852993"/>
              <a:ext cx="6050917" cy="17067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gn="l" defTabSz="457200">
                <a:lnSpc>
                  <a:spcPts val="6400"/>
                </a:lnSpc>
                <a:defRPr sz="4200">
                  <a:latin typeface="Times"/>
                  <a:ea typeface="Times"/>
                  <a:cs typeface="Times"/>
                  <a:sym typeface="Times"/>
                </a:defRPr>
              </a:lvl1pPr>
            </a:lstStyle>
            <a:p>
              <a:pPr defTabSz="228600" hangingPunct="0">
                <a:lnSpc>
                  <a:spcPts val="3200"/>
                </a:lnSpc>
              </a:pPr>
              <a:r>
                <a:rPr sz="2100" kern="0">
                  <a:solidFill>
                    <a:srgbClr val="000000"/>
                  </a:solidFill>
                </a:rPr>
                <a:t>“this small bird has a pink breast and crown…”</a:t>
              </a:r>
            </a:p>
          </p:txBody>
        </p:sp>
      </p:grpSp>
    </p:spTree>
    <p:extLst>
      <p:ext uri="{BB962C8B-B14F-4D97-AF65-F5344CB8AC3E}">
        <p14:creationId xmlns:p14="http://schemas.microsoft.com/office/powerpoint/2010/main" val="175343556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animBg="1" advAuto="0"/>
      <p:bldP spid="300" grpId="0" animBg="1" advAuto="0"/>
      <p:bldP spid="308" grpId="0" animBg="1" advAuto="0"/>
      <p:bldP spid="314"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p:cNvSpPr>
          <p:nvPr>
            <p:ph type="title"/>
          </p:nvPr>
        </p:nvSpPr>
        <p:spPr>
          <a:prstGeom prst="rect">
            <a:avLst/>
          </a:prstGeom>
        </p:spPr>
        <p:txBody>
          <a:bodyPr>
            <a:normAutofit/>
          </a:bodyPr>
          <a:lstStyle/>
          <a:p>
            <a:r>
              <a:rPr sz="4400" dirty="0"/>
              <a:t>Challenges</a:t>
            </a:r>
            <a:endParaRPr lang="en-US" sz="4400" dirty="0"/>
          </a:p>
        </p:txBody>
      </p:sp>
      <p:sp>
        <p:nvSpPr>
          <p:cNvPr id="317" name="Shape 317"/>
          <p:cNvSpPr/>
          <p:nvPr/>
        </p:nvSpPr>
        <p:spPr>
          <a:xfrm>
            <a:off x="680772" y="1735856"/>
            <a:ext cx="7149611" cy="379110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marL="440690" indent="-440690" defTabSz="410766" hangingPunct="0">
              <a:spcBef>
                <a:spcPts val="10000"/>
              </a:spcBef>
              <a:buSzPct val="100000"/>
              <a:buFontTx/>
              <a:buAutoNum type="arabicPeriod"/>
            </a:pPr>
            <a:r>
              <a:rPr sz="2500" kern="0">
                <a:solidFill>
                  <a:srgbClr val="000000"/>
                </a:solidFill>
                <a:latin typeface="Helvetica Light"/>
                <a:sym typeface="Helvetica Light"/>
              </a:rPr>
              <a:t>Output is high-dimensional</a:t>
            </a:r>
            <a:r>
              <a:rPr lang="en-US" sz="2500" kern="0">
                <a:solidFill>
                  <a:srgbClr val="000000"/>
                </a:solidFill>
                <a:latin typeface="Helvetica Light"/>
                <a:sym typeface="Helvetica Light"/>
              </a:rPr>
              <a:t> and structured</a:t>
            </a:r>
            <a:endParaRPr lang="en-US"/>
          </a:p>
          <a:p>
            <a:pPr marL="440690" indent="-440690" defTabSz="410766" hangingPunct="0">
              <a:spcBef>
                <a:spcPts val="10000"/>
              </a:spcBef>
              <a:buSzPct val="100000"/>
              <a:buFontTx/>
              <a:buAutoNum type="arabicPeriod"/>
            </a:pPr>
            <a:r>
              <a:rPr sz="2500" kern="0" dirty="0">
                <a:solidFill>
                  <a:srgbClr val="000000"/>
                </a:solidFill>
                <a:latin typeface="Helvetica Light"/>
                <a:sym typeface="Helvetica Light"/>
              </a:rPr>
              <a:t>Uncertainty in mapping; many plausible outputs</a:t>
            </a:r>
            <a:endParaRPr sz="2500" kern="0" dirty="0">
              <a:solidFill>
                <a:srgbClr val="000000"/>
              </a:solidFill>
              <a:latin typeface="Helvetica Light"/>
            </a:endParaRPr>
          </a:p>
          <a:p>
            <a:pPr marL="440690" indent="-440690" defTabSz="410766" hangingPunct="0">
              <a:spcBef>
                <a:spcPts val="10000"/>
              </a:spcBef>
              <a:buSzPct val="100000"/>
              <a:buFontTx/>
              <a:buAutoNum type="arabicPeriod"/>
            </a:pPr>
            <a:r>
              <a:rPr sz="2500" kern="0" dirty="0">
                <a:solidFill>
                  <a:srgbClr val="000000"/>
                </a:solidFill>
                <a:latin typeface="Helvetica Light"/>
                <a:sym typeface="Helvetica Light"/>
              </a:rPr>
              <a:t>Lack of supervised training data</a:t>
            </a:r>
            <a:endParaRPr sz="2500" kern="0" dirty="0">
              <a:solidFill>
                <a:srgbClr val="000000"/>
              </a:solidFill>
              <a:latin typeface="Helvetica Light"/>
            </a:endParaRPr>
          </a:p>
        </p:txBody>
      </p:sp>
      <p:sp>
        <p:nvSpPr>
          <p:cNvPr id="318" name="Shape 318"/>
          <p:cNvSpPr/>
          <p:nvPr/>
        </p:nvSpPr>
        <p:spPr>
          <a:xfrm>
            <a:off x="8715251" y="3204719"/>
            <a:ext cx="3025460" cy="85337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457200">
              <a:lnSpc>
                <a:spcPts val="6400"/>
              </a:lnSpc>
              <a:defRPr sz="4200">
                <a:latin typeface="Times"/>
                <a:ea typeface="Times"/>
                <a:cs typeface="Times"/>
                <a:sym typeface="Times"/>
              </a:defRPr>
            </a:lvl1pPr>
          </a:lstStyle>
          <a:p>
            <a:pPr defTabSz="228600" hangingPunct="0">
              <a:lnSpc>
                <a:spcPts val="3200"/>
              </a:lnSpc>
            </a:pPr>
            <a:r>
              <a:rPr sz="2100" kern="0">
                <a:solidFill>
                  <a:srgbClr val="000000"/>
                </a:solidFill>
              </a:rPr>
              <a:t>“this small bird has a pink breast and crown…”</a:t>
            </a:r>
          </a:p>
        </p:txBody>
      </p:sp>
      <p:grpSp>
        <p:nvGrpSpPr>
          <p:cNvPr id="324" name="Group 324"/>
          <p:cNvGrpSpPr/>
          <p:nvPr/>
        </p:nvGrpSpPr>
        <p:grpSpPr>
          <a:xfrm>
            <a:off x="8033521" y="4616642"/>
            <a:ext cx="3963584" cy="1518938"/>
            <a:chOff x="0" y="0"/>
            <a:chExt cx="7927167" cy="3037874"/>
          </a:xfrm>
        </p:grpSpPr>
        <p:grpSp>
          <p:nvGrpSpPr>
            <p:cNvPr id="321" name="Group 321"/>
            <p:cNvGrpSpPr/>
            <p:nvPr/>
          </p:nvGrpSpPr>
          <p:grpSpPr>
            <a:xfrm>
              <a:off x="3941789" y="0"/>
              <a:ext cx="3985379" cy="3037875"/>
              <a:chOff x="0" y="0"/>
              <a:chExt cx="3985378" cy="3037874"/>
            </a:xfrm>
          </p:grpSpPr>
          <p:pic>
            <p:nvPicPr>
              <p:cNvPr id="319" name="pasted-image.png"/>
              <p:cNvPicPr>
                <a:picLocks noChangeAspect="1"/>
              </p:cNvPicPr>
              <p:nvPr/>
            </p:nvPicPr>
            <p:blipFill>
              <a:blip r:embed="rId2"/>
              <a:stretch>
                <a:fillRect/>
              </a:stretch>
            </p:blipFill>
            <p:spPr>
              <a:xfrm>
                <a:off x="0" y="0"/>
                <a:ext cx="3985379" cy="3037875"/>
              </a:xfrm>
              <a:prstGeom prst="rect">
                <a:avLst/>
              </a:prstGeom>
              <a:ln w="12700" cap="flat">
                <a:noFill/>
                <a:miter lim="400000"/>
              </a:ln>
              <a:effectLst/>
            </p:spPr>
          </p:pic>
          <p:sp>
            <p:nvSpPr>
              <p:cNvPr id="320" name="Shape 320"/>
              <p:cNvSpPr/>
              <p:nvPr/>
            </p:nvSpPr>
            <p:spPr>
              <a:xfrm>
                <a:off x="155095" y="11146"/>
                <a:ext cx="132326" cy="447581"/>
              </a:xfrm>
              <a:prstGeom prst="rect">
                <a:avLst/>
              </a:prstGeom>
              <a:solidFill>
                <a:srgbClr val="FFFFFF"/>
              </a:solidFill>
              <a:ln w="12700" cap="flat">
                <a:noFill/>
                <a:miter lim="400000"/>
              </a:ln>
              <a:effectLst/>
            </p:spPr>
            <p:txBody>
              <a:bodyPr wrap="square" lIns="38100" tIns="38100" rIns="38100" bIns="38100" numCol="1" anchor="ctr">
                <a:noAutofit/>
              </a:bodyPr>
              <a:lstStyle/>
              <a:p>
                <a:pPr defTabSz="1219200" hangingPunct="0">
                  <a:defRPr sz="4800">
                    <a:latin typeface="Calibri"/>
                    <a:ea typeface="Calibri"/>
                    <a:cs typeface="Calibri"/>
                    <a:sym typeface="Calibri"/>
                  </a:defRPr>
                </a:pPr>
                <a:endParaRPr sz="2400" kern="0">
                  <a:solidFill>
                    <a:srgbClr val="000000"/>
                  </a:solidFill>
                  <a:latin typeface="Calibri"/>
                  <a:cs typeface="Calibri"/>
                  <a:sym typeface="Calibri"/>
                </a:endParaRPr>
              </a:p>
            </p:txBody>
          </p:sp>
        </p:grpSp>
        <p:sp>
          <p:nvSpPr>
            <p:cNvPr id="322" name="Shape 322"/>
            <p:cNvSpPr/>
            <p:nvPr/>
          </p:nvSpPr>
          <p:spPr>
            <a:xfrm flipV="1">
              <a:off x="3722406" y="1401101"/>
              <a:ext cx="343113" cy="7475"/>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pic>
          <p:nvPicPr>
            <p:cNvPr id="323" name="pasted-image.png"/>
            <p:cNvPicPr>
              <a:picLocks noChangeAspect="1"/>
            </p:cNvPicPr>
            <p:nvPr/>
          </p:nvPicPr>
          <p:blipFill>
            <a:blip r:embed="rId3"/>
            <a:stretch>
              <a:fillRect/>
            </a:stretch>
          </p:blipFill>
          <p:spPr>
            <a:xfrm>
              <a:off x="0" y="117488"/>
              <a:ext cx="3578185" cy="2673588"/>
            </a:xfrm>
            <a:prstGeom prst="rect">
              <a:avLst/>
            </a:prstGeom>
            <a:ln w="12700" cap="flat">
              <a:noFill/>
              <a:miter lim="400000"/>
            </a:ln>
            <a:effectLst/>
          </p:spPr>
        </p:pic>
      </p:grpSp>
      <p:pic>
        <p:nvPicPr>
          <p:cNvPr id="325" name="pasted-image.png"/>
          <p:cNvPicPr>
            <a:picLocks noChangeAspect="1"/>
          </p:cNvPicPr>
          <p:nvPr/>
        </p:nvPicPr>
        <p:blipFill>
          <a:blip r:embed="rId4"/>
          <a:srcRect r="461"/>
          <a:stretch>
            <a:fillRect/>
          </a:stretch>
        </p:blipFill>
        <p:spPr>
          <a:xfrm>
            <a:off x="8981268" y="1267163"/>
            <a:ext cx="2244913" cy="1499817"/>
          </a:xfrm>
          <a:prstGeom prst="rect">
            <a:avLst/>
          </a:prstGeom>
          <a:ln w="38100">
            <a:solidFill>
              <a:srgbClr val="000000"/>
            </a:solidFill>
            <a:miter lim="400000"/>
          </a:ln>
        </p:spPr>
      </p:pic>
    </p:spTree>
    <p:extLst>
      <p:ext uri="{BB962C8B-B14F-4D97-AF65-F5344CB8AC3E}">
        <p14:creationId xmlns:p14="http://schemas.microsoft.com/office/powerpoint/2010/main" val="27701425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p:tmAbs val="0"/>
                                  </p:iterate>
                                  <p:childTnLst>
                                    <p:set>
                                      <p:cBhvr>
                                        <p:cTn id="6" fill="hold"/>
                                        <p:tgtEl>
                                          <p:spTgt spid="317">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17">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17">
                                            <p:txEl>
                                              <p:pRg st="1" end="1"/>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3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317">
                                            <p:txEl>
                                              <p:pRg st="2" end="2"/>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uiExpand="1" build="p" bldLvl="5" animBg="1" advAuto="0"/>
      <p:bldP spid="318" grpId="0" uiExpand="1" animBg="1" advAuto="0"/>
      <p:bldP spid="324" grpId="0" animBg="1" advAuto="0"/>
      <p:bldP spid="325" grpId="0" uiExpan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429DE-5DAA-49F5-B148-A19178406BFC}"/>
              </a:ext>
            </a:extLst>
          </p:cNvPr>
          <p:cNvSpPr>
            <a:spLocks noGrp="1"/>
          </p:cNvSpPr>
          <p:nvPr>
            <p:ph type="title"/>
          </p:nvPr>
        </p:nvSpPr>
        <p:spPr>
          <a:xfrm>
            <a:off x="477679" y="312539"/>
            <a:ext cx="11298594" cy="1518047"/>
          </a:xfrm>
        </p:spPr>
        <p:txBody>
          <a:bodyPr>
            <a:normAutofit/>
          </a:bodyPr>
          <a:lstStyle/>
          <a:p>
            <a:r>
              <a:rPr lang="en-US" sz="4400"/>
              <a:t>A standard CNN for classification</a:t>
            </a:r>
          </a:p>
        </p:txBody>
      </p:sp>
      <p:pic>
        <p:nvPicPr>
          <p:cNvPr id="3" name="Picture 3" descr="A close up of a logo&#10;&#10;Description generated with very high confidence">
            <a:extLst>
              <a:ext uri="{FF2B5EF4-FFF2-40B4-BE49-F238E27FC236}">
                <a16:creationId xmlns:a16="http://schemas.microsoft.com/office/drawing/2014/main" id="{06790B1C-0133-43A4-81C0-E71FBC670441}"/>
              </a:ext>
            </a:extLst>
          </p:cNvPr>
          <p:cNvPicPr>
            <a:picLocks noChangeAspect="1"/>
          </p:cNvPicPr>
          <p:nvPr/>
        </p:nvPicPr>
        <p:blipFill>
          <a:blip r:embed="rId2"/>
          <a:stretch>
            <a:fillRect/>
          </a:stretch>
        </p:blipFill>
        <p:spPr>
          <a:xfrm>
            <a:off x="988116" y="1829783"/>
            <a:ext cx="10272319" cy="3165016"/>
          </a:xfrm>
          <a:prstGeom prst="rect">
            <a:avLst/>
          </a:prstGeom>
        </p:spPr>
      </p:pic>
      <p:sp>
        <p:nvSpPr>
          <p:cNvPr id="5" name="TextBox 4">
            <a:extLst>
              <a:ext uri="{FF2B5EF4-FFF2-40B4-BE49-F238E27FC236}">
                <a16:creationId xmlns:a16="http://schemas.microsoft.com/office/drawing/2014/main" id="{AA20F0BF-EE98-4EC7-8199-00434D60C456}"/>
              </a:ext>
            </a:extLst>
          </p:cNvPr>
          <p:cNvSpPr txBox="1"/>
          <p:nvPr/>
        </p:nvSpPr>
        <p:spPr>
          <a:xfrm>
            <a:off x="2091474" y="5685919"/>
            <a:ext cx="9186125" cy="52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defTabSz="821531"/>
            <a:r>
              <a:rPr lang="en-US" sz="2500" dirty="0">
                <a:latin typeface="Helvetica Light"/>
              </a:rPr>
              <a:t>Need new network modules to generate same-sized output!</a:t>
            </a:r>
            <a:endParaRPr lang="en-US">
              <a:latin typeface="Helvetica Light"/>
            </a:endParaRPr>
          </a:p>
        </p:txBody>
      </p:sp>
    </p:spTree>
    <p:extLst>
      <p:ext uri="{BB962C8B-B14F-4D97-AF65-F5344CB8AC3E}">
        <p14:creationId xmlns:p14="http://schemas.microsoft.com/office/powerpoint/2010/main" val="177960775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E5F0-0D7B-4946-9546-11F8CEFA3102}"/>
              </a:ext>
            </a:extLst>
          </p:cNvPr>
          <p:cNvSpPr>
            <a:spLocks noGrp="1"/>
          </p:cNvSpPr>
          <p:nvPr>
            <p:ph type="title"/>
          </p:nvPr>
        </p:nvSpPr>
        <p:spPr/>
        <p:txBody>
          <a:bodyPr/>
          <a:lstStyle/>
          <a:p>
            <a:r>
              <a:rPr lang="en-US" sz="4400" dirty="0"/>
              <a:t>Deconvolution</a:t>
            </a:r>
          </a:p>
        </p:txBody>
      </p:sp>
      <p:sp>
        <p:nvSpPr>
          <p:cNvPr id="3" name="TextBox 2">
            <a:extLst>
              <a:ext uri="{FF2B5EF4-FFF2-40B4-BE49-F238E27FC236}">
                <a16:creationId xmlns:a16="http://schemas.microsoft.com/office/drawing/2014/main" id="{A8CB5493-58BD-4B4A-84CC-18563D794C15}"/>
              </a:ext>
            </a:extLst>
          </p:cNvPr>
          <p:cNvSpPr txBox="1"/>
          <p:nvPr/>
        </p:nvSpPr>
        <p:spPr>
          <a:xfrm>
            <a:off x="443570" y="1714846"/>
            <a:ext cx="6602759" cy="52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defTabSz="821531"/>
            <a:r>
              <a:rPr lang="en-US" sz="2500" dirty="0">
                <a:solidFill>
                  <a:srgbClr val="000000"/>
                </a:solidFill>
                <a:sym typeface="Helvetica Light"/>
              </a:rPr>
              <a:t>Compare to convolution with different params</a:t>
            </a:r>
            <a:endParaRPr lang="en-US" dirty="0"/>
          </a:p>
        </p:txBody>
      </p:sp>
      <p:pic>
        <p:nvPicPr>
          <p:cNvPr id="4" name="Picture 4" descr="A close up of a logo&#10;&#10;Description generated with high confidence">
            <a:extLst>
              <a:ext uri="{FF2B5EF4-FFF2-40B4-BE49-F238E27FC236}">
                <a16:creationId xmlns:a16="http://schemas.microsoft.com/office/drawing/2014/main" id="{076A81B4-6D49-4ECE-B254-D7E7FA655E35}"/>
              </a:ext>
            </a:extLst>
          </p:cNvPr>
          <p:cNvPicPr>
            <a:picLocks noChangeAspect="1"/>
          </p:cNvPicPr>
          <p:nvPr/>
        </p:nvPicPr>
        <p:blipFill rotWithShape="1">
          <a:blip r:embed="rId2"/>
          <a:srcRect l="5049" t="-164" r="54650" b="-164"/>
          <a:stretch/>
        </p:blipFill>
        <p:spPr>
          <a:xfrm>
            <a:off x="4404477" y="2284996"/>
            <a:ext cx="3367461" cy="4528175"/>
          </a:xfrm>
          <a:prstGeom prst="rect">
            <a:avLst/>
          </a:prstGeom>
        </p:spPr>
      </p:pic>
    </p:spTree>
    <p:extLst>
      <p:ext uri="{BB962C8B-B14F-4D97-AF65-F5344CB8AC3E}">
        <p14:creationId xmlns:p14="http://schemas.microsoft.com/office/powerpoint/2010/main" val="276569236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E5F0-0D7B-4946-9546-11F8CEFA3102}"/>
              </a:ext>
            </a:extLst>
          </p:cNvPr>
          <p:cNvSpPr>
            <a:spLocks noGrp="1"/>
          </p:cNvSpPr>
          <p:nvPr>
            <p:ph type="title"/>
          </p:nvPr>
        </p:nvSpPr>
        <p:spPr/>
        <p:txBody>
          <a:bodyPr/>
          <a:lstStyle/>
          <a:p>
            <a:r>
              <a:rPr lang="en-US" sz="4400" dirty="0"/>
              <a:t>Deconvolution</a:t>
            </a:r>
          </a:p>
        </p:txBody>
      </p:sp>
      <p:sp>
        <p:nvSpPr>
          <p:cNvPr id="3" name="TextBox 2">
            <a:extLst>
              <a:ext uri="{FF2B5EF4-FFF2-40B4-BE49-F238E27FC236}">
                <a16:creationId xmlns:a16="http://schemas.microsoft.com/office/drawing/2014/main" id="{A8CB5493-58BD-4B4A-84CC-18563D794C15}"/>
              </a:ext>
            </a:extLst>
          </p:cNvPr>
          <p:cNvSpPr txBox="1"/>
          <p:nvPr/>
        </p:nvSpPr>
        <p:spPr>
          <a:xfrm>
            <a:off x="443570" y="1739938"/>
            <a:ext cx="6602759" cy="52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defTabSz="821531"/>
            <a:r>
              <a:rPr lang="en-US" sz="2500" dirty="0">
                <a:solidFill>
                  <a:srgbClr val="000000"/>
                </a:solidFill>
                <a:sym typeface="Helvetica Light"/>
              </a:rPr>
              <a:t>Also known as: transpose conv, </a:t>
            </a:r>
            <a:r>
              <a:rPr lang="en-US" sz="2500" dirty="0" err="1">
                <a:solidFill>
                  <a:srgbClr val="000000"/>
                </a:solidFill>
                <a:sym typeface="Helvetica Light"/>
              </a:rPr>
              <a:t>upconv</a:t>
            </a:r>
            <a:r>
              <a:rPr lang="en-US" sz="2500" dirty="0">
                <a:solidFill>
                  <a:srgbClr val="000000"/>
                </a:solidFill>
                <a:sym typeface="Helvetica Light"/>
              </a:rPr>
              <a:t>, ...</a:t>
            </a:r>
            <a:endParaRPr lang="en-US">
              <a:solidFill>
                <a:srgbClr val="000000"/>
              </a:solidFill>
            </a:endParaRPr>
          </a:p>
        </p:txBody>
      </p:sp>
      <p:pic>
        <p:nvPicPr>
          <p:cNvPr id="6" name="Picture 6" descr="A screenshot of a cell phone&#10;&#10;Description generated with very high confidence">
            <a:extLst>
              <a:ext uri="{FF2B5EF4-FFF2-40B4-BE49-F238E27FC236}">
                <a16:creationId xmlns:a16="http://schemas.microsoft.com/office/drawing/2014/main" id="{507937E7-AEDC-4114-B942-B87D98E8B085}"/>
              </a:ext>
            </a:extLst>
          </p:cNvPr>
          <p:cNvPicPr>
            <a:picLocks noChangeAspect="1"/>
          </p:cNvPicPr>
          <p:nvPr/>
        </p:nvPicPr>
        <p:blipFill rotWithShape="1">
          <a:blip r:embed="rId2"/>
          <a:srcRect l="4159" t="17391" r="85" b="-167"/>
          <a:stretch/>
        </p:blipFill>
        <p:spPr>
          <a:xfrm>
            <a:off x="2605668" y="2814729"/>
            <a:ext cx="6986925" cy="3068166"/>
          </a:xfrm>
          <a:prstGeom prst="rect">
            <a:avLst/>
          </a:prstGeom>
        </p:spPr>
      </p:pic>
    </p:spTree>
    <p:extLst>
      <p:ext uri="{BB962C8B-B14F-4D97-AF65-F5344CB8AC3E}">
        <p14:creationId xmlns:p14="http://schemas.microsoft.com/office/powerpoint/2010/main" val="404991864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E5F0-0D7B-4946-9546-11F8CEFA3102}"/>
              </a:ext>
            </a:extLst>
          </p:cNvPr>
          <p:cNvSpPr>
            <a:spLocks noGrp="1"/>
          </p:cNvSpPr>
          <p:nvPr>
            <p:ph type="title"/>
          </p:nvPr>
        </p:nvSpPr>
        <p:spPr>
          <a:xfrm>
            <a:off x="2193727" y="219612"/>
            <a:ext cx="7804547" cy="997657"/>
          </a:xfrm>
        </p:spPr>
        <p:txBody>
          <a:bodyPr/>
          <a:lstStyle/>
          <a:p>
            <a:r>
              <a:rPr lang="en-US" sz="4400" dirty="0" err="1"/>
              <a:t>Unet</a:t>
            </a:r>
          </a:p>
        </p:txBody>
      </p:sp>
      <p:pic>
        <p:nvPicPr>
          <p:cNvPr id="5" name="Picture 5" descr="A picture containing screenshot&#10;&#10;Description generated with very high confidence">
            <a:extLst>
              <a:ext uri="{FF2B5EF4-FFF2-40B4-BE49-F238E27FC236}">
                <a16:creationId xmlns:a16="http://schemas.microsoft.com/office/drawing/2014/main" id="{BA4C99E3-7BF0-44D8-A20A-DB1A172272BF}"/>
              </a:ext>
            </a:extLst>
          </p:cNvPr>
          <p:cNvPicPr>
            <a:picLocks noChangeAspect="1"/>
          </p:cNvPicPr>
          <p:nvPr/>
        </p:nvPicPr>
        <p:blipFill rotWithShape="1">
          <a:blip r:embed="rId2"/>
          <a:srcRect t="6190" r="72" b="5048"/>
          <a:stretch/>
        </p:blipFill>
        <p:spPr>
          <a:xfrm>
            <a:off x="1787912" y="1699608"/>
            <a:ext cx="8622379" cy="5117077"/>
          </a:xfrm>
          <a:prstGeom prst="rect">
            <a:avLst/>
          </a:prstGeom>
        </p:spPr>
      </p:pic>
      <p:sp>
        <p:nvSpPr>
          <p:cNvPr id="7" name="TextBox 6">
            <a:extLst>
              <a:ext uri="{FF2B5EF4-FFF2-40B4-BE49-F238E27FC236}">
                <a16:creationId xmlns:a16="http://schemas.microsoft.com/office/drawing/2014/main" id="{C308BE28-9874-465C-AB81-A02EF934D76D}"/>
              </a:ext>
            </a:extLst>
          </p:cNvPr>
          <p:cNvSpPr txBox="1"/>
          <p:nvPr/>
        </p:nvSpPr>
        <p:spPr>
          <a:xfrm>
            <a:off x="1936595" y="1214541"/>
            <a:ext cx="8325003"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defTabSz="821531"/>
            <a:r>
              <a:rPr lang="en-US" sz="2400" dirty="0">
                <a:solidFill>
                  <a:srgbClr val="000000"/>
                </a:solidFill>
                <a:sym typeface="Helvetica Light"/>
              </a:rPr>
              <a:t>A popular network structure to generate same-sized output</a:t>
            </a:r>
            <a:endParaRPr lang="en-US" sz="2400" dirty="0"/>
          </a:p>
        </p:txBody>
      </p:sp>
    </p:spTree>
    <p:extLst>
      <p:ext uri="{BB962C8B-B14F-4D97-AF65-F5344CB8AC3E}">
        <p14:creationId xmlns:p14="http://schemas.microsoft.com/office/powerpoint/2010/main" val="136495330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pasted-image.pdf"/>
          <p:cNvPicPr>
            <a:picLocks noChangeAspect="1"/>
          </p:cNvPicPr>
          <p:nvPr/>
        </p:nvPicPr>
        <p:blipFill>
          <a:blip r:embed="rId3"/>
          <a:stretch>
            <a:fillRect/>
          </a:stretch>
        </p:blipFill>
        <p:spPr>
          <a:xfrm>
            <a:off x="2681331" y="268619"/>
            <a:ext cx="321093" cy="248117"/>
          </a:xfrm>
          <a:prstGeom prst="rect">
            <a:avLst/>
          </a:prstGeom>
          <a:ln w="12700">
            <a:miter lim="400000"/>
          </a:ln>
        </p:spPr>
      </p:pic>
      <p:pic>
        <p:nvPicPr>
          <p:cNvPr id="369" name="pasted-image.pdf"/>
          <p:cNvPicPr>
            <a:picLocks noChangeAspect="1"/>
          </p:cNvPicPr>
          <p:nvPr/>
        </p:nvPicPr>
        <p:blipFill>
          <a:blip r:embed="rId4"/>
          <a:stretch>
            <a:fillRect/>
          </a:stretch>
        </p:blipFill>
        <p:spPr>
          <a:xfrm>
            <a:off x="8657563" y="269606"/>
            <a:ext cx="321073" cy="366940"/>
          </a:xfrm>
          <a:prstGeom prst="rect">
            <a:avLst/>
          </a:prstGeom>
          <a:ln w="12700">
            <a:miter lim="400000"/>
          </a:ln>
        </p:spPr>
      </p:pic>
      <p:grpSp>
        <p:nvGrpSpPr>
          <p:cNvPr id="372" name="Group 372"/>
          <p:cNvGrpSpPr/>
          <p:nvPr/>
        </p:nvGrpSpPr>
        <p:grpSpPr>
          <a:xfrm>
            <a:off x="5629089" y="1799629"/>
            <a:ext cx="1009270" cy="1453348"/>
            <a:chOff x="0" y="0"/>
            <a:chExt cx="2018538" cy="2906694"/>
          </a:xfrm>
        </p:grpSpPr>
        <p:pic>
          <p:nvPicPr>
            <p:cNvPr id="370" name="pasted-image.pdf"/>
            <p:cNvPicPr>
              <a:picLocks noChangeAspect="1"/>
            </p:cNvPicPr>
            <p:nvPr/>
          </p:nvPicPr>
          <p:blipFill>
            <a:blip r:embed="rId5"/>
            <a:stretch>
              <a:fillRect/>
            </a:stretch>
          </p:blipFill>
          <p:spPr>
            <a:xfrm>
              <a:off x="0" y="0"/>
              <a:ext cx="2018539" cy="2906695"/>
            </a:xfrm>
            <a:prstGeom prst="rect">
              <a:avLst/>
            </a:prstGeom>
            <a:ln w="12700" cap="flat">
              <a:noFill/>
              <a:miter lim="400000"/>
            </a:ln>
            <a:effectLst/>
          </p:spPr>
        </p:pic>
        <p:pic>
          <p:nvPicPr>
            <p:cNvPr id="371" name="pasted-image.pdf"/>
            <p:cNvPicPr>
              <a:picLocks noChangeAspect="1"/>
            </p:cNvPicPr>
            <p:nvPr/>
          </p:nvPicPr>
          <p:blipFill>
            <a:blip r:embed="rId6"/>
            <a:stretch>
              <a:fillRect/>
            </a:stretch>
          </p:blipFill>
          <p:spPr>
            <a:xfrm>
              <a:off x="580644" y="1087230"/>
              <a:ext cx="789415" cy="710474"/>
            </a:xfrm>
            <a:prstGeom prst="rect">
              <a:avLst/>
            </a:prstGeom>
            <a:ln w="12700" cap="flat">
              <a:noFill/>
              <a:miter lim="400000"/>
            </a:ln>
            <a:effectLst/>
          </p:spPr>
        </p:pic>
      </p:grpSp>
      <p:pic>
        <p:nvPicPr>
          <p:cNvPr id="2" name="image4.png" descr="A close up of a fish&#10;&#10;Description generated with very high confidence">
            <a:extLst>
              <a:ext uri="{FF2B5EF4-FFF2-40B4-BE49-F238E27FC236}">
                <a16:creationId xmlns:a16="http://schemas.microsoft.com/office/drawing/2014/main" id="{1B236246-5270-4B30-959D-003042706AF0}"/>
              </a:ext>
            </a:extLst>
          </p:cNvPr>
          <p:cNvPicPr>
            <a:picLocks noChangeAspect="1"/>
          </p:cNvPicPr>
          <p:nvPr/>
        </p:nvPicPr>
        <p:blipFill>
          <a:blip r:embed="rId7"/>
          <a:stretch>
            <a:fillRect/>
          </a:stretch>
        </p:blipFill>
        <p:spPr>
          <a:xfrm>
            <a:off x="923386" y="1089257"/>
            <a:ext cx="3840481" cy="2880361"/>
          </a:xfrm>
          <a:prstGeom prst="rect">
            <a:avLst/>
          </a:prstGeom>
          <a:ln w="12700">
            <a:miter lim="400000"/>
          </a:ln>
        </p:spPr>
      </p:pic>
      <p:pic>
        <p:nvPicPr>
          <p:cNvPr id="3" name="pasted-image.pdf" descr="A black and yellow fish&#10;&#10;Description generated with high confidence">
            <a:extLst>
              <a:ext uri="{FF2B5EF4-FFF2-40B4-BE49-F238E27FC236}">
                <a16:creationId xmlns:a16="http://schemas.microsoft.com/office/drawing/2014/main" id="{8D862ABB-4632-48CE-80B6-DC99D41C1DC7}"/>
              </a:ext>
            </a:extLst>
          </p:cNvPr>
          <p:cNvPicPr>
            <a:picLocks noChangeAspect="1"/>
          </p:cNvPicPr>
          <p:nvPr/>
        </p:nvPicPr>
        <p:blipFill>
          <a:blip r:embed="rId8"/>
          <a:srcRect/>
          <a:stretch>
            <a:fillRect/>
          </a:stretch>
        </p:blipFill>
        <p:spPr>
          <a:xfrm>
            <a:off x="7370757" y="1085625"/>
            <a:ext cx="3840274" cy="2885354"/>
          </a:xfrm>
          <a:prstGeom prst="rect">
            <a:avLst/>
          </a:prstGeom>
          <a:ln w="12700">
            <a:miter lim="400000"/>
          </a:ln>
        </p:spPr>
      </p:pic>
      <p:sp>
        <p:nvSpPr>
          <p:cNvPr id="4" name="TextBox 3">
            <a:extLst>
              <a:ext uri="{FF2B5EF4-FFF2-40B4-BE49-F238E27FC236}">
                <a16:creationId xmlns:a16="http://schemas.microsoft.com/office/drawing/2014/main" id="{4B04AD4C-D6A5-488E-8B4C-67FFD913F2E8}"/>
              </a:ext>
            </a:extLst>
          </p:cNvPr>
          <p:cNvSpPr txBox="1"/>
          <p:nvPr/>
        </p:nvSpPr>
        <p:spPr>
          <a:xfrm>
            <a:off x="4408449" y="4705787"/>
            <a:ext cx="4180467" cy="6059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defTabSz="821531"/>
            <a:r>
              <a:rPr lang="en-US" sz="3000" dirty="0">
                <a:solidFill>
                  <a:srgbClr val="000000"/>
                </a:solidFill>
                <a:sym typeface="Helvetica Light"/>
              </a:rPr>
              <a:t>Image Colorization</a:t>
            </a:r>
            <a:endParaRPr lang="en-US" dirty="0"/>
          </a:p>
        </p:txBody>
      </p:sp>
    </p:spTree>
    <p:extLst>
      <p:ext uri="{BB962C8B-B14F-4D97-AF65-F5344CB8AC3E}">
        <p14:creationId xmlns:p14="http://schemas.microsoft.com/office/powerpoint/2010/main" val="30592403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pasted-image.pdf"/>
          <p:cNvPicPr>
            <a:picLocks noChangeAspect="1"/>
          </p:cNvPicPr>
          <p:nvPr/>
        </p:nvPicPr>
        <p:blipFill>
          <a:blip r:embed="rId3"/>
          <a:stretch>
            <a:fillRect/>
          </a:stretch>
        </p:blipFill>
        <p:spPr>
          <a:xfrm>
            <a:off x="2681331" y="268619"/>
            <a:ext cx="321093" cy="248117"/>
          </a:xfrm>
          <a:prstGeom prst="rect">
            <a:avLst/>
          </a:prstGeom>
          <a:ln w="12700">
            <a:miter lim="400000"/>
          </a:ln>
        </p:spPr>
      </p:pic>
      <p:pic>
        <p:nvPicPr>
          <p:cNvPr id="369" name="pasted-image.pdf"/>
          <p:cNvPicPr>
            <a:picLocks noChangeAspect="1"/>
          </p:cNvPicPr>
          <p:nvPr/>
        </p:nvPicPr>
        <p:blipFill>
          <a:blip r:embed="rId4"/>
          <a:stretch>
            <a:fillRect/>
          </a:stretch>
        </p:blipFill>
        <p:spPr>
          <a:xfrm>
            <a:off x="8657563" y="269606"/>
            <a:ext cx="321073" cy="366940"/>
          </a:xfrm>
          <a:prstGeom prst="rect">
            <a:avLst/>
          </a:prstGeom>
          <a:ln w="12700">
            <a:miter lim="400000"/>
          </a:ln>
        </p:spPr>
      </p:pic>
      <p:grpSp>
        <p:nvGrpSpPr>
          <p:cNvPr id="372" name="Group 372"/>
          <p:cNvGrpSpPr/>
          <p:nvPr/>
        </p:nvGrpSpPr>
        <p:grpSpPr>
          <a:xfrm>
            <a:off x="5629089" y="1799629"/>
            <a:ext cx="1009270" cy="1453348"/>
            <a:chOff x="0" y="0"/>
            <a:chExt cx="2018538" cy="2906694"/>
          </a:xfrm>
        </p:grpSpPr>
        <p:pic>
          <p:nvPicPr>
            <p:cNvPr id="370" name="pasted-image.pdf"/>
            <p:cNvPicPr>
              <a:picLocks noChangeAspect="1"/>
            </p:cNvPicPr>
            <p:nvPr/>
          </p:nvPicPr>
          <p:blipFill>
            <a:blip r:embed="rId5"/>
            <a:stretch>
              <a:fillRect/>
            </a:stretch>
          </p:blipFill>
          <p:spPr>
            <a:xfrm>
              <a:off x="0" y="0"/>
              <a:ext cx="2018539" cy="2906695"/>
            </a:xfrm>
            <a:prstGeom prst="rect">
              <a:avLst/>
            </a:prstGeom>
            <a:ln w="12700" cap="flat">
              <a:noFill/>
              <a:miter lim="400000"/>
            </a:ln>
            <a:effectLst/>
          </p:spPr>
        </p:pic>
        <p:pic>
          <p:nvPicPr>
            <p:cNvPr id="371" name="pasted-image.pdf"/>
            <p:cNvPicPr>
              <a:picLocks noChangeAspect="1"/>
            </p:cNvPicPr>
            <p:nvPr/>
          </p:nvPicPr>
          <p:blipFill>
            <a:blip r:embed="rId6"/>
            <a:stretch>
              <a:fillRect/>
            </a:stretch>
          </p:blipFill>
          <p:spPr>
            <a:xfrm>
              <a:off x="580644" y="1087230"/>
              <a:ext cx="789415" cy="710474"/>
            </a:xfrm>
            <a:prstGeom prst="rect">
              <a:avLst/>
            </a:prstGeom>
            <a:ln w="12700" cap="flat">
              <a:noFill/>
              <a:miter lim="400000"/>
            </a:ln>
            <a:effectLst/>
          </p:spPr>
        </p:pic>
      </p:grpSp>
      <p:grpSp>
        <p:nvGrpSpPr>
          <p:cNvPr id="380" name="Group 380"/>
          <p:cNvGrpSpPr/>
          <p:nvPr/>
        </p:nvGrpSpPr>
        <p:grpSpPr>
          <a:xfrm>
            <a:off x="3714697" y="4711165"/>
            <a:ext cx="6454527" cy="1529163"/>
            <a:chOff x="0" y="0"/>
            <a:chExt cx="12909051" cy="3058324"/>
          </a:xfrm>
        </p:grpSpPr>
        <p:grpSp>
          <p:nvGrpSpPr>
            <p:cNvPr id="375" name="Group 375"/>
            <p:cNvGrpSpPr/>
            <p:nvPr/>
          </p:nvGrpSpPr>
          <p:grpSpPr>
            <a:xfrm>
              <a:off x="645600" y="934694"/>
              <a:ext cx="5398915" cy="2123630"/>
              <a:chOff x="18589" y="0"/>
              <a:chExt cx="5398913" cy="2123629"/>
            </a:xfrm>
          </p:grpSpPr>
          <p:sp>
            <p:nvSpPr>
              <p:cNvPr id="373" name="Shape 373"/>
              <p:cNvSpPr/>
              <p:nvPr/>
            </p:nvSpPr>
            <p:spPr>
              <a:xfrm>
                <a:off x="18589" y="1209918"/>
                <a:ext cx="5398913" cy="9137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a:t>
                </a:r>
                <a:r>
                  <a:rPr sz="2500" b="1" kern="0">
                    <a:solidFill>
                      <a:srgbClr val="000000"/>
                    </a:solidFill>
                    <a:latin typeface="Helvetica"/>
                    <a:ea typeface="Helvetica"/>
                    <a:cs typeface="Helvetica"/>
                    <a:sym typeface="Helvetica"/>
                  </a:rPr>
                  <a:t>What </a:t>
                </a:r>
                <a:r>
                  <a:rPr sz="2500" kern="0">
                    <a:solidFill>
                      <a:srgbClr val="000000"/>
                    </a:solidFill>
                    <a:latin typeface="Helvetica Light"/>
                    <a:sym typeface="Helvetica Light"/>
                  </a:rPr>
                  <a:t>should I do”</a:t>
                </a:r>
              </a:p>
            </p:txBody>
          </p:sp>
          <p:sp>
            <p:nvSpPr>
              <p:cNvPr id="374" name="Shape 374"/>
              <p:cNvSpPr/>
              <p:nvPr/>
            </p:nvSpPr>
            <p:spPr>
              <a:xfrm flipV="1">
                <a:off x="3893736" y="0"/>
                <a:ext cx="854224" cy="1215542"/>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nvGrpSpPr>
            <p:cNvPr id="378" name="Group 378"/>
            <p:cNvGrpSpPr/>
            <p:nvPr/>
          </p:nvGrpSpPr>
          <p:grpSpPr>
            <a:xfrm>
              <a:off x="6551368" y="958303"/>
              <a:ext cx="6357683" cy="2094675"/>
              <a:chOff x="-1" y="-1"/>
              <a:chExt cx="6357680" cy="2094673"/>
            </a:xfrm>
          </p:grpSpPr>
          <p:sp>
            <p:nvSpPr>
              <p:cNvPr id="376" name="Shape 376"/>
              <p:cNvSpPr/>
              <p:nvPr/>
            </p:nvSpPr>
            <p:spPr>
              <a:xfrm>
                <a:off x="384891" y="1180961"/>
                <a:ext cx="5972788" cy="9137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a:t>
                </a:r>
                <a:r>
                  <a:rPr sz="2500" b="1" kern="0">
                    <a:solidFill>
                      <a:srgbClr val="000000"/>
                    </a:solidFill>
                    <a:latin typeface="Helvetica"/>
                    <a:ea typeface="Helvetica"/>
                    <a:cs typeface="Helvetica"/>
                    <a:sym typeface="Helvetica"/>
                  </a:rPr>
                  <a:t>How</a:t>
                </a:r>
                <a:r>
                  <a:rPr sz="2500" kern="0">
                    <a:solidFill>
                      <a:srgbClr val="000000"/>
                    </a:solidFill>
                    <a:latin typeface="Helvetica Light"/>
                    <a:sym typeface="Helvetica Light"/>
                  </a:rPr>
                  <a:t> should I do it?”</a:t>
                </a:r>
              </a:p>
            </p:txBody>
          </p:sp>
          <p:sp>
            <p:nvSpPr>
              <p:cNvPr id="377" name="Shape 377"/>
              <p:cNvSpPr/>
              <p:nvPr/>
            </p:nvSpPr>
            <p:spPr>
              <a:xfrm flipH="1" flipV="1">
                <a:off x="-1" y="-1"/>
                <a:ext cx="1504931" cy="1177503"/>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pic>
          <p:nvPicPr>
            <p:cNvPr id="379" name="pasted-image.pdf"/>
            <p:cNvPicPr>
              <a:picLocks noChangeAspect="1"/>
            </p:cNvPicPr>
            <p:nvPr/>
          </p:nvPicPr>
          <p:blipFill>
            <a:blip r:embed="rId7"/>
            <a:stretch>
              <a:fillRect/>
            </a:stretch>
          </p:blipFill>
          <p:spPr>
            <a:xfrm>
              <a:off x="0" y="0"/>
              <a:ext cx="9525214" cy="1317317"/>
            </a:xfrm>
            <a:prstGeom prst="rect">
              <a:avLst/>
            </a:prstGeom>
            <a:ln w="12700" cap="flat">
              <a:noFill/>
              <a:miter lim="400000"/>
            </a:ln>
            <a:effectLst/>
          </p:spPr>
        </p:pic>
      </p:grpSp>
      <p:pic>
        <p:nvPicPr>
          <p:cNvPr id="2" name="image4.png" descr="A close up of a fish&#10;&#10;Description generated with very high confidence">
            <a:extLst>
              <a:ext uri="{FF2B5EF4-FFF2-40B4-BE49-F238E27FC236}">
                <a16:creationId xmlns:a16="http://schemas.microsoft.com/office/drawing/2014/main" id="{1B236246-5270-4B30-959D-003042706AF0}"/>
              </a:ext>
            </a:extLst>
          </p:cNvPr>
          <p:cNvPicPr>
            <a:picLocks noChangeAspect="1"/>
          </p:cNvPicPr>
          <p:nvPr/>
        </p:nvPicPr>
        <p:blipFill>
          <a:blip r:embed="rId8"/>
          <a:stretch>
            <a:fillRect/>
          </a:stretch>
        </p:blipFill>
        <p:spPr>
          <a:xfrm>
            <a:off x="923386" y="1089257"/>
            <a:ext cx="3840481" cy="2880361"/>
          </a:xfrm>
          <a:prstGeom prst="rect">
            <a:avLst/>
          </a:prstGeom>
          <a:ln w="12700">
            <a:miter lim="400000"/>
          </a:ln>
        </p:spPr>
      </p:pic>
      <p:pic>
        <p:nvPicPr>
          <p:cNvPr id="3" name="pasted-image.pdf" descr="A black and yellow fish&#10;&#10;Description generated with high confidence">
            <a:extLst>
              <a:ext uri="{FF2B5EF4-FFF2-40B4-BE49-F238E27FC236}">
                <a16:creationId xmlns:a16="http://schemas.microsoft.com/office/drawing/2014/main" id="{8D862ABB-4632-48CE-80B6-DC99D41C1DC7}"/>
              </a:ext>
            </a:extLst>
          </p:cNvPr>
          <p:cNvPicPr>
            <a:picLocks noChangeAspect="1"/>
          </p:cNvPicPr>
          <p:nvPr/>
        </p:nvPicPr>
        <p:blipFill>
          <a:blip r:embed="rId9"/>
          <a:srcRect/>
          <a:stretch>
            <a:fillRect/>
          </a:stretch>
        </p:blipFill>
        <p:spPr>
          <a:xfrm>
            <a:off x="7370757" y="1085625"/>
            <a:ext cx="3840274" cy="2885354"/>
          </a:xfrm>
          <a:prstGeom prst="rect">
            <a:avLst/>
          </a:prstGeom>
          <a:ln w="12700">
            <a:miter lim="400000"/>
          </a:ln>
        </p:spPr>
      </p:pic>
    </p:spTree>
    <p:extLst>
      <p:ext uri="{BB962C8B-B14F-4D97-AF65-F5344CB8AC3E}">
        <p14:creationId xmlns:p14="http://schemas.microsoft.com/office/powerpoint/2010/main" val="42229150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Readings</a:t>
            </a:r>
          </a:p>
        </p:txBody>
      </p:sp>
      <p:sp>
        <p:nvSpPr>
          <p:cNvPr id="3" name="Content Placeholder 2"/>
          <p:cNvSpPr>
            <a:spLocks noGrp="1"/>
          </p:cNvSpPr>
          <p:nvPr>
            <p:ph idx="1"/>
          </p:nvPr>
        </p:nvSpPr>
        <p:spPr>
          <a:xfrm>
            <a:off x="1295400" y="1600200"/>
            <a:ext cx="9601200" cy="4983162"/>
          </a:xfrm>
        </p:spPr>
        <p:txBody>
          <a:bodyPr>
            <a:normAutofit/>
          </a:bodyPr>
          <a:lstStyle/>
          <a:p>
            <a:r>
              <a:rPr lang="en-US" dirty="0"/>
              <a:t>NIPS 2016 Tutorial on GANs</a:t>
            </a:r>
          </a:p>
          <a:p>
            <a:pPr lvl="1"/>
            <a:r>
              <a:rPr lang="en-US" dirty="0">
                <a:hlinkClick r:id="rId2"/>
              </a:rPr>
              <a:t>https://arxiv.org/abs/1701.00160</a:t>
            </a:r>
            <a:endParaRPr lang="en-US" dirty="0"/>
          </a:p>
          <a:p>
            <a:pPr marL="457200" lvl="1" indent="0">
              <a:buNone/>
            </a:pPr>
            <a:endParaRPr lang="en-US" dirty="0"/>
          </a:p>
        </p:txBody>
      </p:sp>
    </p:spTree>
    <p:extLst>
      <p:ext uri="{BB962C8B-B14F-4D97-AF65-F5344CB8AC3E}">
        <p14:creationId xmlns:p14="http://schemas.microsoft.com/office/powerpoint/2010/main" val="508667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image6.png"/>
          <p:cNvPicPr>
            <a:picLocks noChangeAspect="1"/>
          </p:cNvPicPr>
          <p:nvPr/>
        </p:nvPicPr>
        <p:blipFill>
          <a:blip r:embed="rId3"/>
          <a:stretch>
            <a:fillRect/>
          </a:stretch>
        </p:blipFill>
        <p:spPr>
          <a:xfrm>
            <a:off x="6673599" y="536197"/>
            <a:ext cx="5126242" cy="3857370"/>
          </a:xfrm>
          <a:prstGeom prst="rect">
            <a:avLst/>
          </a:prstGeom>
          <a:ln w="12700">
            <a:miter lim="400000"/>
          </a:ln>
        </p:spPr>
      </p:pic>
      <p:sp>
        <p:nvSpPr>
          <p:cNvPr id="406" name="Shape 406"/>
          <p:cNvSpPr/>
          <p:nvPr/>
        </p:nvSpPr>
        <p:spPr>
          <a:xfrm>
            <a:off x="7112898" y="4407694"/>
            <a:ext cx="4091185" cy="438582"/>
          </a:xfrm>
          <a:prstGeom prst="rect">
            <a:avLst/>
          </a:prstGeom>
          <a:ln w="12700">
            <a:miter lim="400000"/>
          </a:ln>
          <a:extLst>
            <a:ext uri="{C572A759-6A51-4108-AA02-DFA0A04FC94B}">
              <ma14:wrappingTextBoxFlag xmlns:ma14="http://schemas.microsoft.com/office/mac/drawingml/2011/main" xmlns="" val="1"/>
            </a:ext>
          </a:extLst>
        </p:spPr>
        <p:txBody>
          <a:bodyPr wrap="none" lIns="34290" tIns="34290" rIns="34290" bIns="34290">
            <a:spAutoFit/>
          </a:bodyPr>
          <a:lstStyle>
            <a:lvl1pPr algn="l" defTabSz="1828800">
              <a:defRPr sz="4800"/>
            </a:lvl1pPr>
          </a:lstStyle>
          <a:p>
            <a:pPr defTabSz="914400" hangingPunct="0"/>
            <a:r>
              <a:rPr sz="2400" kern="0">
                <a:solidFill>
                  <a:srgbClr val="000000"/>
                </a:solidFill>
                <a:latin typeface="Helvetica Light"/>
                <a:sym typeface="Helvetica Light"/>
              </a:rPr>
              <a:t>Color information: ab channels</a:t>
            </a:r>
          </a:p>
        </p:txBody>
      </p:sp>
      <p:pic>
        <p:nvPicPr>
          <p:cNvPr id="407" name="image4.png"/>
          <p:cNvPicPr>
            <a:picLocks noChangeAspect="1"/>
          </p:cNvPicPr>
          <p:nvPr/>
        </p:nvPicPr>
        <p:blipFill>
          <a:blip r:embed="rId4"/>
          <a:stretch>
            <a:fillRect/>
          </a:stretch>
        </p:blipFill>
        <p:spPr>
          <a:xfrm>
            <a:off x="415291" y="536169"/>
            <a:ext cx="5143160" cy="3857370"/>
          </a:xfrm>
          <a:prstGeom prst="rect">
            <a:avLst/>
          </a:prstGeom>
          <a:ln w="12700">
            <a:miter lim="400000"/>
          </a:ln>
        </p:spPr>
      </p:pic>
      <p:pic>
        <p:nvPicPr>
          <p:cNvPr id="408" name="image4.png"/>
          <p:cNvPicPr>
            <a:picLocks noChangeAspect="1"/>
          </p:cNvPicPr>
          <p:nvPr/>
        </p:nvPicPr>
        <p:blipFill>
          <a:blip r:embed="rId4"/>
          <a:stretch>
            <a:fillRect/>
          </a:stretch>
        </p:blipFill>
        <p:spPr>
          <a:xfrm>
            <a:off x="415291" y="536169"/>
            <a:ext cx="5143159" cy="3857370"/>
          </a:xfrm>
          <a:prstGeom prst="rect">
            <a:avLst/>
          </a:prstGeom>
          <a:ln w="12700">
            <a:miter lim="400000"/>
          </a:ln>
        </p:spPr>
      </p:pic>
      <p:sp>
        <p:nvSpPr>
          <p:cNvPr id="409" name="Shape 409"/>
          <p:cNvSpPr/>
          <p:nvPr/>
        </p:nvSpPr>
        <p:spPr>
          <a:xfrm>
            <a:off x="1035109" y="4416804"/>
            <a:ext cx="3732112" cy="438582"/>
          </a:xfrm>
          <a:prstGeom prst="rect">
            <a:avLst/>
          </a:prstGeom>
          <a:ln w="12700">
            <a:miter lim="400000"/>
          </a:ln>
          <a:extLst>
            <a:ext uri="{C572A759-6A51-4108-AA02-DFA0A04FC94B}">
              <ma14:wrappingTextBoxFlag xmlns:ma14="http://schemas.microsoft.com/office/mac/drawingml/2011/main" xmlns="" val="1"/>
            </a:ext>
          </a:extLst>
        </p:spPr>
        <p:txBody>
          <a:bodyPr wrap="none" lIns="34290" tIns="34290" rIns="34290" bIns="34290">
            <a:spAutoFit/>
          </a:bodyPr>
          <a:lstStyle>
            <a:lvl1pPr algn="l" defTabSz="1828800">
              <a:defRPr sz="4800"/>
            </a:lvl1pPr>
          </a:lstStyle>
          <a:p>
            <a:pPr defTabSz="914400" hangingPunct="0"/>
            <a:r>
              <a:rPr sz="2400" kern="0">
                <a:solidFill>
                  <a:srgbClr val="000000"/>
                </a:solidFill>
                <a:latin typeface="Helvetica Light"/>
                <a:sym typeface="Helvetica Light"/>
              </a:rPr>
              <a:t>Grayscale image: L channel</a:t>
            </a:r>
          </a:p>
        </p:txBody>
      </p:sp>
      <p:pic>
        <p:nvPicPr>
          <p:cNvPr id="410" name="image6.png"/>
          <p:cNvPicPr>
            <a:picLocks noChangeAspect="1"/>
          </p:cNvPicPr>
          <p:nvPr/>
        </p:nvPicPr>
        <p:blipFill>
          <a:blip r:embed="rId3">
            <a:alphaModFix amt="50000"/>
          </a:blip>
          <a:stretch>
            <a:fillRect/>
          </a:stretch>
        </p:blipFill>
        <p:spPr>
          <a:xfrm>
            <a:off x="6673599" y="536169"/>
            <a:ext cx="5126242" cy="3857370"/>
          </a:xfrm>
          <a:prstGeom prst="rect">
            <a:avLst/>
          </a:prstGeom>
          <a:ln w="12700">
            <a:miter lim="400000"/>
          </a:ln>
        </p:spPr>
      </p:pic>
      <p:grpSp>
        <p:nvGrpSpPr>
          <p:cNvPr id="413" name="Group 413"/>
          <p:cNvGrpSpPr/>
          <p:nvPr/>
        </p:nvGrpSpPr>
        <p:grpSpPr>
          <a:xfrm>
            <a:off x="5657576" y="1755176"/>
            <a:ext cx="916897" cy="1305055"/>
            <a:chOff x="0" y="0"/>
            <a:chExt cx="1833792" cy="2610108"/>
          </a:xfrm>
        </p:grpSpPr>
        <p:sp>
          <p:nvSpPr>
            <p:cNvPr id="411" name="Shape 411"/>
            <p:cNvSpPr/>
            <p:nvPr/>
          </p:nvSpPr>
          <p:spPr>
            <a:xfrm>
              <a:off x="0" y="0"/>
              <a:ext cx="1833793" cy="2610109"/>
            </a:xfrm>
            <a:prstGeom prst="rightArrow">
              <a:avLst>
                <a:gd name="adj1" fmla="val 50000"/>
                <a:gd name="adj2" fmla="val 53373"/>
              </a:avLst>
            </a:prstGeom>
            <a:noFill/>
            <a:ln w="25400" cap="flat">
              <a:solidFill>
                <a:srgbClr val="000000"/>
              </a:solidFill>
              <a:prstDash val="solid"/>
              <a:miter lim="800000"/>
            </a:ln>
            <a:effectLst/>
          </p:spPr>
          <p:txBody>
            <a:bodyPr wrap="square" lIns="34290" tIns="34290" rIns="34290" bIns="34290" numCol="1" anchor="ctr">
              <a:noAutofit/>
            </a:bodyPr>
            <a:lstStyle/>
            <a:p>
              <a:pPr algn="ctr" hangingPunct="0">
                <a:defRPr sz="7800">
                  <a:solidFill>
                    <a:srgbClr val="FFFFFF"/>
                  </a:solidFill>
                  <a:latin typeface="Calibri"/>
                  <a:ea typeface="Calibri"/>
                  <a:cs typeface="Calibri"/>
                  <a:sym typeface="Calibri"/>
                </a:defRPr>
              </a:pPr>
              <a:endParaRPr sz="3900" kern="0">
                <a:solidFill>
                  <a:srgbClr val="FFFFFF"/>
                </a:solidFill>
                <a:latin typeface="Calibri"/>
                <a:cs typeface="Calibri"/>
                <a:sym typeface="Calibri"/>
              </a:endParaRPr>
            </a:p>
          </p:txBody>
        </p:sp>
        <p:pic>
          <p:nvPicPr>
            <p:cNvPr id="412" name="image3.png"/>
            <p:cNvPicPr>
              <a:picLocks noChangeAspect="1"/>
            </p:cNvPicPr>
            <p:nvPr/>
          </p:nvPicPr>
          <p:blipFill>
            <a:blip r:embed="rId5"/>
            <a:stretch>
              <a:fillRect/>
            </a:stretch>
          </p:blipFill>
          <p:spPr>
            <a:xfrm>
              <a:off x="453916" y="949953"/>
              <a:ext cx="720907" cy="650969"/>
            </a:xfrm>
            <a:prstGeom prst="rect">
              <a:avLst/>
            </a:prstGeom>
            <a:ln w="12700" cap="flat">
              <a:noFill/>
              <a:miter lim="400000"/>
            </a:ln>
            <a:effectLst/>
          </p:spPr>
        </p:pic>
      </p:grpSp>
      <p:grpSp>
        <p:nvGrpSpPr>
          <p:cNvPr id="421" name="Group 421"/>
          <p:cNvGrpSpPr/>
          <p:nvPr/>
        </p:nvGrpSpPr>
        <p:grpSpPr>
          <a:xfrm>
            <a:off x="3488478" y="5023326"/>
            <a:ext cx="6053900" cy="1810423"/>
            <a:chOff x="0" y="0"/>
            <a:chExt cx="12107799" cy="3620843"/>
          </a:xfrm>
        </p:grpSpPr>
        <p:pic>
          <p:nvPicPr>
            <p:cNvPr id="414" name="pasted-image.pdf"/>
            <p:cNvPicPr>
              <a:picLocks noChangeAspect="1"/>
            </p:cNvPicPr>
            <p:nvPr/>
          </p:nvPicPr>
          <p:blipFill>
            <a:blip r:embed="rId6"/>
            <a:stretch>
              <a:fillRect/>
            </a:stretch>
          </p:blipFill>
          <p:spPr>
            <a:xfrm>
              <a:off x="0" y="0"/>
              <a:ext cx="9525214" cy="1317317"/>
            </a:xfrm>
            <a:prstGeom prst="rect">
              <a:avLst/>
            </a:prstGeom>
            <a:ln w="12700" cap="flat">
              <a:noFill/>
              <a:miter lim="400000"/>
            </a:ln>
            <a:effectLst/>
          </p:spPr>
        </p:pic>
        <p:grpSp>
          <p:nvGrpSpPr>
            <p:cNvPr id="417" name="Group 417"/>
            <p:cNvGrpSpPr/>
            <p:nvPr/>
          </p:nvGrpSpPr>
          <p:grpSpPr>
            <a:xfrm>
              <a:off x="788266" y="934694"/>
              <a:ext cx="5113582" cy="2686149"/>
              <a:chOff x="161255" y="0"/>
              <a:chExt cx="5113580" cy="2686147"/>
            </a:xfrm>
          </p:grpSpPr>
          <p:sp>
            <p:nvSpPr>
              <p:cNvPr id="415" name="Shape 415"/>
              <p:cNvSpPr/>
              <p:nvPr/>
            </p:nvSpPr>
            <p:spPr>
              <a:xfrm>
                <a:off x="161255" y="1002996"/>
                <a:ext cx="5113580" cy="16831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Objective function</a:t>
                </a:r>
              </a:p>
              <a:p>
                <a:pPr algn="ctr" defTabSz="410766" hangingPunct="0"/>
                <a:r>
                  <a:rPr sz="2500" kern="0">
                    <a:solidFill>
                      <a:srgbClr val="000000"/>
                    </a:solidFill>
                    <a:latin typeface="Helvetica Light"/>
                    <a:sym typeface="Helvetica Light"/>
                  </a:rPr>
                  <a:t>(loss)</a:t>
                </a:r>
              </a:p>
            </p:txBody>
          </p:sp>
          <p:sp>
            <p:nvSpPr>
              <p:cNvPr id="416" name="Shape 416"/>
              <p:cNvSpPr/>
              <p:nvPr/>
            </p:nvSpPr>
            <p:spPr>
              <a:xfrm flipV="1">
                <a:off x="3893736" y="0"/>
                <a:ext cx="854224" cy="1215542"/>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nvGrpSpPr>
            <p:cNvPr id="420" name="Group 420"/>
            <p:cNvGrpSpPr/>
            <p:nvPr/>
          </p:nvGrpSpPr>
          <p:grpSpPr>
            <a:xfrm>
              <a:off x="6596600" y="955816"/>
              <a:ext cx="5511199" cy="1906661"/>
              <a:chOff x="70630" y="124511"/>
              <a:chExt cx="5511198" cy="1906660"/>
            </a:xfrm>
          </p:grpSpPr>
          <p:sp>
            <p:nvSpPr>
              <p:cNvPr id="418" name="Shape 418"/>
              <p:cNvSpPr/>
              <p:nvPr/>
            </p:nvSpPr>
            <p:spPr>
              <a:xfrm>
                <a:off x="1160746" y="1117461"/>
                <a:ext cx="4421082" cy="9137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Neural Network</a:t>
                </a:r>
              </a:p>
            </p:txBody>
          </p:sp>
          <p:sp>
            <p:nvSpPr>
              <p:cNvPr id="419" name="Shape 419"/>
              <p:cNvSpPr/>
              <p:nvPr/>
            </p:nvSpPr>
            <p:spPr>
              <a:xfrm flipH="1" flipV="1">
                <a:off x="70630" y="124511"/>
                <a:ext cx="1434300" cy="1052991"/>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pic>
        <p:nvPicPr>
          <p:cNvPr id="422" name="pasted-image.pdf"/>
          <p:cNvPicPr>
            <a:picLocks noChangeAspect="1"/>
          </p:cNvPicPr>
          <p:nvPr/>
        </p:nvPicPr>
        <p:blipFill>
          <a:blip r:embed="rId7"/>
          <a:stretch>
            <a:fillRect/>
          </a:stretch>
        </p:blipFill>
        <p:spPr>
          <a:xfrm>
            <a:off x="2826334" y="166179"/>
            <a:ext cx="321093" cy="248117"/>
          </a:xfrm>
          <a:prstGeom prst="rect">
            <a:avLst/>
          </a:prstGeom>
          <a:ln w="12700">
            <a:miter lim="400000"/>
          </a:ln>
        </p:spPr>
      </p:pic>
      <p:pic>
        <p:nvPicPr>
          <p:cNvPr id="423" name="pasted-image.pdf"/>
          <p:cNvPicPr>
            <a:picLocks noChangeAspect="1"/>
          </p:cNvPicPr>
          <p:nvPr/>
        </p:nvPicPr>
        <p:blipFill>
          <a:blip r:embed="rId8"/>
          <a:stretch>
            <a:fillRect/>
          </a:stretch>
        </p:blipFill>
        <p:spPr>
          <a:xfrm>
            <a:off x="9076183" y="106732"/>
            <a:ext cx="321073" cy="366940"/>
          </a:xfrm>
          <a:prstGeom prst="rect">
            <a:avLst/>
          </a:prstGeom>
          <a:ln w="12700">
            <a:miter lim="400000"/>
          </a:ln>
        </p:spPr>
      </p:pic>
      <p:grpSp>
        <p:nvGrpSpPr>
          <p:cNvPr id="448" name="Group 448"/>
          <p:cNvGrpSpPr/>
          <p:nvPr/>
        </p:nvGrpSpPr>
        <p:grpSpPr>
          <a:xfrm>
            <a:off x="286927" y="1393375"/>
            <a:ext cx="3206338" cy="5169406"/>
            <a:chOff x="0" y="0"/>
            <a:chExt cx="6412674" cy="10338811"/>
          </a:xfrm>
        </p:grpSpPr>
        <p:sp>
          <p:nvSpPr>
            <p:cNvPr id="424" name="Shape 424"/>
            <p:cNvSpPr/>
            <p:nvPr/>
          </p:nvSpPr>
          <p:spPr>
            <a:xfrm>
              <a:off x="0" y="150873"/>
              <a:ext cx="6412675" cy="10037065"/>
            </a:xfrm>
            <a:prstGeom prst="rect">
              <a:avLst/>
            </a:prstGeom>
            <a:solidFill>
              <a:srgbClr val="FFFFFF"/>
            </a:solidFill>
            <a:ln w="25400" cap="flat">
              <a:solidFill>
                <a:srgbClr val="000000"/>
              </a:solidFill>
              <a:prstDash val="solid"/>
              <a:miter lim="400000"/>
            </a:ln>
            <a:effectLst>
              <a:outerShdw blurRad="114300" dist="52297" dir="2531122" rotWithShape="0">
                <a:srgbClr val="000000">
                  <a:alpha val="35000"/>
                </a:srgbClr>
              </a:outerShdw>
            </a:effectLst>
          </p:spPr>
          <p:txBody>
            <a:bodyPr wrap="square" lIns="22860" tIns="22860" rIns="22860" bIns="22860" numCol="1" anchor="ctr">
              <a:noAutofit/>
            </a:bodyPr>
            <a:lstStyle/>
            <a:p>
              <a:pPr defTabSz="731520" hangingPunct="0">
                <a:defRPr sz="2900">
                  <a:latin typeface="Calibri"/>
                  <a:ea typeface="Calibri"/>
                  <a:cs typeface="Calibri"/>
                  <a:sym typeface="Calibri"/>
                </a:defRPr>
              </a:pPr>
              <a:endParaRPr sz="1450" kern="0">
                <a:solidFill>
                  <a:srgbClr val="000000"/>
                </a:solidFill>
                <a:latin typeface="Calibri"/>
                <a:cs typeface="Calibri"/>
                <a:sym typeface="Calibri"/>
              </a:endParaRPr>
            </a:p>
          </p:txBody>
        </p:sp>
        <p:grpSp>
          <p:nvGrpSpPr>
            <p:cNvPr id="447" name="Group 447"/>
            <p:cNvGrpSpPr/>
            <p:nvPr/>
          </p:nvGrpSpPr>
          <p:grpSpPr>
            <a:xfrm>
              <a:off x="174902" y="0"/>
              <a:ext cx="5910469" cy="10338812"/>
              <a:chOff x="-76200" y="-69177"/>
              <a:chExt cx="5910467" cy="10338811"/>
            </a:xfrm>
          </p:grpSpPr>
          <p:pic>
            <p:nvPicPr>
              <p:cNvPr id="425" name="pasted-image.png"/>
              <p:cNvPicPr>
                <a:picLocks noChangeAspect="1"/>
              </p:cNvPicPr>
              <p:nvPr/>
            </p:nvPicPr>
            <p:blipFill>
              <a:blip r:embed="rId9"/>
              <a:stretch>
                <a:fillRect/>
              </a:stretch>
            </p:blipFill>
            <p:spPr>
              <a:xfrm>
                <a:off x="3147846" y="6666728"/>
                <a:ext cx="1869963" cy="1869963"/>
              </a:xfrm>
              <a:prstGeom prst="rect">
                <a:avLst/>
              </a:prstGeom>
              <a:ln w="12700" cap="flat">
                <a:noFill/>
                <a:miter lim="400000"/>
              </a:ln>
              <a:effectLst/>
            </p:spPr>
          </p:pic>
          <p:pic>
            <p:nvPicPr>
              <p:cNvPr id="426" name="pasted-image.png"/>
              <p:cNvPicPr>
                <a:picLocks noChangeAspect="1"/>
              </p:cNvPicPr>
              <p:nvPr/>
            </p:nvPicPr>
            <p:blipFill>
              <a:blip r:embed="rId10"/>
              <a:stretch>
                <a:fillRect/>
              </a:stretch>
            </p:blipFill>
            <p:spPr>
              <a:xfrm>
                <a:off x="3147846" y="4242789"/>
                <a:ext cx="1869963" cy="1869962"/>
              </a:xfrm>
              <a:prstGeom prst="rect">
                <a:avLst/>
              </a:prstGeom>
              <a:ln w="12700" cap="flat">
                <a:noFill/>
                <a:miter lim="400000"/>
              </a:ln>
              <a:effectLst/>
            </p:spPr>
          </p:pic>
          <p:pic>
            <p:nvPicPr>
              <p:cNvPr id="427" name="pasted-image-filtered.png"/>
              <p:cNvPicPr>
                <a:picLocks noChangeAspect="1"/>
              </p:cNvPicPr>
              <p:nvPr/>
            </p:nvPicPr>
            <p:blipFill>
              <a:blip r:embed="rId11"/>
              <a:stretch>
                <a:fillRect/>
              </a:stretch>
            </p:blipFill>
            <p:spPr>
              <a:xfrm>
                <a:off x="652501" y="6657165"/>
                <a:ext cx="1869963" cy="1869963"/>
              </a:xfrm>
              <a:prstGeom prst="rect">
                <a:avLst/>
              </a:prstGeom>
              <a:ln w="12700" cap="flat">
                <a:noFill/>
                <a:miter lim="400000"/>
              </a:ln>
              <a:effectLst/>
            </p:spPr>
          </p:pic>
          <p:pic>
            <p:nvPicPr>
              <p:cNvPr id="428" name="pasted-image-filtered.png"/>
              <p:cNvPicPr>
                <a:picLocks noChangeAspect="1"/>
              </p:cNvPicPr>
              <p:nvPr/>
            </p:nvPicPr>
            <p:blipFill>
              <a:blip r:embed="rId12"/>
              <a:stretch>
                <a:fillRect/>
              </a:stretch>
            </p:blipFill>
            <p:spPr>
              <a:xfrm>
                <a:off x="652501" y="4233218"/>
                <a:ext cx="1869963" cy="1869962"/>
              </a:xfrm>
              <a:prstGeom prst="rect">
                <a:avLst/>
              </a:prstGeom>
              <a:ln w="12700" cap="flat">
                <a:noFill/>
                <a:miter lim="400000"/>
              </a:ln>
              <a:effectLst/>
            </p:spPr>
          </p:pic>
          <p:pic>
            <p:nvPicPr>
              <p:cNvPr id="429" name="pasted-image.png"/>
              <p:cNvPicPr>
                <a:picLocks noChangeAspect="1"/>
              </p:cNvPicPr>
              <p:nvPr/>
            </p:nvPicPr>
            <p:blipFill>
              <a:blip r:embed="rId13"/>
              <a:stretch>
                <a:fillRect/>
              </a:stretch>
            </p:blipFill>
            <p:spPr>
              <a:xfrm>
                <a:off x="3147846" y="2181088"/>
                <a:ext cx="1840433" cy="1447592"/>
              </a:xfrm>
              <a:prstGeom prst="rect">
                <a:avLst/>
              </a:prstGeom>
              <a:ln w="12700" cap="flat">
                <a:noFill/>
                <a:miter lim="400000"/>
              </a:ln>
              <a:effectLst/>
            </p:spPr>
          </p:pic>
          <p:pic>
            <p:nvPicPr>
              <p:cNvPr id="430" name="pasted-image-filtered.png"/>
              <p:cNvPicPr>
                <a:picLocks noChangeAspect="1"/>
              </p:cNvPicPr>
              <p:nvPr/>
            </p:nvPicPr>
            <p:blipFill>
              <a:blip r:embed="rId14"/>
              <a:stretch>
                <a:fillRect/>
              </a:stretch>
            </p:blipFill>
            <p:spPr>
              <a:xfrm>
                <a:off x="667272" y="2181088"/>
                <a:ext cx="1840433" cy="1447592"/>
              </a:xfrm>
              <a:prstGeom prst="rect">
                <a:avLst/>
              </a:prstGeom>
              <a:ln w="12700" cap="flat">
                <a:noFill/>
                <a:miter lim="400000"/>
              </a:ln>
              <a:effectLst/>
            </p:spPr>
          </p:pic>
          <p:sp>
            <p:nvSpPr>
              <p:cNvPr id="431" name="Shape 431"/>
              <p:cNvSpPr/>
              <p:nvPr/>
            </p:nvSpPr>
            <p:spPr>
              <a:xfrm>
                <a:off x="-76200" y="-69178"/>
                <a:ext cx="5910468" cy="16011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4200" i="1">
                    <a:latin typeface="Helvetica"/>
                    <a:ea typeface="Helvetica"/>
                    <a:cs typeface="Helvetica"/>
                    <a:sym typeface="Helvetica"/>
                  </a:defRPr>
                </a:lvl1pPr>
              </a:lstStyle>
              <a:p>
                <a:pPr algn="ctr" defTabSz="410766" hangingPunct="0"/>
                <a:r>
                  <a:rPr sz="2100" kern="0">
                    <a:solidFill>
                      <a:srgbClr val="000000"/>
                    </a:solidFill>
                  </a:rPr>
                  <a:t>Training data</a:t>
                </a:r>
              </a:p>
            </p:txBody>
          </p:sp>
          <p:grpSp>
            <p:nvGrpSpPr>
              <p:cNvPr id="435" name="Group 435"/>
              <p:cNvGrpSpPr/>
              <p:nvPr/>
            </p:nvGrpSpPr>
            <p:grpSpPr>
              <a:xfrm>
                <a:off x="123363" y="2168853"/>
                <a:ext cx="5503645" cy="1724316"/>
                <a:chOff x="0" y="0"/>
                <a:chExt cx="5503643" cy="1724315"/>
              </a:xfrm>
            </p:grpSpPr>
            <p:pic>
              <p:nvPicPr>
                <p:cNvPr id="432" name="pasted-image.pdf"/>
                <p:cNvPicPr>
                  <a:picLocks noChangeAspect="1"/>
                </p:cNvPicPr>
                <p:nvPr/>
              </p:nvPicPr>
              <p:blipFill>
                <a:blip r:embed="rId15"/>
                <a:stretch>
                  <a:fillRect/>
                </a:stretch>
              </p:blipFill>
              <p:spPr>
                <a:xfrm>
                  <a:off x="0" y="0"/>
                  <a:ext cx="400403" cy="1554505"/>
                </a:xfrm>
                <a:prstGeom prst="rect">
                  <a:avLst/>
                </a:prstGeom>
                <a:ln w="12700" cap="flat">
                  <a:noFill/>
                  <a:miter lim="400000"/>
                </a:ln>
                <a:effectLst/>
              </p:spPr>
            </p:pic>
            <p:pic>
              <p:nvPicPr>
                <p:cNvPr id="433" name="pasted-image.pdf"/>
                <p:cNvPicPr>
                  <a:picLocks noChangeAspect="1"/>
                </p:cNvPicPr>
                <p:nvPr/>
              </p:nvPicPr>
              <p:blipFill>
                <a:blip r:embed="rId16"/>
                <a:stretch>
                  <a:fillRect/>
                </a:stretch>
              </p:blipFill>
              <p:spPr>
                <a:xfrm>
                  <a:off x="5103241" y="0"/>
                  <a:ext cx="400403" cy="1554505"/>
                </a:xfrm>
                <a:prstGeom prst="rect">
                  <a:avLst/>
                </a:prstGeom>
                <a:ln w="12700" cap="flat">
                  <a:noFill/>
                  <a:miter lim="400000"/>
                </a:ln>
                <a:effectLst/>
              </p:spPr>
            </p:pic>
            <p:pic>
              <p:nvPicPr>
                <p:cNvPr id="434" name="pasted-image.pdf"/>
                <p:cNvPicPr>
                  <a:picLocks noChangeAspect="1"/>
                </p:cNvPicPr>
                <p:nvPr/>
              </p:nvPicPr>
              <p:blipFill>
                <a:blip r:embed="rId17"/>
                <a:stretch>
                  <a:fillRect/>
                </a:stretch>
              </p:blipFill>
              <p:spPr>
                <a:xfrm>
                  <a:off x="2622556" y="1305142"/>
                  <a:ext cx="190533" cy="419174"/>
                </a:xfrm>
                <a:prstGeom prst="rect">
                  <a:avLst/>
                </a:prstGeom>
                <a:ln w="12700" cap="flat">
                  <a:noFill/>
                  <a:miter lim="400000"/>
                </a:ln>
                <a:effectLst/>
              </p:spPr>
            </p:pic>
          </p:grpSp>
          <p:grpSp>
            <p:nvGrpSpPr>
              <p:cNvPr id="439" name="Group 439"/>
              <p:cNvGrpSpPr/>
              <p:nvPr/>
            </p:nvGrpSpPr>
            <p:grpSpPr>
              <a:xfrm>
                <a:off x="123363" y="6766029"/>
                <a:ext cx="5503645" cy="1724316"/>
                <a:chOff x="0" y="0"/>
                <a:chExt cx="5503643" cy="1724315"/>
              </a:xfrm>
            </p:grpSpPr>
            <p:pic>
              <p:nvPicPr>
                <p:cNvPr id="436" name="pasted-image.pdf"/>
                <p:cNvPicPr>
                  <a:picLocks noChangeAspect="1"/>
                </p:cNvPicPr>
                <p:nvPr/>
              </p:nvPicPr>
              <p:blipFill>
                <a:blip r:embed="rId15"/>
                <a:stretch>
                  <a:fillRect/>
                </a:stretch>
              </p:blipFill>
              <p:spPr>
                <a:xfrm>
                  <a:off x="0" y="0"/>
                  <a:ext cx="400403" cy="1554505"/>
                </a:xfrm>
                <a:prstGeom prst="rect">
                  <a:avLst/>
                </a:prstGeom>
                <a:ln w="12700" cap="flat">
                  <a:noFill/>
                  <a:miter lim="400000"/>
                </a:ln>
                <a:effectLst/>
              </p:spPr>
            </p:pic>
            <p:pic>
              <p:nvPicPr>
                <p:cNvPr id="437" name="pasted-image.pdf"/>
                <p:cNvPicPr>
                  <a:picLocks noChangeAspect="1"/>
                </p:cNvPicPr>
                <p:nvPr/>
              </p:nvPicPr>
              <p:blipFill>
                <a:blip r:embed="rId16"/>
                <a:stretch>
                  <a:fillRect/>
                </a:stretch>
              </p:blipFill>
              <p:spPr>
                <a:xfrm>
                  <a:off x="5103241" y="0"/>
                  <a:ext cx="400403" cy="1554505"/>
                </a:xfrm>
                <a:prstGeom prst="rect">
                  <a:avLst/>
                </a:prstGeom>
                <a:ln w="12700" cap="flat">
                  <a:noFill/>
                  <a:miter lim="400000"/>
                </a:ln>
                <a:effectLst/>
              </p:spPr>
            </p:pic>
            <p:pic>
              <p:nvPicPr>
                <p:cNvPr id="438" name="pasted-image.pdf"/>
                <p:cNvPicPr>
                  <a:picLocks noChangeAspect="1"/>
                </p:cNvPicPr>
                <p:nvPr/>
              </p:nvPicPr>
              <p:blipFill>
                <a:blip r:embed="rId17"/>
                <a:stretch>
                  <a:fillRect/>
                </a:stretch>
              </p:blipFill>
              <p:spPr>
                <a:xfrm>
                  <a:off x="2622556" y="1305142"/>
                  <a:ext cx="190533" cy="419174"/>
                </a:xfrm>
                <a:prstGeom prst="rect">
                  <a:avLst/>
                </a:prstGeom>
                <a:ln w="12700" cap="flat">
                  <a:noFill/>
                  <a:miter lim="400000"/>
                </a:ln>
                <a:effectLst/>
              </p:spPr>
            </p:pic>
          </p:grpSp>
          <p:grpSp>
            <p:nvGrpSpPr>
              <p:cNvPr id="443" name="Group 443"/>
              <p:cNvGrpSpPr/>
              <p:nvPr/>
            </p:nvGrpSpPr>
            <p:grpSpPr>
              <a:xfrm>
                <a:off x="123363" y="4404146"/>
                <a:ext cx="5503645" cy="1724316"/>
                <a:chOff x="0" y="0"/>
                <a:chExt cx="5503643" cy="1724315"/>
              </a:xfrm>
            </p:grpSpPr>
            <p:pic>
              <p:nvPicPr>
                <p:cNvPr id="440" name="pasted-image.pdf"/>
                <p:cNvPicPr>
                  <a:picLocks noChangeAspect="1"/>
                </p:cNvPicPr>
                <p:nvPr/>
              </p:nvPicPr>
              <p:blipFill>
                <a:blip r:embed="rId15"/>
                <a:stretch>
                  <a:fillRect/>
                </a:stretch>
              </p:blipFill>
              <p:spPr>
                <a:xfrm>
                  <a:off x="0" y="0"/>
                  <a:ext cx="400403" cy="1554505"/>
                </a:xfrm>
                <a:prstGeom prst="rect">
                  <a:avLst/>
                </a:prstGeom>
                <a:ln w="12700" cap="flat">
                  <a:noFill/>
                  <a:miter lim="400000"/>
                </a:ln>
                <a:effectLst/>
              </p:spPr>
            </p:pic>
            <p:pic>
              <p:nvPicPr>
                <p:cNvPr id="441" name="pasted-image.pdf"/>
                <p:cNvPicPr>
                  <a:picLocks noChangeAspect="1"/>
                </p:cNvPicPr>
                <p:nvPr/>
              </p:nvPicPr>
              <p:blipFill>
                <a:blip r:embed="rId16"/>
                <a:stretch>
                  <a:fillRect/>
                </a:stretch>
              </p:blipFill>
              <p:spPr>
                <a:xfrm>
                  <a:off x="5103241" y="0"/>
                  <a:ext cx="400403" cy="1554505"/>
                </a:xfrm>
                <a:prstGeom prst="rect">
                  <a:avLst/>
                </a:prstGeom>
                <a:ln w="12700" cap="flat">
                  <a:noFill/>
                  <a:miter lim="400000"/>
                </a:ln>
                <a:effectLst/>
              </p:spPr>
            </p:pic>
            <p:pic>
              <p:nvPicPr>
                <p:cNvPr id="442" name="pasted-image.pdf"/>
                <p:cNvPicPr>
                  <a:picLocks noChangeAspect="1"/>
                </p:cNvPicPr>
                <p:nvPr/>
              </p:nvPicPr>
              <p:blipFill>
                <a:blip r:embed="rId17"/>
                <a:stretch>
                  <a:fillRect/>
                </a:stretch>
              </p:blipFill>
              <p:spPr>
                <a:xfrm>
                  <a:off x="2622556" y="1305142"/>
                  <a:ext cx="190533" cy="419174"/>
                </a:xfrm>
                <a:prstGeom prst="rect">
                  <a:avLst/>
                </a:prstGeom>
                <a:ln w="12700" cap="flat">
                  <a:noFill/>
                  <a:miter lim="400000"/>
                </a:ln>
                <a:effectLst/>
              </p:spPr>
            </p:pic>
          </p:grpSp>
          <p:sp>
            <p:nvSpPr>
              <p:cNvPr id="444" name="Shape 444"/>
              <p:cNvSpPr/>
              <p:nvPr/>
            </p:nvSpPr>
            <p:spPr>
              <a:xfrm rot="5400000">
                <a:off x="1990810" y="8539087"/>
                <a:ext cx="1928862" cy="15322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229" tIns="50229" rIns="50229" bIns="50229" numCol="1" anchor="ctr">
                <a:noAutofit/>
              </a:bodyPr>
              <a:lstStyle>
                <a:lvl1pPr defTabSz="1155278">
                  <a:defRPr sz="4200">
                    <a:latin typeface="Adobe 繁黑體 Std B"/>
                    <a:ea typeface="Adobe 繁黑體 Std B"/>
                    <a:cs typeface="Adobe 繁黑體 Std B"/>
                    <a:sym typeface="Adobe 繁黑體 Std B"/>
                  </a:defRPr>
                </a:lvl1pPr>
              </a:lstStyle>
              <a:p>
                <a:pPr algn="ctr" defTabSz="577639" hangingPunct="0"/>
                <a:r>
                  <a:rPr sz="2100" kern="0">
                    <a:solidFill>
                      <a:srgbClr val="000000"/>
                    </a:solidFill>
                  </a:rPr>
                  <a:t>…</a:t>
                </a:r>
              </a:p>
            </p:txBody>
          </p:sp>
          <p:pic>
            <p:nvPicPr>
              <p:cNvPr id="445" name="pasted-image.pdf"/>
              <p:cNvPicPr>
                <a:picLocks noChangeAspect="1"/>
              </p:cNvPicPr>
              <p:nvPr/>
            </p:nvPicPr>
            <p:blipFill>
              <a:blip r:embed="rId7"/>
              <a:srcRect/>
              <a:stretch>
                <a:fillRect/>
              </a:stretch>
            </p:blipFill>
            <p:spPr>
              <a:xfrm>
                <a:off x="1360494" y="1520292"/>
                <a:ext cx="454992" cy="351585"/>
              </a:xfrm>
              <a:prstGeom prst="rect">
                <a:avLst/>
              </a:prstGeom>
              <a:ln w="12700" cap="flat">
                <a:noFill/>
                <a:miter lim="400000"/>
              </a:ln>
              <a:effectLst/>
            </p:spPr>
          </p:pic>
          <p:pic>
            <p:nvPicPr>
              <p:cNvPr id="446" name="pasted-image.pdf"/>
              <p:cNvPicPr>
                <a:picLocks noChangeAspect="1"/>
              </p:cNvPicPr>
              <p:nvPr/>
            </p:nvPicPr>
            <p:blipFill>
              <a:blip r:embed="rId8"/>
              <a:stretch>
                <a:fillRect/>
              </a:stretch>
            </p:blipFill>
            <p:spPr>
              <a:xfrm>
                <a:off x="3865673" y="1448302"/>
                <a:ext cx="434310" cy="496354"/>
              </a:xfrm>
              <a:prstGeom prst="rect">
                <a:avLst/>
              </a:prstGeom>
              <a:ln w="12700" cap="flat">
                <a:noFill/>
                <a:miter lim="400000"/>
              </a:ln>
              <a:effectLst/>
            </p:spPr>
          </p:pic>
        </p:grpSp>
      </p:grpSp>
    </p:spTree>
    <p:extLst>
      <p:ext uri="{BB962C8B-B14F-4D97-AF65-F5344CB8AC3E}">
        <p14:creationId xmlns:p14="http://schemas.microsoft.com/office/powerpoint/2010/main" val="102788605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 name="image4.png"/>
          <p:cNvPicPr>
            <a:picLocks noChangeAspect="1"/>
          </p:cNvPicPr>
          <p:nvPr/>
        </p:nvPicPr>
        <p:blipFill>
          <a:blip r:embed="rId2"/>
          <a:stretch>
            <a:fillRect/>
          </a:stretch>
        </p:blipFill>
        <p:spPr>
          <a:xfrm>
            <a:off x="-228907" y="1975159"/>
            <a:ext cx="3840481" cy="2880361"/>
          </a:xfrm>
          <a:prstGeom prst="rect">
            <a:avLst/>
          </a:prstGeom>
          <a:ln w="12700">
            <a:miter lim="400000"/>
          </a:ln>
        </p:spPr>
      </p:pic>
      <p:sp>
        <p:nvSpPr>
          <p:cNvPr id="476" name="Shape 476"/>
          <p:cNvSpPr/>
          <p:nvPr/>
        </p:nvSpPr>
        <p:spPr>
          <a:xfrm>
            <a:off x="3681489" y="3429123"/>
            <a:ext cx="533834"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77" name="Shape 477"/>
          <p:cNvSpPr/>
          <p:nvPr/>
        </p:nvSpPr>
        <p:spPr>
          <a:xfrm>
            <a:off x="4294044" y="2189123"/>
            <a:ext cx="272048"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78" name="Shape 478"/>
          <p:cNvSpPr/>
          <p:nvPr/>
        </p:nvSpPr>
        <p:spPr>
          <a:xfrm>
            <a:off x="4628736" y="3429123"/>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79" name="Shape 479"/>
          <p:cNvSpPr/>
          <p:nvPr/>
        </p:nvSpPr>
        <p:spPr>
          <a:xfrm>
            <a:off x="5000930" y="2182236"/>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0" name="Shape 480"/>
          <p:cNvSpPr/>
          <p:nvPr/>
        </p:nvSpPr>
        <p:spPr>
          <a:xfrm>
            <a:off x="5308833" y="3422237"/>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1" name="Shape 481"/>
          <p:cNvSpPr/>
          <p:nvPr/>
        </p:nvSpPr>
        <p:spPr>
          <a:xfrm>
            <a:off x="5716746"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2" name="Shape 482"/>
          <p:cNvSpPr/>
          <p:nvPr/>
        </p:nvSpPr>
        <p:spPr>
          <a:xfrm>
            <a:off x="6042509"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3" name="Shape 483"/>
          <p:cNvSpPr/>
          <p:nvPr/>
        </p:nvSpPr>
        <p:spPr>
          <a:xfrm>
            <a:off x="643639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4" name="Shape 484"/>
          <p:cNvSpPr/>
          <p:nvPr/>
        </p:nvSpPr>
        <p:spPr>
          <a:xfrm>
            <a:off x="6762162"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5" name="Shape 485"/>
          <p:cNvSpPr/>
          <p:nvPr/>
        </p:nvSpPr>
        <p:spPr>
          <a:xfrm>
            <a:off x="7179004"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6" name="Shape 486"/>
          <p:cNvSpPr/>
          <p:nvPr/>
        </p:nvSpPr>
        <p:spPr>
          <a:xfrm>
            <a:off x="7522625"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7" name="Shape 487"/>
          <p:cNvSpPr/>
          <p:nvPr/>
        </p:nvSpPr>
        <p:spPr>
          <a:xfrm>
            <a:off x="792160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8" name="Shape 488"/>
          <p:cNvSpPr/>
          <p:nvPr/>
        </p:nvSpPr>
        <p:spPr>
          <a:xfrm>
            <a:off x="8265230"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9" name="Shape 489"/>
          <p:cNvSpPr/>
          <p:nvPr/>
        </p:nvSpPr>
        <p:spPr>
          <a:xfrm>
            <a:off x="8904517" y="3355094"/>
            <a:ext cx="134287" cy="134287"/>
          </a:xfrm>
          <a:prstGeom prst="rect">
            <a:avLst/>
          </a:prstGeom>
          <a:solidFill>
            <a:schemeClr val="accent3">
              <a:satOff val="18648"/>
              <a:lumOff val="5971"/>
            </a:schemeClr>
          </a:solidFill>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90" name="Shape 490"/>
          <p:cNvSpPr/>
          <p:nvPr/>
        </p:nvSpPr>
        <p:spPr>
          <a:xfrm>
            <a:off x="9006055" y="3186924"/>
            <a:ext cx="1483824" cy="45685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410766" hangingPunct="0"/>
            <a:r>
              <a:rPr sz="2500" kern="0">
                <a:solidFill>
                  <a:srgbClr val="000000"/>
                </a:solidFill>
                <a:latin typeface="Helvetica Light"/>
                <a:sym typeface="Helvetica Light"/>
              </a:rPr>
              <a:t>“yellow”</a:t>
            </a:r>
          </a:p>
        </p:txBody>
      </p:sp>
      <p:grpSp>
        <p:nvGrpSpPr>
          <p:cNvPr id="826" name="Group 826"/>
          <p:cNvGrpSpPr/>
          <p:nvPr/>
        </p:nvGrpSpPr>
        <p:grpSpPr>
          <a:xfrm>
            <a:off x="1867782" y="2354822"/>
            <a:ext cx="1558231" cy="1558232"/>
            <a:chOff x="0" y="0"/>
            <a:chExt cx="3116460" cy="3116462"/>
          </a:xfrm>
        </p:grpSpPr>
        <p:sp>
          <p:nvSpPr>
            <p:cNvPr id="491" name="Shape 491"/>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2" name="Shape 492"/>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3" name="Shape 493"/>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4" name="Shape 494"/>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5" name="Shape 495"/>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6" name="Shape 496"/>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7" name="Shape 497"/>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8" name="Shape 498"/>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9" name="Shape 499"/>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0" name="Shape 500"/>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1" name="Shape 501"/>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2" name="Shape 502"/>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3" name="Shape 503"/>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4" name="Shape 504"/>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5" name="Shape 505"/>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6" name="Shape 506"/>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7" name="Shape 507"/>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8" name="Shape 508"/>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9" name="Shape 509"/>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0" name="Shape 510"/>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1" name="Shape 511"/>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2" name="Shape 512"/>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3" name="Shape 513"/>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4" name="Shape 514"/>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5" name="Shape 515"/>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6" name="Shape 516"/>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7" name="Shape 517"/>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8" name="Shape 518"/>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9" name="Shape 519"/>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0" name="Shape 520"/>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1" name="Shape 521"/>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2" name="Shape 522"/>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3" name="Shape 523"/>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4" name="Shape 524"/>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5" name="Shape 525"/>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6" name="Shape 526"/>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7" name="Shape 527"/>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8" name="Shape 528"/>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9" name="Shape 529"/>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0" name="Shape 530"/>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1" name="Shape 531"/>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2" name="Shape 532"/>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3" name="Shape 533"/>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4" name="Shape 534"/>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5" name="Shape 535"/>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6" name="Shape 536"/>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7" name="Shape 537"/>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8" name="Shape 538"/>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9" name="Shape 539"/>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0" name="Shape 540"/>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1" name="Shape 541"/>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2" name="Shape 542"/>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3" name="Shape 543"/>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4" name="Shape 544"/>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5" name="Shape 545"/>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6" name="Shape 546"/>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7" name="Shape 547"/>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8" name="Shape 548"/>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9" name="Shape 549"/>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0" name="Shape 550"/>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1" name="Shape 551"/>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2" name="Shape 552"/>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3" name="Shape 553"/>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4" name="Shape 554"/>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5" name="Shape 555"/>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6" name="Shape 556"/>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7" name="Shape 557"/>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8" name="Shape 558"/>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9" name="Shape 559"/>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0" name="Shape 560"/>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1" name="Shape 561"/>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2" name="Shape 562"/>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3" name="Shape 563"/>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4" name="Shape 564"/>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5" name="Shape 565"/>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6" name="Shape 566"/>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7" name="Shape 567"/>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8" name="Shape 568"/>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9" name="Shape 569"/>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0" name="Shape 570"/>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1" name="Shape 571"/>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2" name="Shape 572"/>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3" name="Shape 573"/>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4" name="Shape 574"/>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5" name="Shape 575"/>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6" name="Shape 576"/>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7" name="Shape 577"/>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8" name="Shape 578"/>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9" name="Shape 579"/>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0" name="Shape 580"/>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1" name="Shape 581"/>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2" name="Shape 582"/>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3" name="Shape 583"/>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4" name="Shape 584"/>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5" name="Shape 585"/>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6" name="Shape 586"/>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7" name="Shape 587"/>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8" name="Shape 588"/>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9" name="Shape 589"/>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0" name="Shape 590"/>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1" name="Shape 591"/>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2" name="Shape 592"/>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3" name="Shape 593"/>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4" name="Shape 594"/>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5" name="Shape 595"/>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6" name="Shape 596"/>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7" name="Shape 597"/>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8" name="Shape 598"/>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9" name="Shape 599"/>
            <p:cNvSpPr/>
            <p:nvPr/>
          </p:nvSpPr>
          <p:spPr>
            <a:xfrm rot="10800000" flipH="1">
              <a:off x="1454348" y="1454348"/>
              <a:ext cx="207765" cy="207765"/>
            </a:xfrm>
            <a:prstGeom prst="rect">
              <a:avLst/>
            </a:prstGeom>
            <a:solidFill>
              <a:srgbClr val="11B119"/>
            </a:solid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0" name="Shape 600"/>
            <p:cNvSpPr/>
            <p:nvPr/>
          </p:nvSpPr>
          <p:spPr>
            <a:xfrm rot="10800000" flipH="1">
              <a:off x="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1" name="Shape 601"/>
            <p:cNvSpPr/>
            <p:nvPr/>
          </p:nvSpPr>
          <p:spPr>
            <a:xfrm rot="10800000" flipH="1">
              <a:off x="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2" name="Shape 602"/>
            <p:cNvSpPr/>
            <p:nvPr/>
          </p:nvSpPr>
          <p:spPr>
            <a:xfrm rot="10800000" flipH="1">
              <a:off x="20776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3" name="Shape 603"/>
            <p:cNvSpPr/>
            <p:nvPr/>
          </p:nvSpPr>
          <p:spPr>
            <a:xfrm rot="10800000" flipH="1">
              <a:off x="20776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4" name="Shape 604"/>
            <p:cNvSpPr/>
            <p:nvPr/>
          </p:nvSpPr>
          <p:spPr>
            <a:xfrm rot="10800000" flipH="1">
              <a:off x="41552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5" name="Shape 605"/>
            <p:cNvSpPr/>
            <p:nvPr/>
          </p:nvSpPr>
          <p:spPr>
            <a:xfrm rot="10800000" flipH="1">
              <a:off x="41552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6" name="Shape 606"/>
            <p:cNvSpPr/>
            <p:nvPr/>
          </p:nvSpPr>
          <p:spPr>
            <a:xfrm rot="10800000" flipH="1">
              <a:off x="41552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7" name="Shape 607"/>
            <p:cNvSpPr/>
            <p:nvPr/>
          </p:nvSpPr>
          <p:spPr>
            <a:xfrm rot="10800000" flipH="1">
              <a:off x="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8" name="Shape 608"/>
            <p:cNvSpPr/>
            <p:nvPr/>
          </p:nvSpPr>
          <p:spPr>
            <a:xfrm rot="10800000" flipH="1">
              <a:off x="20776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9" name="Shape 609"/>
            <p:cNvSpPr/>
            <p:nvPr/>
          </p:nvSpPr>
          <p:spPr>
            <a:xfrm rot="10800000" flipH="1">
              <a:off x="62329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0" name="Shape 610"/>
            <p:cNvSpPr/>
            <p:nvPr/>
          </p:nvSpPr>
          <p:spPr>
            <a:xfrm rot="10800000" flipH="1">
              <a:off x="62329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1" name="Shape 611"/>
            <p:cNvSpPr/>
            <p:nvPr/>
          </p:nvSpPr>
          <p:spPr>
            <a:xfrm rot="10800000" flipH="1">
              <a:off x="83105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2" name="Shape 612"/>
            <p:cNvSpPr/>
            <p:nvPr/>
          </p:nvSpPr>
          <p:spPr>
            <a:xfrm rot="10800000" flipH="1">
              <a:off x="83105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3" name="Shape 613"/>
            <p:cNvSpPr/>
            <p:nvPr/>
          </p:nvSpPr>
          <p:spPr>
            <a:xfrm rot="10800000" flipH="1">
              <a:off x="103882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4" name="Shape 614"/>
            <p:cNvSpPr/>
            <p:nvPr/>
          </p:nvSpPr>
          <p:spPr>
            <a:xfrm rot="10800000" flipH="1">
              <a:off x="103882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5" name="Shape 615"/>
            <p:cNvSpPr/>
            <p:nvPr/>
          </p:nvSpPr>
          <p:spPr>
            <a:xfrm rot="10800000" flipH="1">
              <a:off x="103882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6" name="Shape 616"/>
            <p:cNvSpPr/>
            <p:nvPr/>
          </p:nvSpPr>
          <p:spPr>
            <a:xfrm rot="10800000" flipH="1">
              <a:off x="62329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7" name="Shape 617"/>
            <p:cNvSpPr/>
            <p:nvPr/>
          </p:nvSpPr>
          <p:spPr>
            <a:xfrm rot="10800000" flipH="1">
              <a:off x="83105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8" name="Shape 618"/>
            <p:cNvSpPr/>
            <p:nvPr/>
          </p:nvSpPr>
          <p:spPr>
            <a:xfrm rot="10800000" flipH="1">
              <a:off x="62329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9" name="Shape 619"/>
            <p:cNvSpPr/>
            <p:nvPr/>
          </p:nvSpPr>
          <p:spPr>
            <a:xfrm rot="10800000" flipH="1">
              <a:off x="62329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0" name="Shape 620"/>
            <p:cNvSpPr/>
            <p:nvPr/>
          </p:nvSpPr>
          <p:spPr>
            <a:xfrm rot="10800000" flipH="1">
              <a:off x="83105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1" name="Shape 621"/>
            <p:cNvSpPr/>
            <p:nvPr/>
          </p:nvSpPr>
          <p:spPr>
            <a:xfrm rot="10800000" flipH="1">
              <a:off x="83105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2" name="Shape 622"/>
            <p:cNvSpPr/>
            <p:nvPr/>
          </p:nvSpPr>
          <p:spPr>
            <a:xfrm rot="10800000" flipH="1">
              <a:off x="103882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3" name="Shape 623"/>
            <p:cNvSpPr/>
            <p:nvPr/>
          </p:nvSpPr>
          <p:spPr>
            <a:xfrm rot="10800000" flipH="1">
              <a:off x="103882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4" name="Shape 624"/>
            <p:cNvSpPr/>
            <p:nvPr/>
          </p:nvSpPr>
          <p:spPr>
            <a:xfrm rot="10800000" flipH="1">
              <a:off x="103882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5" name="Shape 625"/>
            <p:cNvSpPr/>
            <p:nvPr/>
          </p:nvSpPr>
          <p:spPr>
            <a:xfrm rot="10800000" flipH="1">
              <a:off x="62329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6" name="Shape 626"/>
            <p:cNvSpPr/>
            <p:nvPr/>
          </p:nvSpPr>
          <p:spPr>
            <a:xfrm rot="10800000" flipH="1">
              <a:off x="83105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7" name="Shape 627"/>
            <p:cNvSpPr/>
            <p:nvPr/>
          </p:nvSpPr>
          <p:spPr>
            <a:xfrm rot="10800000" flipH="1">
              <a:off x="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8" name="Shape 628"/>
            <p:cNvSpPr/>
            <p:nvPr/>
          </p:nvSpPr>
          <p:spPr>
            <a:xfrm rot="10800000" flipH="1">
              <a:off x="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9" name="Shape 629"/>
            <p:cNvSpPr/>
            <p:nvPr/>
          </p:nvSpPr>
          <p:spPr>
            <a:xfrm rot="10800000" flipH="1">
              <a:off x="20776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0" name="Shape 630"/>
            <p:cNvSpPr/>
            <p:nvPr/>
          </p:nvSpPr>
          <p:spPr>
            <a:xfrm rot="10800000" flipH="1">
              <a:off x="20776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1" name="Shape 631"/>
            <p:cNvSpPr/>
            <p:nvPr/>
          </p:nvSpPr>
          <p:spPr>
            <a:xfrm rot="10800000" flipH="1">
              <a:off x="41552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2" name="Shape 632"/>
            <p:cNvSpPr/>
            <p:nvPr/>
          </p:nvSpPr>
          <p:spPr>
            <a:xfrm rot="10800000" flipH="1">
              <a:off x="41552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3" name="Shape 633"/>
            <p:cNvSpPr/>
            <p:nvPr/>
          </p:nvSpPr>
          <p:spPr>
            <a:xfrm rot="10800000" flipH="1">
              <a:off x="41552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4" name="Shape 634"/>
            <p:cNvSpPr/>
            <p:nvPr/>
          </p:nvSpPr>
          <p:spPr>
            <a:xfrm rot="10800000" flipH="1">
              <a:off x="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5" name="Shape 635"/>
            <p:cNvSpPr/>
            <p:nvPr/>
          </p:nvSpPr>
          <p:spPr>
            <a:xfrm rot="10800000" flipH="1">
              <a:off x="20776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6" name="Shape 636"/>
            <p:cNvSpPr/>
            <p:nvPr/>
          </p:nvSpPr>
          <p:spPr>
            <a:xfrm rot="10800000" flipH="1">
              <a:off x="124658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7" name="Shape 637"/>
            <p:cNvSpPr/>
            <p:nvPr/>
          </p:nvSpPr>
          <p:spPr>
            <a:xfrm rot="10800000" flipH="1">
              <a:off x="124658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8" name="Shape 638"/>
            <p:cNvSpPr/>
            <p:nvPr/>
          </p:nvSpPr>
          <p:spPr>
            <a:xfrm rot="10800000" flipH="1">
              <a:off x="145434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9" name="Shape 639"/>
            <p:cNvSpPr/>
            <p:nvPr/>
          </p:nvSpPr>
          <p:spPr>
            <a:xfrm rot="10800000" flipH="1">
              <a:off x="145434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0" name="Shape 640"/>
            <p:cNvSpPr/>
            <p:nvPr/>
          </p:nvSpPr>
          <p:spPr>
            <a:xfrm rot="10800000" flipH="1">
              <a:off x="166211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1" name="Shape 641"/>
            <p:cNvSpPr/>
            <p:nvPr/>
          </p:nvSpPr>
          <p:spPr>
            <a:xfrm rot="10800000" flipH="1">
              <a:off x="166211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2" name="Shape 642"/>
            <p:cNvSpPr/>
            <p:nvPr/>
          </p:nvSpPr>
          <p:spPr>
            <a:xfrm rot="10800000" flipH="1">
              <a:off x="166211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3" name="Shape 643"/>
            <p:cNvSpPr/>
            <p:nvPr/>
          </p:nvSpPr>
          <p:spPr>
            <a:xfrm rot="10800000" flipH="1">
              <a:off x="124658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4" name="Shape 644"/>
            <p:cNvSpPr/>
            <p:nvPr/>
          </p:nvSpPr>
          <p:spPr>
            <a:xfrm rot="10800000" flipH="1">
              <a:off x="145434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5" name="Shape 645"/>
            <p:cNvSpPr/>
            <p:nvPr/>
          </p:nvSpPr>
          <p:spPr>
            <a:xfrm rot="10800000" flipH="1">
              <a:off x="186987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6" name="Shape 646"/>
            <p:cNvSpPr/>
            <p:nvPr/>
          </p:nvSpPr>
          <p:spPr>
            <a:xfrm rot="10800000" flipH="1">
              <a:off x="186987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7" name="Shape 647"/>
            <p:cNvSpPr/>
            <p:nvPr/>
          </p:nvSpPr>
          <p:spPr>
            <a:xfrm rot="10800000" flipH="1">
              <a:off x="207764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8" name="Shape 648"/>
            <p:cNvSpPr/>
            <p:nvPr/>
          </p:nvSpPr>
          <p:spPr>
            <a:xfrm rot="10800000" flipH="1">
              <a:off x="207764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9" name="Shape 649"/>
            <p:cNvSpPr/>
            <p:nvPr/>
          </p:nvSpPr>
          <p:spPr>
            <a:xfrm rot="10800000" flipH="1">
              <a:off x="228540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0" name="Shape 650"/>
            <p:cNvSpPr/>
            <p:nvPr/>
          </p:nvSpPr>
          <p:spPr>
            <a:xfrm rot="10800000" flipH="1">
              <a:off x="228540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1" name="Shape 651"/>
            <p:cNvSpPr/>
            <p:nvPr/>
          </p:nvSpPr>
          <p:spPr>
            <a:xfrm rot="10800000" flipH="1">
              <a:off x="228540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2" name="Shape 652"/>
            <p:cNvSpPr/>
            <p:nvPr/>
          </p:nvSpPr>
          <p:spPr>
            <a:xfrm rot="10800000" flipH="1">
              <a:off x="186987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3" name="Shape 653"/>
            <p:cNvSpPr/>
            <p:nvPr/>
          </p:nvSpPr>
          <p:spPr>
            <a:xfrm rot="10800000" flipH="1">
              <a:off x="207764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4" name="Shape 654"/>
            <p:cNvSpPr/>
            <p:nvPr/>
          </p:nvSpPr>
          <p:spPr>
            <a:xfrm rot="10800000" flipH="1">
              <a:off x="186987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5" name="Shape 655"/>
            <p:cNvSpPr/>
            <p:nvPr/>
          </p:nvSpPr>
          <p:spPr>
            <a:xfrm rot="10800000" flipH="1">
              <a:off x="186987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6" name="Shape 656"/>
            <p:cNvSpPr/>
            <p:nvPr/>
          </p:nvSpPr>
          <p:spPr>
            <a:xfrm rot="10800000" flipH="1">
              <a:off x="207764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7" name="Shape 657"/>
            <p:cNvSpPr/>
            <p:nvPr/>
          </p:nvSpPr>
          <p:spPr>
            <a:xfrm rot="10800000" flipH="1">
              <a:off x="207764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8" name="Shape 658"/>
            <p:cNvSpPr/>
            <p:nvPr/>
          </p:nvSpPr>
          <p:spPr>
            <a:xfrm rot="10800000" flipH="1">
              <a:off x="228540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9" name="Shape 659"/>
            <p:cNvSpPr/>
            <p:nvPr/>
          </p:nvSpPr>
          <p:spPr>
            <a:xfrm rot="10800000" flipH="1">
              <a:off x="228540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0" name="Shape 660"/>
            <p:cNvSpPr/>
            <p:nvPr/>
          </p:nvSpPr>
          <p:spPr>
            <a:xfrm rot="10800000" flipH="1">
              <a:off x="228540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1" name="Shape 661"/>
            <p:cNvSpPr/>
            <p:nvPr/>
          </p:nvSpPr>
          <p:spPr>
            <a:xfrm rot="10800000" flipH="1">
              <a:off x="186987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2" name="Shape 662"/>
            <p:cNvSpPr/>
            <p:nvPr/>
          </p:nvSpPr>
          <p:spPr>
            <a:xfrm rot="10800000" flipH="1">
              <a:off x="207764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3" name="Shape 663"/>
            <p:cNvSpPr/>
            <p:nvPr/>
          </p:nvSpPr>
          <p:spPr>
            <a:xfrm rot="10800000" flipH="1">
              <a:off x="124658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4" name="Shape 664"/>
            <p:cNvSpPr/>
            <p:nvPr/>
          </p:nvSpPr>
          <p:spPr>
            <a:xfrm rot="10800000" flipH="1">
              <a:off x="124658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5" name="Shape 665"/>
            <p:cNvSpPr/>
            <p:nvPr/>
          </p:nvSpPr>
          <p:spPr>
            <a:xfrm rot="10800000" flipH="1">
              <a:off x="145434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6" name="Shape 666"/>
            <p:cNvSpPr/>
            <p:nvPr/>
          </p:nvSpPr>
          <p:spPr>
            <a:xfrm rot="10800000" flipH="1">
              <a:off x="145434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7" name="Shape 667"/>
            <p:cNvSpPr/>
            <p:nvPr/>
          </p:nvSpPr>
          <p:spPr>
            <a:xfrm rot="10800000" flipH="1">
              <a:off x="166211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8" name="Shape 668"/>
            <p:cNvSpPr/>
            <p:nvPr/>
          </p:nvSpPr>
          <p:spPr>
            <a:xfrm rot="10800000" flipH="1">
              <a:off x="166211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9" name="Shape 669"/>
            <p:cNvSpPr/>
            <p:nvPr/>
          </p:nvSpPr>
          <p:spPr>
            <a:xfrm rot="10800000" flipH="1">
              <a:off x="166211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0" name="Shape 670"/>
            <p:cNvSpPr/>
            <p:nvPr/>
          </p:nvSpPr>
          <p:spPr>
            <a:xfrm rot="10800000" flipH="1">
              <a:off x="124658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1" name="Shape 671"/>
            <p:cNvSpPr/>
            <p:nvPr/>
          </p:nvSpPr>
          <p:spPr>
            <a:xfrm rot="10800000" flipH="1">
              <a:off x="145434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2" name="Shape 672"/>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3" name="Shape 673"/>
            <p:cNvSpPr/>
            <p:nvPr/>
          </p:nvSpPr>
          <p:spPr>
            <a:xfrm rot="10800000" flipH="1">
              <a:off x="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4" name="Shape 674"/>
            <p:cNvSpPr/>
            <p:nvPr/>
          </p:nvSpPr>
          <p:spPr>
            <a:xfrm rot="10800000" flipH="1">
              <a:off x="20776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5" name="Shape 675"/>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6" name="Shape 676"/>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7" name="Shape 677"/>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8" name="Shape 678"/>
            <p:cNvSpPr/>
            <p:nvPr/>
          </p:nvSpPr>
          <p:spPr>
            <a:xfrm rot="10800000" flipH="1">
              <a:off x="41552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9" name="Shape 679"/>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0" name="Shape 680"/>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1" name="Shape 681"/>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2" name="Shape 682"/>
            <p:cNvSpPr/>
            <p:nvPr/>
          </p:nvSpPr>
          <p:spPr>
            <a:xfrm rot="10800000" flipH="1">
              <a:off x="62329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3" name="Shape 683"/>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4" name="Shape 684"/>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5" name="Shape 685"/>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6" name="Shape 686"/>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7" name="Shape 687"/>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8" name="Shape 688"/>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9" name="Shape 689"/>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0" name="Shape 690"/>
            <p:cNvSpPr/>
            <p:nvPr/>
          </p:nvSpPr>
          <p:spPr>
            <a:xfrm rot="10800000" flipH="1">
              <a:off x="62329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1" name="Shape 691"/>
            <p:cNvSpPr/>
            <p:nvPr/>
          </p:nvSpPr>
          <p:spPr>
            <a:xfrm rot="10800000" flipH="1">
              <a:off x="62329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2" name="Shape 692"/>
            <p:cNvSpPr/>
            <p:nvPr/>
          </p:nvSpPr>
          <p:spPr>
            <a:xfrm rot="10800000" flipH="1">
              <a:off x="83105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3" name="Shape 693"/>
            <p:cNvSpPr/>
            <p:nvPr/>
          </p:nvSpPr>
          <p:spPr>
            <a:xfrm rot="10800000" flipH="1">
              <a:off x="83105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4" name="Shape 694"/>
            <p:cNvSpPr/>
            <p:nvPr/>
          </p:nvSpPr>
          <p:spPr>
            <a:xfrm rot="10800000" flipH="1">
              <a:off x="103882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5" name="Shape 695"/>
            <p:cNvSpPr/>
            <p:nvPr/>
          </p:nvSpPr>
          <p:spPr>
            <a:xfrm rot="10800000" flipH="1">
              <a:off x="103882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6" name="Shape 696"/>
            <p:cNvSpPr/>
            <p:nvPr/>
          </p:nvSpPr>
          <p:spPr>
            <a:xfrm rot="10800000" flipH="1">
              <a:off x="103882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7" name="Shape 697"/>
            <p:cNvSpPr/>
            <p:nvPr/>
          </p:nvSpPr>
          <p:spPr>
            <a:xfrm rot="10800000" flipH="1">
              <a:off x="62329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8" name="Shape 698"/>
            <p:cNvSpPr/>
            <p:nvPr/>
          </p:nvSpPr>
          <p:spPr>
            <a:xfrm rot="10800000" flipH="1">
              <a:off x="83105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9" name="Shape 699"/>
            <p:cNvSpPr/>
            <p:nvPr/>
          </p:nvSpPr>
          <p:spPr>
            <a:xfrm rot="10800000" flipH="1">
              <a:off x="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0" name="Shape 700"/>
            <p:cNvSpPr/>
            <p:nvPr/>
          </p:nvSpPr>
          <p:spPr>
            <a:xfrm rot="10800000" flipH="1">
              <a:off x="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1" name="Shape 701"/>
            <p:cNvSpPr/>
            <p:nvPr/>
          </p:nvSpPr>
          <p:spPr>
            <a:xfrm rot="10800000" flipH="1">
              <a:off x="20776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2" name="Shape 702"/>
            <p:cNvSpPr/>
            <p:nvPr/>
          </p:nvSpPr>
          <p:spPr>
            <a:xfrm rot="10800000" flipH="1">
              <a:off x="20776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3" name="Shape 703"/>
            <p:cNvSpPr/>
            <p:nvPr/>
          </p:nvSpPr>
          <p:spPr>
            <a:xfrm rot="10800000" flipH="1">
              <a:off x="41552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4" name="Shape 704"/>
            <p:cNvSpPr/>
            <p:nvPr/>
          </p:nvSpPr>
          <p:spPr>
            <a:xfrm rot="10800000" flipH="1">
              <a:off x="41552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5" name="Shape 705"/>
            <p:cNvSpPr/>
            <p:nvPr/>
          </p:nvSpPr>
          <p:spPr>
            <a:xfrm rot="10800000" flipH="1">
              <a:off x="41552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6" name="Shape 706"/>
            <p:cNvSpPr/>
            <p:nvPr/>
          </p:nvSpPr>
          <p:spPr>
            <a:xfrm rot="10800000" flipH="1">
              <a:off x="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7" name="Shape 707"/>
            <p:cNvSpPr/>
            <p:nvPr/>
          </p:nvSpPr>
          <p:spPr>
            <a:xfrm rot="10800000" flipH="1">
              <a:off x="20776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8" name="Shape 708"/>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9" name="Shape 709"/>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0" name="Shape 710"/>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1" name="Shape 711"/>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2" name="Shape 712"/>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3" name="Shape 713"/>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4" name="Shape 714"/>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5" name="Shape 715"/>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6" name="Shape 716"/>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7" name="Shape 717"/>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8" name="Shape 718"/>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9" name="Shape 719"/>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0" name="Shape 720"/>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1" name="Shape 721"/>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2" name="Shape 722"/>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3" name="Shape 723"/>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4" name="Shape 724"/>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5" name="Shape 725"/>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6" name="Shape 726"/>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7" name="Shape 727"/>
            <p:cNvSpPr/>
            <p:nvPr/>
          </p:nvSpPr>
          <p:spPr>
            <a:xfrm rot="10800000" flipH="1">
              <a:off x="186987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8" name="Shape 728"/>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9" name="Shape 729"/>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0" name="Shape 730"/>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1" name="Shape 731"/>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2" name="Shape 732"/>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3" name="Shape 733"/>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4" name="Shape 734"/>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5" name="Shape 735"/>
            <p:cNvSpPr/>
            <p:nvPr/>
          </p:nvSpPr>
          <p:spPr>
            <a:xfrm rot="10800000" flipH="1">
              <a:off x="124658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6" name="Shape 736"/>
            <p:cNvSpPr/>
            <p:nvPr/>
          </p:nvSpPr>
          <p:spPr>
            <a:xfrm rot="10800000" flipH="1">
              <a:off x="124658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7" name="Shape 737"/>
            <p:cNvSpPr/>
            <p:nvPr/>
          </p:nvSpPr>
          <p:spPr>
            <a:xfrm rot="10800000" flipH="1">
              <a:off x="145434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8" name="Shape 738"/>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9" name="Shape 739"/>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0" name="Shape 740"/>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1" name="Shape 741"/>
            <p:cNvSpPr/>
            <p:nvPr/>
          </p:nvSpPr>
          <p:spPr>
            <a:xfrm rot="10800000" flipH="1">
              <a:off x="166211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2" name="Shape 742"/>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3" name="Shape 743"/>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4" name="Shape 744"/>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5" name="Shape 745"/>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6" name="Shape 746"/>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7" name="Shape 747"/>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8" name="Shape 748"/>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9" name="Shape 749"/>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0" name="Shape 750"/>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1" name="Shape 751"/>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2" name="Shape 752"/>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3" name="Shape 753"/>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4" name="Shape 754"/>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5" name="Shape 755"/>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6" name="Shape 756"/>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7" name="Shape 757"/>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8" name="Shape 758"/>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9" name="Shape 759"/>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0" name="Shape 760"/>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1" name="Shape 761"/>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2" name="Shape 762"/>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3" name="Shape 763"/>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4" name="Shape 764"/>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5" name="Shape 765"/>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6" name="Shape 766"/>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7" name="Shape 767"/>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8" name="Shape 768"/>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9" name="Shape 769"/>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0" name="Shape 770"/>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1" name="Shape 771"/>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2" name="Shape 772"/>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3" name="Shape 773"/>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4" name="Shape 774"/>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5" name="Shape 775"/>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6" name="Shape 776"/>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7" name="Shape 777"/>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8" name="Shape 778"/>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9" name="Shape 779"/>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0" name="Shape 780"/>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1" name="Shape 781"/>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2" name="Shape 782"/>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3" name="Shape 783"/>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4" name="Shape 784"/>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5" name="Shape 785"/>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6" name="Shape 786"/>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7" name="Shape 787"/>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8" name="Shape 788"/>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9" name="Shape 789"/>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0" name="Shape 790"/>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1" name="Shape 791"/>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2" name="Shape 792"/>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3" name="Shape 793"/>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4" name="Shape 794"/>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5" name="Shape 795"/>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6" name="Shape 796"/>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7" name="Shape 797"/>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8" name="Shape 798"/>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9" name="Shape 799"/>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0" name="Shape 800"/>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1" name="Shape 801"/>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2" name="Shape 802"/>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3" name="Shape 803"/>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4" name="Shape 804"/>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5" name="Shape 805"/>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6" name="Shape 806"/>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7" name="Shape 807"/>
            <p:cNvSpPr/>
            <p:nvPr/>
          </p:nvSpPr>
          <p:spPr>
            <a:xfrm rot="10800000" flipH="1">
              <a:off x="249316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8" name="Shape 808"/>
            <p:cNvSpPr/>
            <p:nvPr/>
          </p:nvSpPr>
          <p:spPr>
            <a:xfrm rot="10800000" flipH="1">
              <a:off x="249316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9" name="Shape 809"/>
            <p:cNvSpPr/>
            <p:nvPr/>
          </p:nvSpPr>
          <p:spPr>
            <a:xfrm rot="10800000" flipH="1">
              <a:off x="270093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0" name="Shape 810"/>
            <p:cNvSpPr/>
            <p:nvPr/>
          </p:nvSpPr>
          <p:spPr>
            <a:xfrm rot="10800000" flipH="1">
              <a:off x="270093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1" name="Shape 811"/>
            <p:cNvSpPr/>
            <p:nvPr/>
          </p:nvSpPr>
          <p:spPr>
            <a:xfrm rot="10800000" flipH="1">
              <a:off x="290869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2" name="Shape 812"/>
            <p:cNvSpPr/>
            <p:nvPr/>
          </p:nvSpPr>
          <p:spPr>
            <a:xfrm rot="10800000" flipH="1">
              <a:off x="290869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3" name="Shape 813"/>
            <p:cNvSpPr/>
            <p:nvPr/>
          </p:nvSpPr>
          <p:spPr>
            <a:xfrm rot="10800000" flipH="1">
              <a:off x="290869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4" name="Shape 814"/>
            <p:cNvSpPr/>
            <p:nvPr/>
          </p:nvSpPr>
          <p:spPr>
            <a:xfrm rot="10800000" flipH="1">
              <a:off x="249316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5" name="Shape 815"/>
            <p:cNvSpPr/>
            <p:nvPr/>
          </p:nvSpPr>
          <p:spPr>
            <a:xfrm rot="10800000" flipH="1">
              <a:off x="270093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6" name="Shape 816"/>
            <p:cNvSpPr/>
            <p:nvPr/>
          </p:nvSpPr>
          <p:spPr>
            <a:xfrm rot="10800000" flipH="1">
              <a:off x="249316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7" name="Shape 817"/>
            <p:cNvSpPr/>
            <p:nvPr/>
          </p:nvSpPr>
          <p:spPr>
            <a:xfrm rot="10800000" flipH="1">
              <a:off x="249316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8" name="Shape 818"/>
            <p:cNvSpPr/>
            <p:nvPr/>
          </p:nvSpPr>
          <p:spPr>
            <a:xfrm rot="10800000" flipH="1">
              <a:off x="270093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9" name="Shape 819"/>
            <p:cNvSpPr/>
            <p:nvPr/>
          </p:nvSpPr>
          <p:spPr>
            <a:xfrm rot="10800000" flipH="1">
              <a:off x="270093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0" name="Shape 820"/>
            <p:cNvSpPr/>
            <p:nvPr/>
          </p:nvSpPr>
          <p:spPr>
            <a:xfrm rot="10800000" flipH="1">
              <a:off x="290869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1" name="Shape 821"/>
            <p:cNvSpPr/>
            <p:nvPr/>
          </p:nvSpPr>
          <p:spPr>
            <a:xfrm rot="10800000" flipH="1">
              <a:off x="290869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2" name="Shape 822"/>
            <p:cNvSpPr/>
            <p:nvPr/>
          </p:nvSpPr>
          <p:spPr>
            <a:xfrm rot="10800000" flipH="1">
              <a:off x="290869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3" name="Shape 823"/>
            <p:cNvSpPr/>
            <p:nvPr/>
          </p:nvSpPr>
          <p:spPr>
            <a:xfrm rot="10800000" flipH="1">
              <a:off x="249316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4" name="Shape 824"/>
            <p:cNvSpPr/>
            <p:nvPr/>
          </p:nvSpPr>
          <p:spPr>
            <a:xfrm rot="10800000" flipH="1">
              <a:off x="270093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5" name="Shape 825"/>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grpSp>
      <p:grpSp>
        <p:nvGrpSpPr>
          <p:cNvPr id="833" name="Group 833"/>
          <p:cNvGrpSpPr/>
          <p:nvPr/>
        </p:nvGrpSpPr>
        <p:grpSpPr>
          <a:xfrm>
            <a:off x="6081031" y="125544"/>
            <a:ext cx="3264809" cy="1902625"/>
            <a:chOff x="331127" y="0"/>
            <a:chExt cx="6529616" cy="3805248"/>
          </a:xfrm>
        </p:grpSpPr>
        <p:sp>
          <p:nvSpPr>
            <p:cNvPr id="827" name="Shape 827"/>
            <p:cNvSpPr/>
            <p:nvPr/>
          </p:nvSpPr>
          <p:spPr>
            <a:xfrm rot="2539508" flipH="1">
              <a:off x="331127" y="2475765"/>
              <a:ext cx="412907" cy="1143387"/>
            </a:xfrm>
            <a:custGeom>
              <a:avLst/>
              <a:gdLst/>
              <a:ahLst/>
              <a:cxnLst>
                <a:cxn ang="0">
                  <a:pos x="wd2" y="hd2"/>
                </a:cxn>
                <a:cxn ang="5400000">
                  <a:pos x="wd2" y="hd2"/>
                </a:cxn>
                <a:cxn ang="10800000">
                  <a:pos x="wd2" y="hd2"/>
                </a:cxn>
                <a:cxn ang="16200000">
                  <a:pos x="wd2" y="hd2"/>
                </a:cxn>
              </a:cxnLst>
              <a:rect l="0" t="0" r="r" b="b"/>
              <a:pathLst>
                <a:path w="20655" h="21600"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828" name="Shape 828"/>
            <p:cNvSpPr/>
            <p:nvPr/>
          </p:nvSpPr>
          <p:spPr>
            <a:xfrm>
              <a:off x="6075269" y="2133249"/>
              <a:ext cx="785474"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a:t>
              </a:r>
            </a:p>
          </p:txBody>
        </p:sp>
        <p:pic>
          <p:nvPicPr>
            <p:cNvPr id="829" name="Screen Shot 2016-10-17 at 11.03.31 PM.png"/>
            <p:cNvPicPr>
              <a:picLocks noChangeAspect="1"/>
            </p:cNvPicPr>
            <p:nvPr/>
          </p:nvPicPr>
          <p:blipFill>
            <a:blip r:embed="rId3"/>
            <a:stretch>
              <a:fillRect/>
            </a:stretch>
          </p:blipFill>
          <p:spPr>
            <a:xfrm>
              <a:off x="3713903" y="1940063"/>
              <a:ext cx="1967388" cy="1865185"/>
            </a:xfrm>
            <a:prstGeom prst="rect">
              <a:avLst/>
            </a:prstGeom>
            <a:ln w="12700" cap="flat">
              <a:noFill/>
              <a:miter lim="400000"/>
            </a:ln>
            <a:effectLst/>
          </p:spPr>
        </p:pic>
        <p:pic>
          <p:nvPicPr>
            <p:cNvPr id="830" name="Screen Shot 2016-10-17 at 11.03.27 PM.png"/>
            <p:cNvPicPr>
              <a:picLocks noChangeAspect="1"/>
            </p:cNvPicPr>
            <p:nvPr/>
          </p:nvPicPr>
          <p:blipFill>
            <a:blip r:embed="rId4"/>
            <a:stretch>
              <a:fillRect/>
            </a:stretch>
          </p:blipFill>
          <p:spPr>
            <a:xfrm>
              <a:off x="1013688" y="1925299"/>
              <a:ext cx="2315336" cy="1720273"/>
            </a:xfrm>
            <a:prstGeom prst="rect">
              <a:avLst/>
            </a:prstGeom>
            <a:ln w="12700" cap="flat">
              <a:noFill/>
              <a:miter lim="400000"/>
            </a:ln>
            <a:effectLst/>
          </p:spPr>
        </p:pic>
        <p:pic>
          <p:nvPicPr>
            <p:cNvPr id="831" name="Screen Shot 2016-10-17 at 11.03.22 PM.png"/>
            <p:cNvPicPr>
              <a:picLocks noChangeAspect="1"/>
            </p:cNvPicPr>
            <p:nvPr/>
          </p:nvPicPr>
          <p:blipFill>
            <a:blip r:embed="rId5"/>
            <a:stretch>
              <a:fillRect/>
            </a:stretch>
          </p:blipFill>
          <p:spPr>
            <a:xfrm>
              <a:off x="3801291" y="0"/>
              <a:ext cx="2149798" cy="1609981"/>
            </a:xfrm>
            <a:prstGeom prst="rect">
              <a:avLst/>
            </a:prstGeom>
            <a:ln w="12700" cap="flat">
              <a:noFill/>
              <a:miter lim="400000"/>
            </a:ln>
            <a:effectLst/>
          </p:spPr>
        </p:pic>
        <p:pic>
          <p:nvPicPr>
            <p:cNvPr id="832" name="Screen Shot 2016-10-17 at 11.03.18 PM.png"/>
            <p:cNvPicPr>
              <a:picLocks noChangeAspect="1"/>
            </p:cNvPicPr>
            <p:nvPr/>
          </p:nvPicPr>
          <p:blipFill>
            <a:blip r:embed="rId6"/>
            <a:stretch>
              <a:fillRect/>
            </a:stretch>
          </p:blipFill>
          <p:spPr>
            <a:xfrm>
              <a:off x="870913" y="35679"/>
              <a:ext cx="2600887" cy="1720273"/>
            </a:xfrm>
            <a:prstGeom prst="rect">
              <a:avLst/>
            </a:prstGeom>
            <a:ln w="12700" cap="flat">
              <a:noFill/>
              <a:miter lim="400000"/>
            </a:ln>
            <a:effectLst/>
          </p:spPr>
        </p:pic>
      </p:grpSp>
    </p:spTree>
    <p:extLst>
      <p:ext uri="{BB962C8B-B14F-4D97-AF65-F5344CB8AC3E}">
        <p14:creationId xmlns:p14="http://schemas.microsoft.com/office/powerpoint/2010/main" val="228202520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 name="image4.png"/>
          <p:cNvPicPr>
            <a:picLocks noChangeAspect="1"/>
          </p:cNvPicPr>
          <p:nvPr/>
        </p:nvPicPr>
        <p:blipFill>
          <a:blip r:embed="rId2"/>
          <a:stretch>
            <a:fillRect/>
          </a:stretch>
        </p:blipFill>
        <p:spPr>
          <a:xfrm>
            <a:off x="-228907" y="1975159"/>
            <a:ext cx="3840481" cy="2880361"/>
          </a:xfrm>
          <a:prstGeom prst="rect">
            <a:avLst/>
          </a:prstGeom>
          <a:ln w="12700">
            <a:miter lim="400000"/>
          </a:ln>
        </p:spPr>
      </p:pic>
      <p:sp>
        <p:nvSpPr>
          <p:cNvPr id="836" name="Shape 836"/>
          <p:cNvSpPr/>
          <p:nvPr/>
        </p:nvSpPr>
        <p:spPr>
          <a:xfrm>
            <a:off x="3681489" y="3429123"/>
            <a:ext cx="533834"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7" name="Shape 837"/>
          <p:cNvSpPr/>
          <p:nvPr/>
        </p:nvSpPr>
        <p:spPr>
          <a:xfrm>
            <a:off x="4294044" y="2189123"/>
            <a:ext cx="272048"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8" name="Shape 838"/>
          <p:cNvSpPr/>
          <p:nvPr/>
        </p:nvSpPr>
        <p:spPr>
          <a:xfrm>
            <a:off x="4628736" y="3429123"/>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9" name="Shape 839"/>
          <p:cNvSpPr/>
          <p:nvPr/>
        </p:nvSpPr>
        <p:spPr>
          <a:xfrm>
            <a:off x="5000930" y="2182236"/>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0" name="Shape 840"/>
          <p:cNvSpPr/>
          <p:nvPr/>
        </p:nvSpPr>
        <p:spPr>
          <a:xfrm>
            <a:off x="5308833" y="3422237"/>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1" name="Shape 841"/>
          <p:cNvSpPr/>
          <p:nvPr/>
        </p:nvSpPr>
        <p:spPr>
          <a:xfrm>
            <a:off x="5716746"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2" name="Shape 842"/>
          <p:cNvSpPr/>
          <p:nvPr/>
        </p:nvSpPr>
        <p:spPr>
          <a:xfrm>
            <a:off x="6042509"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3" name="Shape 843"/>
          <p:cNvSpPr/>
          <p:nvPr/>
        </p:nvSpPr>
        <p:spPr>
          <a:xfrm>
            <a:off x="643639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4" name="Shape 844"/>
          <p:cNvSpPr/>
          <p:nvPr/>
        </p:nvSpPr>
        <p:spPr>
          <a:xfrm>
            <a:off x="6762162"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5" name="Shape 845"/>
          <p:cNvSpPr/>
          <p:nvPr/>
        </p:nvSpPr>
        <p:spPr>
          <a:xfrm>
            <a:off x="7179004"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6" name="Shape 846"/>
          <p:cNvSpPr/>
          <p:nvPr/>
        </p:nvSpPr>
        <p:spPr>
          <a:xfrm>
            <a:off x="7522625"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7" name="Shape 847"/>
          <p:cNvSpPr/>
          <p:nvPr/>
        </p:nvSpPr>
        <p:spPr>
          <a:xfrm>
            <a:off x="792160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8" name="Shape 848"/>
          <p:cNvSpPr/>
          <p:nvPr/>
        </p:nvSpPr>
        <p:spPr>
          <a:xfrm>
            <a:off x="8265230"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grpSp>
        <p:nvGrpSpPr>
          <p:cNvPr id="1184" name="Group 1184"/>
          <p:cNvGrpSpPr/>
          <p:nvPr/>
        </p:nvGrpSpPr>
        <p:grpSpPr>
          <a:xfrm>
            <a:off x="15963" y="1978585"/>
            <a:ext cx="1558231" cy="1558232"/>
            <a:chOff x="0" y="0"/>
            <a:chExt cx="3116460" cy="3116462"/>
          </a:xfrm>
        </p:grpSpPr>
        <p:sp>
          <p:nvSpPr>
            <p:cNvPr id="849" name="Shape 849"/>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0" name="Shape 850"/>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1" name="Shape 851"/>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2" name="Shape 852"/>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3" name="Shape 853"/>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4" name="Shape 854"/>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5" name="Shape 855"/>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6" name="Shape 856"/>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7" name="Shape 857"/>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8" name="Shape 858"/>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9" name="Shape 859"/>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0" name="Shape 860"/>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1" name="Shape 861"/>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2" name="Shape 862"/>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3" name="Shape 863"/>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4" name="Shape 864"/>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5" name="Shape 865"/>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6" name="Shape 866"/>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7" name="Shape 867"/>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8" name="Shape 868"/>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9" name="Shape 869"/>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0" name="Shape 870"/>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1" name="Shape 871"/>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2" name="Shape 872"/>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3" name="Shape 873"/>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4" name="Shape 874"/>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5" name="Shape 875"/>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6" name="Shape 876"/>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7" name="Shape 877"/>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8" name="Shape 878"/>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9" name="Shape 879"/>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0" name="Shape 880"/>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1" name="Shape 881"/>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2" name="Shape 882"/>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3" name="Shape 883"/>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4" name="Shape 884"/>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5" name="Shape 885"/>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6" name="Shape 886"/>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7" name="Shape 887"/>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8" name="Shape 888"/>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9" name="Shape 889"/>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0" name="Shape 890"/>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1" name="Shape 891"/>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2" name="Shape 892"/>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3" name="Shape 893"/>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4" name="Shape 894"/>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5" name="Shape 895"/>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6" name="Shape 896"/>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7" name="Shape 897"/>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8" name="Shape 898"/>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9" name="Shape 899"/>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0" name="Shape 900"/>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1" name="Shape 901"/>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2" name="Shape 902"/>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3" name="Shape 903"/>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4" name="Shape 904"/>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5" name="Shape 905"/>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6" name="Shape 906"/>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7" name="Shape 907"/>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8" name="Shape 908"/>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9" name="Shape 909"/>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0" name="Shape 910"/>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1" name="Shape 911"/>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2" name="Shape 912"/>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3" name="Shape 913"/>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4" name="Shape 914"/>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5" name="Shape 915"/>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6" name="Shape 916"/>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7" name="Shape 917"/>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8" name="Shape 918"/>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9" name="Shape 919"/>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0" name="Shape 920"/>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1" name="Shape 921"/>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2" name="Shape 922"/>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3" name="Shape 923"/>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4" name="Shape 924"/>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5" name="Shape 925"/>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6" name="Shape 926"/>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7" name="Shape 927"/>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8" name="Shape 928"/>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9" name="Shape 929"/>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0" name="Shape 930"/>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1" name="Shape 931"/>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2" name="Shape 932"/>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3" name="Shape 933"/>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4" name="Shape 934"/>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5" name="Shape 935"/>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6" name="Shape 936"/>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7" name="Shape 937"/>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8" name="Shape 938"/>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9" name="Shape 939"/>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0" name="Shape 940"/>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1" name="Shape 941"/>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2" name="Shape 942"/>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3" name="Shape 943"/>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4" name="Shape 944"/>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5" name="Shape 945"/>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6" name="Shape 946"/>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7" name="Shape 947"/>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8" name="Shape 948"/>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9" name="Shape 949"/>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0" name="Shape 950"/>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1" name="Shape 951"/>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2" name="Shape 952"/>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3" name="Shape 953"/>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4" name="Shape 954"/>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5" name="Shape 955"/>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6" name="Shape 956"/>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7" name="Shape 957"/>
            <p:cNvSpPr/>
            <p:nvPr/>
          </p:nvSpPr>
          <p:spPr>
            <a:xfrm rot="10800000" flipH="1">
              <a:off x="1454348" y="1454348"/>
              <a:ext cx="207765" cy="207765"/>
            </a:xfrm>
            <a:prstGeom prst="rect">
              <a:avLst/>
            </a:prstGeom>
            <a:solidFill>
              <a:srgbClr val="11B119"/>
            </a:solid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8" name="Shape 958"/>
            <p:cNvSpPr/>
            <p:nvPr/>
          </p:nvSpPr>
          <p:spPr>
            <a:xfrm rot="10800000" flipH="1">
              <a:off x="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9" name="Shape 959"/>
            <p:cNvSpPr/>
            <p:nvPr/>
          </p:nvSpPr>
          <p:spPr>
            <a:xfrm rot="10800000" flipH="1">
              <a:off x="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0" name="Shape 960"/>
            <p:cNvSpPr/>
            <p:nvPr/>
          </p:nvSpPr>
          <p:spPr>
            <a:xfrm rot="10800000" flipH="1">
              <a:off x="20776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1" name="Shape 961"/>
            <p:cNvSpPr/>
            <p:nvPr/>
          </p:nvSpPr>
          <p:spPr>
            <a:xfrm rot="10800000" flipH="1">
              <a:off x="20776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2" name="Shape 962"/>
            <p:cNvSpPr/>
            <p:nvPr/>
          </p:nvSpPr>
          <p:spPr>
            <a:xfrm rot="10800000" flipH="1">
              <a:off x="41552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3" name="Shape 963"/>
            <p:cNvSpPr/>
            <p:nvPr/>
          </p:nvSpPr>
          <p:spPr>
            <a:xfrm rot="10800000" flipH="1">
              <a:off x="41552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4" name="Shape 964"/>
            <p:cNvSpPr/>
            <p:nvPr/>
          </p:nvSpPr>
          <p:spPr>
            <a:xfrm rot="10800000" flipH="1">
              <a:off x="41552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5" name="Shape 965"/>
            <p:cNvSpPr/>
            <p:nvPr/>
          </p:nvSpPr>
          <p:spPr>
            <a:xfrm rot="10800000" flipH="1">
              <a:off x="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6" name="Shape 966"/>
            <p:cNvSpPr/>
            <p:nvPr/>
          </p:nvSpPr>
          <p:spPr>
            <a:xfrm rot="10800000" flipH="1">
              <a:off x="20776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7" name="Shape 967"/>
            <p:cNvSpPr/>
            <p:nvPr/>
          </p:nvSpPr>
          <p:spPr>
            <a:xfrm rot="10800000" flipH="1">
              <a:off x="62329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8" name="Shape 968"/>
            <p:cNvSpPr/>
            <p:nvPr/>
          </p:nvSpPr>
          <p:spPr>
            <a:xfrm rot="10800000" flipH="1">
              <a:off x="62329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9" name="Shape 969"/>
            <p:cNvSpPr/>
            <p:nvPr/>
          </p:nvSpPr>
          <p:spPr>
            <a:xfrm rot="10800000" flipH="1">
              <a:off x="83105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0" name="Shape 970"/>
            <p:cNvSpPr/>
            <p:nvPr/>
          </p:nvSpPr>
          <p:spPr>
            <a:xfrm rot="10800000" flipH="1">
              <a:off x="83105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1" name="Shape 971"/>
            <p:cNvSpPr/>
            <p:nvPr/>
          </p:nvSpPr>
          <p:spPr>
            <a:xfrm rot="10800000" flipH="1">
              <a:off x="103882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2" name="Shape 972"/>
            <p:cNvSpPr/>
            <p:nvPr/>
          </p:nvSpPr>
          <p:spPr>
            <a:xfrm rot="10800000" flipH="1">
              <a:off x="103882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3" name="Shape 973"/>
            <p:cNvSpPr/>
            <p:nvPr/>
          </p:nvSpPr>
          <p:spPr>
            <a:xfrm rot="10800000" flipH="1">
              <a:off x="103882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4" name="Shape 974"/>
            <p:cNvSpPr/>
            <p:nvPr/>
          </p:nvSpPr>
          <p:spPr>
            <a:xfrm rot="10800000" flipH="1">
              <a:off x="62329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5" name="Shape 975"/>
            <p:cNvSpPr/>
            <p:nvPr/>
          </p:nvSpPr>
          <p:spPr>
            <a:xfrm rot="10800000" flipH="1">
              <a:off x="83105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6" name="Shape 976"/>
            <p:cNvSpPr/>
            <p:nvPr/>
          </p:nvSpPr>
          <p:spPr>
            <a:xfrm rot="10800000" flipH="1">
              <a:off x="62329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7" name="Shape 977"/>
            <p:cNvSpPr/>
            <p:nvPr/>
          </p:nvSpPr>
          <p:spPr>
            <a:xfrm rot="10800000" flipH="1">
              <a:off x="62329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8" name="Shape 978"/>
            <p:cNvSpPr/>
            <p:nvPr/>
          </p:nvSpPr>
          <p:spPr>
            <a:xfrm rot="10800000" flipH="1">
              <a:off x="83105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9" name="Shape 979"/>
            <p:cNvSpPr/>
            <p:nvPr/>
          </p:nvSpPr>
          <p:spPr>
            <a:xfrm rot="10800000" flipH="1">
              <a:off x="83105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0" name="Shape 980"/>
            <p:cNvSpPr/>
            <p:nvPr/>
          </p:nvSpPr>
          <p:spPr>
            <a:xfrm rot="10800000" flipH="1">
              <a:off x="103882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1" name="Shape 981"/>
            <p:cNvSpPr/>
            <p:nvPr/>
          </p:nvSpPr>
          <p:spPr>
            <a:xfrm rot="10800000" flipH="1">
              <a:off x="103882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2" name="Shape 982"/>
            <p:cNvSpPr/>
            <p:nvPr/>
          </p:nvSpPr>
          <p:spPr>
            <a:xfrm rot="10800000" flipH="1">
              <a:off x="103882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3" name="Shape 983"/>
            <p:cNvSpPr/>
            <p:nvPr/>
          </p:nvSpPr>
          <p:spPr>
            <a:xfrm rot="10800000" flipH="1">
              <a:off x="62329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4" name="Shape 984"/>
            <p:cNvSpPr/>
            <p:nvPr/>
          </p:nvSpPr>
          <p:spPr>
            <a:xfrm rot="10800000" flipH="1">
              <a:off x="83105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5" name="Shape 985"/>
            <p:cNvSpPr/>
            <p:nvPr/>
          </p:nvSpPr>
          <p:spPr>
            <a:xfrm rot="10800000" flipH="1">
              <a:off x="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6" name="Shape 986"/>
            <p:cNvSpPr/>
            <p:nvPr/>
          </p:nvSpPr>
          <p:spPr>
            <a:xfrm rot="10800000" flipH="1">
              <a:off x="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7" name="Shape 987"/>
            <p:cNvSpPr/>
            <p:nvPr/>
          </p:nvSpPr>
          <p:spPr>
            <a:xfrm rot="10800000" flipH="1">
              <a:off x="20776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8" name="Shape 988"/>
            <p:cNvSpPr/>
            <p:nvPr/>
          </p:nvSpPr>
          <p:spPr>
            <a:xfrm rot="10800000" flipH="1">
              <a:off x="20776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9" name="Shape 989"/>
            <p:cNvSpPr/>
            <p:nvPr/>
          </p:nvSpPr>
          <p:spPr>
            <a:xfrm rot="10800000" flipH="1">
              <a:off x="41552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0" name="Shape 990"/>
            <p:cNvSpPr/>
            <p:nvPr/>
          </p:nvSpPr>
          <p:spPr>
            <a:xfrm rot="10800000" flipH="1">
              <a:off x="41552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1" name="Shape 991"/>
            <p:cNvSpPr/>
            <p:nvPr/>
          </p:nvSpPr>
          <p:spPr>
            <a:xfrm rot="10800000" flipH="1">
              <a:off x="41552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2" name="Shape 992"/>
            <p:cNvSpPr/>
            <p:nvPr/>
          </p:nvSpPr>
          <p:spPr>
            <a:xfrm rot="10800000" flipH="1">
              <a:off x="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3" name="Shape 993"/>
            <p:cNvSpPr/>
            <p:nvPr/>
          </p:nvSpPr>
          <p:spPr>
            <a:xfrm rot="10800000" flipH="1">
              <a:off x="20776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4" name="Shape 994"/>
            <p:cNvSpPr/>
            <p:nvPr/>
          </p:nvSpPr>
          <p:spPr>
            <a:xfrm rot="10800000" flipH="1">
              <a:off x="124658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5" name="Shape 995"/>
            <p:cNvSpPr/>
            <p:nvPr/>
          </p:nvSpPr>
          <p:spPr>
            <a:xfrm rot="10800000" flipH="1">
              <a:off x="124658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6" name="Shape 996"/>
            <p:cNvSpPr/>
            <p:nvPr/>
          </p:nvSpPr>
          <p:spPr>
            <a:xfrm rot="10800000" flipH="1">
              <a:off x="145434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7" name="Shape 997"/>
            <p:cNvSpPr/>
            <p:nvPr/>
          </p:nvSpPr>
          <p:spPr>
            <a:xfrm rot="10800000" flipH="1">
              <a:off x="145434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8" name="Shape 998"/>
            <p:cNvSpPr/>
            <p:nvPr/>
          </p:nvSpPr>
          <p:spPr>
            <a:xfrm rot="10800000" flipH="1">
              <a:off x="166211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9" name="Shape 999"/>
            <p:cNvSpPr/>
            <p:nvPr/>
          </p:nvSpPr>
          <p:spPr>
            <a:xfrm rot="10800000" flipH="1">
              <a:off x="166211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0" name="Shape 1000"/>
            <p:cNvSpPr/>
            <p:nvPr/>
          </p:nvSpPr>
          <p:spPr>
            <a:xfrm rot="10800000" flipH="1">
              <a:off x="166211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1" name="Shape 1001"/>
            <p:cNvSpPr/>
            <p:nvPr/>
          </p:nvSpPr>
          <p:spPr>
            <a:xfrm rot="10800000" flipH="1">
              <a:off x="124658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2" name="Shape 1002"/>
            <p:cNvSpPr/>
            <p:nvPr/>
          </p:nvSpPr>
          <p:spPr>
            <a:xfrm rot="10800000" flipH="1">
              <a:off x="145434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3" name="Shape 1003"/>
            <p:cNvSpPr/>
            <p:nvPr/>
          </p:nvSpPr>
          <p:spPr>
            <a:xfrm rot="10800000" flipH="1">
              <a:off x="186987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4" name="Shape 1004"/>
            <p:cNvSpPr/>
            <p:nvPr/>
          </p:nvSpPr>
          <p:spPr>
            <a:xfrm rot="10800000" flipH="1">
              <a:off x="186987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5" name="Shape 1005"/>
            <p:cNvSpPr/>
            <p:nvPr/>
          </p:nvSpPr>
          <p:spPr>
            <a:xfrm rot="10800000" flipH="1">
              <a:off x="207764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6" name="Shape 1006"/>
            <p:cNvSpPr/>
            <p:nvPr/>
          </p:nvSpPr>
          <p:spPr>
            <a:xfrm rot="10800000" flipH="1">
              <a:off x="207764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7" name="Shape 1007"/>
            <p:cNvSpPr/>
            <p:nvPr/>
          </p:nvSpPr>
          <p:spPr>
            <a:xfrm rot="10800000" flipH="1">
              <a:off x="228540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8" name="Shape 1008"/>
            <p:cNvSpPr/>
            <p:nvPr/>
          </p:nvSpPr>
          <p:spPr>
            <a:xfrm rot="10800000" flipH="1">
              <a:off x="228540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9" name="Shape 1009"/>
            <p:cNvSpPr/>
            <p:nvPr/>
          </p:nvSpPr>
          <p:spPr>
            <a:xfrm rot="10800000" flipH="1">
              <a:off x="228540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0" name="Shape 1010"/>
            <p:cNvSpPr/>
            <p:nvPr/>
          </p:nvSpPr>
          <p:spPr>
            <a:xfrm rot="10800000" flipH="1">
              <a:off x="186987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1" name="Shape 1011"/>
            <p:cNvSpPr/>
            <p:nvPr/>
          </p:nvSpPr>
          <p:spPr>
            <a:xfrm rot="10800000" flipH="1">
              <a:off x="207764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2" name="Shape 1012"/>
            <p:cNvSpPr/>
            <p:nvPr/>
          </p:nvSpPr>
          <p:spPr>
            <a:xfrm rot="10800000" flipH="1">
              <a:off x="186987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3" name="Shape 1013"/>
            <p:cNvSpPr/>
            <p:nvPr/>
          </p:nvSpPr>
          <p:spPr>
            <a:xfrm rot="10800000" flipH="1">
              <a:off x="186987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4" name="Shape 1014"/>
            <p:cNvSpPr/>
            <p:nvPr/>
          </p:nvSpPr>
          <p:spPr>
            <a:xfrm rot="10800000" flipH="1">
              <a:off x="207764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5" name="Shape 1015"/>
            <p:cNvSpPr/>
            <p:nvPr/>
          </p:nvSpPr>
          <p:spPr>
            <a:xfrm rot="10800000" flipH="1">
              <a:off x="207764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6" name="Shape 1016"/>
            <p:cNvSpPr/>
            <p:nvPr/>
          </p:nvSpPr>
          <p:spPr>
            <a:xfrm rot="10800000" flipH="1">
              <a:off x="228540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7" name="Shape 1017"/>
            <p:cNvSpPr/>
            <p:nvPr/>
          </p:nvSpPr>
          <p:spPr>
            <a:xfrm rot="10800000" flipH="1">
              <a:off x="228540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8" name="Shape 1018"/>
            <p:cNvSpPr/>
            <p:nvPr/>
          </p:nvSpPr>
          <p:spPr>
            <a:xfrm rot="10800000" flipH="1">
              <a:off x="228540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9" name="Shape 1019"/>
            <p:cNvSpPr/>
            <p:nvPr/>
          </p:nvSpPr>
          <p:spPr>
            <a:xfrm rot="10800000" flipH="1">
              <a:off x="186987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0" name="Shape 1020"/>
            <p:cNvSpPr/>
            <p:nvPr/>
          </p:nvSpPr>
          <p:spPr>
            <a:xfrm rot="10800000" flipH="1">
              <a:off x="207764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1" name="Shape 1021"/>
            <p:cNvSpPr/>
            <p:nvPr/>
          </p:nvSpPr>
          <p:spPr>
            <a:xfrm rot="10800000" flipH="1">
              <a:off x="124658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2" name="Shape 1022"/>
            <p:cNvSpPr/>
            <p:nvPr/>
          </p:nvSpPr>
          <p:spPr>
            <a:xfrm rot="10800000" flipH="1">
              <a:off x="124658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3" name="Shape 1023"/>
            <p:cNvSpPr/>
            <p:nvPr/>
          </p:nvSpPr>
          <p:spPr>
            <a:xfrm rot="10800000" flipH="1">
              <a:off x="145434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4" name="Shape 1024"/>
            <p:cNvSpPr/>
            <p:nvPr/>
          </p:nvSpPr>
          <p:spPr>
            <a:xfrm rot="10800000" flipH="1">
              <a:off x="145434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5" name="Shape 1025"/>
            <p:cNvSpPr/>
            <p:nvPr/>
          </p:nvSpPr>
          <p:spPr>
            <a:xfrm rot="10800000" flipH="1">
              <a:off x="166211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6" name="Shape 1026"/>
            <p:cNvSpPr/>
            <p:nvPr/>
          </p:nvSpPr>
          <p:spPr>
            <a:xfrm rot="10800000" flipH="1">
              <a:off x="166211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7" name="Shape 1027"/>
            <p:cNvSpPr/>
            <p:nvPr/>
          </p:nvSpPr>
          <p:spPr>
            <a:xfrm rot="10800000" flipH="1">
              <a:off x="166211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8" name="Shape 1028"/>
            <p:cNvSpPr/>
            <p:nvPr/>
          </p:nvSpPr>
          <p:spPr>
            <a:xfrm rot="10800000" flipH="1">
              <a:off x="124658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9" name="Shape 1029"/>
            <p:cNvSpPr/>
            <p:nvPr/>
          </p:nvSpPr>
          <p:spPr>
            <a:xfrm rot="10800000" flipH="1">
              <a:off x="145434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0" name="Shape 1030"/>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1" name="Shape 1031"/>
            <p:cNvSpPr/>
            <p:nvPr/>
          </p:nvSpPr>
          <p:spPr>
            <a:xfrm rot="10800000" flipH="1">
              <a:off x="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2" name="Shape 1032"/>
            <p:cNvSpPr/>
            <p:nvPr/>
          </p:nvSpPr>
          <p:spPr>
            <a:xfrm rot="10800000" flipH="1">
              <a:off x="20776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3" name="Shape 1033"/>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4" name="Shape 1034"/>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5" name="Shape 1035"/>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6" name="Shape 1036"/>
            <p:cNvSpPr/>
            <p:nvPr/>
          </p:nvSpPr>
          <p:spPr>
            <a:xfrm rot="10800000" flipH="1">
              <a:off x="41552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7" name="Shape 1037"/>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8" name="Shape 1038"/>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9" name="Shape 1039"/>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0" name="Shape 1040"/>
            <p:cNvSpPr/>
            <p:nvPr/>
          </p:nvSpPr>
          <p:spPr>
            <a:xfrm rot="10800000" flipH="1">
              <a:off x="62329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1" name="Shape 1041"/>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2" name="Shape 1042"/>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3" name="Shape 1043"/>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4" name="Shape 1044"/>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5" name="Shape 1045"/>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6" name="Shape 1046"/>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7" name="Shape 1047"/>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8" name="Shape 1048"/>
            <p:cNvSpPr/>
            <p:nvPr/>
          </p:nvSpPr>
          <p:spPr>
            <a:xfrm rot="10800000" flipH="1">
              <a:off x="62329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9" name="Shape 1049"/>
            <p:cNvSpPr/>
            <p:nvPr/>
          </p:nvSpPr>
          <p:spPr>
            <a:xfrm rot="10800000" flipH="1">
              <a:off x="62329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0" name="Shape 1050"/>
            <p:cNvSpPr/>
            <p:nvPr/>
          </p:nvSpPr>
          <p:spPr>
            <a:xfrm rot="10800000" flipH="1">
              <a:off x="83105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1" name="Shape 1051"/>
            <p:cNvSpPr/>
            <p:nvPr/>
          </p:nvSpPr>
          <p:spPr>
            <a:xfrm rot="10800000" flipH="1">
              <a:off x="83105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2" name="Shape 1052"/>
            <p:cNvSpPr/>
            <p:nvPr/>
          </p:nvSpPr>
          <p:spPr>
            <a:xfrm rot="10800000" flipH="1">
              <a:off x="103882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3" name="Shape 1053"/>
            <p:cNvSpPr/>
            <p:nvPr/>
          </p:nvSpPr>
          <p:spPr>
            <a:xfrm rot="10800000" flipH="1">
              <a:off x="103882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4" name="Shape 1054"/>
            <p:cNvSpPr/>
            <p:nvPr/>
          </p:nvSpPr>
          <p:spPr>
            <a:xfrm rot="10800000" flipH="1">
              <a:off x="103882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5" name="Shape 1055"/>
            <p:cNvSpPr/>
            <p:nvPr/>
          </p:nvSpPr>
          <p:spPr>
            <a:xfrm rot="10800000" flipH="1">
              <a:off x="62329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6" name="Shape 1056"/>
            <p:cNvSpPr/>
            <p:nvPr/>
          </p:nvSpPr>
          <p:spPr>
            <a:xfrm rot="10800000" flipH="1">
              <a:off x="83105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7" name="Shape 1057"/>
            <p:cNvSpPr/>
            <p:nvPr/>
          </p:nvSpPr>
          <p:spPr>
            <a:xfrm rot="10800000" flipH="1">
              <a:off x="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8" name="Shape 1058"/>
            <p:cNvSpPr/>
            <p:nvPr/>
          </p:nvSpPr>
          <p:spPr>
            <a:xfrm rot="10800000" flipH="1">
              <a:off x="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9" name="Shape 1059"/>
            <p:cNvSpPr/>
            <p:nvPr/>
          </p:nvSpPr>
          <p:spPr>
            <a:xfrm rot="10800000" flipH="1">
              <a:off x="20776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0" name="Shape 1060"/>
            <p:cNvSpPr/>
            <p:nvPr/>
          </p:nvSpPr>
          <p:spPr>
            <a:xfrm rot="10800000" flipH="1">
              <a:off x="20776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1" name="Shape 1061"/>
            <p:cNvSpPr/>
            <p:nvPr/>
          </p:nvSpPr>
          <p:spPr>
            <a:xfrm rot="10800000" flipH="1">
              <a:off x="41552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2" name="Shape 1062"/>
            <p:cNvSpPr/>
            <p:nvPr/>
          </p:nvSpPr>
          <p:spPr>
            <a:xfrm rot="10800000" flipH="1">
              <a:off x="41552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3" name="Shape 1063"/>
            <p:cNvSpPr/>
            <p:nvPr/>
          </p:nvSpPr>
          <p:spPr>
            <a:xfrm rot="10800000" flipH="1">
              <a:off x="41552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4" name="Shape 1064"/>
            <p:cNvSpPr/>
            <p:nvPr/>
          </p:nvSpPr>
          <p:spPr>
            <a:xfrm rot="10800000" flipH="1">
              <a:off x="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5" name="Shape 1065"/>
            <p:cNvSpPr/>
            <p:nvPr/>
          </p:nvSpPr>
          <p:spPr>
            <a:xfrm rot="10800000" flipH="1">
              <a:off x="20776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6" name="Shape 1066"/>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7" name="Shape 1067"/>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8" name="Shape 1068"/>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9" name="Shape 1069"/>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0" name="Shape 1070"/>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1" name="Shape 1071"/>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2" name="Shape 1072"/>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3" name="Shape 1073"/>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4" name="Shape 1074"/>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5" name="Shape 1075"/>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6" name="Shape 1076"/>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7" name="Shape 1077"/>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8" name="Shape 1078"/>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9" name="Shape 1079"/>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0" name="Shape 1080"/>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1" name="Shape 1081"/>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2" name="Shape 1082"/>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3" name="Shape 1083"/>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4" name="Shape 1084"/>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5" name="Shape 1085"/>
            <p:cNvSpPr/>
            <p:nvPr/>
          </p:nvSpPr>
          <p:spPr>
            <a:xfrm rot="10800000" flipH="1">
              <a:off x="186987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6" name="Shape 1086"/>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7" name="Shape 1087"/>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8" name="Shape 1088"/>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9" name="Shape 1089"/>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0" name="Shape 1090"/>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1" name="Shape 1091"/>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2" name="Shape 1092"/>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3" name="Shape 1093"/>
            <p:cNvSpPr/>
            <p:nvPr/>
          </p:nvSpPr>
          <p:spPr>
            <a:xfrm rot="10800000" flipH="1">
              <a:off x="124658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4" name="Shape 1094"/>
            <p:cNvSpPr/>
            <p:nvPr/>
          </p:nvSpPr>
          <p:spPr>
            <a:xfrm rot="10800000" flipH="1">
              <a:off x="124658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5" name="Shape 1095"/>
            <p:cNvSpPr/>
            <p:nvPr/>
          </p:nvSpPr>
          <p:spPr>
            <a:xfrm rot="10800000" flipH="1">
              <a:off x="145434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6" name="Shape 1096"/>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7" name="Shape 1097"/>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8" name="Shape 1098"/>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9" name="Shape 1099"/>
            <p:cNvSpPr/>
            <p:nvPr/>
          </p:nvSpPr>
          <p:spPr>
            <a:xfrm rot="10800000" flipH="1">
              <a:off x="166211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0" name="Shape 1100"/>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1" name="Shape 1101"/>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2" name="Shape 1102"/>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3" name="Shape 1103"/>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4" name="Shape 1104"/>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5" name="Shape 1105"/>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6" name="Shape 1106"/>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7" name="Shape 1107"/>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8" name="Shape 1108"/>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9" name="Shape 1109"/>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0" name="Shape 1110"/>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1" name="Shape 1111"/>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2" name="Shape 1112"/>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3" name="Shape 1113"/>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4" name="Shape 1114"/>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5" name="Shape 1115"/>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6" name="Shape 1116"/>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7" name="Shape 1117"/>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8" name="Shape 1118"/>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9" name="Shape 1119"/>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0" name="Shape 1120"/>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1" name="Shape 1121"/>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2" name="Shape 1122"/>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3" name="Shape 1123"/>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4" name="Shape 1124"/>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5" name="Shape 1125"/>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6" name="Shape 1126"/>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7" name="Shape 1127"/>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8" name="Shape 1128"/>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9" name="Shape 1129"/>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0" name="Shape 1130"/>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1" name="Shape 1131"/>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2" name="Shape 1132"/>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3" name="Shape 1133"/>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4" name="Shape 1134"/>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5" name="Shape 1135"/>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6" name="Shape 1136"/>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7" name="Shape 1137"/>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8" name="Shape 1138"/>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9" name="Shape 1139"/>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0" name="Shape 1140"/>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1" name="Shape 1141"/>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2" name="Shape 1142"/>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3" name="Shape 1143"/>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4" name="Shape 1144"/>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5" name="Shape 1145"/>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6" name="Shape 1146"/>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7" name="Shape 1147"/>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8" name="Shape 1148"/>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9" name="Shape 1149"/>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0" name="Shape 1150"/>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1" name="Shape 1151"/>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2" name="Shape 1152"/>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3" name="Shape 1153"/>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4" name="Shape 1154"/>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5" name="Shape 1155"/>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6" name="Shape 1156"/>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7" name="Shape 1157"/>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8" name="Shape 1158"/>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9" name="Shape 1159"/>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0" name="Shape 1160"/>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1" name="Shape 1161"/>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2" name="Shape 1162"/>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3" name="Shape 1163"/>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4" name="Shape 1164"/>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5" name="Shape 1165"/>
            <p:cNvSpPr/>
            <p:nvPr/>
          </p:nvSpPr>
          <p:spPr>
            <a:xfrm rot="10800000" flipH="1">
              <a:off x="249316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6" name="Shape 1166"/>
            <p:cNvSpPr/>
            <p:nvPr/>
          </p:nvSpPr>
          <p:spPr>
            <a:xfrm rot="10800000" flipH="1">
              <a:off x="249316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7" name="Shape 1167"/>
            <p:cNvSpPr/>
            <p:nvPr/>
          </p:nvSpPr>
          <p:spPr>
            <a:xfrm rot="10800000" flipH="1">
              <a:off x="270093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8" name="Shape 1168"/>
            <p:cNvSpPr/>
            <p:nvPr/>
          </p:nvSpPr>
          <p:spPr>
            <a:xfrm rot="10800000" flipH="1">
              <a:off x="270093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9" name="Shape 1169"/>
            <p:cNvSpPr/>
            <p:nvPr/>
          </p:nvSpPr>
          <p:spPr>
            <a:xfrm rot="10800000" flipH="1">
              <a:off x="290869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0" name="Shape 1170"/>
            <p:cNvSpPr/>
            <p:nvPr/>
          </p:nvSpPr>
          <p:spPr>
            <a:xfrm rot="10800000" flipH="1">
              <a:off x="290869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1" name="Shape 1171"/>
            <p:cNvSpPr/>
            <p:nvPr/>
          </p:nvSpPr>
          <p:spPr>
            <a:xfrm rot="10800000" flipH="1">
              <a:off x="290869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2" name="Shape 1172"/>
            <p:cNvSpPr/>
            <p:nvPr/>
          </p:nvSpPr>
          <p:spPr>
            <a:xfrm rot="10800000" flipH="1">
              <a:off x="249316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3" name="Shape 1173"/>
            <p:cNvSpPr/>
            <p:nvPr/>
          </p:nvSpPr>
          <p:spPr>
            <a:xfrm rot="10800000" flipH="1">
              <a:off x="270093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4" name="Shape 1174"/>
            <p:cNvSpPr/>
            <p:nvPr/>
          </p:nvSpPr>
          <p:spPr>
            <a:xfrm rot="10800000" flipH="1">
              <a:off x="249316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5" name="Shape 1175"/>
            <p:cNvSpPr/>
            <p:nvPr/>
          </p:nvSpPr>
          <p:spPr>
            <a:xfrm rot="10800000" flipH="1">
              <a:off x="249316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6" name="Shape 1176"/>
            <p:cNvSpPr/>
            <p:nvPr/>
          </p:nvSpPr>
          <p:spPr>
            <a:xfrm rot="10800000" flipH="1">
              <a:off x="270093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7" name="Shape 1177"/>
            <p:cNvSpPr/>
            <p:nvPr/>
          </p:nvSpPr>
          <p:spPr>
            <a:xfrm rot="10800000" flipH="1">
              <a:off x="270093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8" name="Shape 1178"/>
            <p:cNvSpPr/>
            <p:nvPr/>
          </p:nvSpPr>
          <p:spPr>
            <a:xfrm rot="10800000" flipH="1">
              <a:off x="290869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9" name="Shape 1179"/>
            <p:cNvSpPr/>
            <p:nvPr/>
          </p:nvSpPr>
          <p:spPr>
            <a:xfrm rot="10800000" flipH="1">
              <a:off x="290869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0" name="Shape 1180"/>
            <p:cNvSpPr/>
            <p:nvPr/>
          </p:nvSpPr>
          <p:spPr>
            <a:xfrm rot="10800000" flipH="1">
              <a:off x="290869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1" name="Shape 1181"/>
            <p:cNvSpPr/>
            <p:nvPr/>
          </p:nvSpPr>
          <p:spPr>
            <a:xfrm rot="10800000" flipH="1">
              <a:off x="249316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2" name="Shape 1182"/>
            <p:cNvSpPr/>
            <p:nvPr/>
          </p:nvSpPr>
          <p:spPr>
            <a:xfrm rot="10800000" flipH="1">
              <a:off x="270093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3" name="Shape 1183"/>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grpSp>
      <p:grpSp>
        <p:nvGrpSpPr>
          <p:cNvPr id="1191" name="Group 1191"/>
          <p:cNvGrpSpPr/>
          <p:nvPr/>
        </p:nvGrpSpPr>
        <p:grpSpPr>
          <a:xfrm>
            <a:off x="6081031" y="125544"/>
            <a:ext cx="3264809" cy="1902625"/>
            <a:chOff x="331127" y="0"/>
            <a:chExt cx="6529616" cy="3805248"/>
          </a:xfrm>
        </p:grpSpPr>
        <p:sp>
          <p:nvSpPr>
            <p:cNvPr id="1185" name="Shape 1185"/>
            <p:cNvSpPr/>
            <p:nvPr/>
          </p:nvSpPr>
          <p:spPr>
            <a:xfrm rot="2539508" flipH="1">
              <a:off x="331127" y="2475765"/>
              <a:ext cx="412907" cy="1143387"/>
            </a:xfrm>
            <a:custGeom>
              <a:avLst/>
              <a:gdLst/>
              <a:ahLst/>
              <a:cxnLst>
                <a:cxn ang="0">
                  <a:pos x="wd2" y="hd2"/>
                </a:cxn>
                <a:cxn ang="5400000">
                  <a:pos x="wd2" y="hd2"/>
                </a:cxn>
                <a:cxn ang="10800000">
                  <a:pos x="wd2" y="hd2"/>
                </a:cxn>
                <a:cxn ang="16200000">
                  <a:pos x="wd2" y="hd2"/>
                </a:cxn>
              </a:cxnLst>
              <a:rect l="0" t="0" r="r" b="b"/>
              <a:pathLst>
                <a:path w="20655" h="21600"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186" name="Shape 1186"/>
            <p:cNvSpPr/>
            <p:nvPr/>
          </p:nvSpPr>
          <p:spPr>
            <a:xfrm>
              <a:off x="6075269" y="2133249"/>
              <a:ext cx="785474"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a:t>
              </a:r>
            </a:p>
          </p:txBody>
        </p:sp>
        <p:pic>
          <p:nvPicPr>
            <p:cNvPr id="1187" name="Screen Shot 2016-10-17 at 11.03.31 PM.png"/>
            <p:cNvPicPr>
              <a:picLocks noChangeAspect="1"/>
            </p:cNvPicPr>
            <p:nvPr/>
          </p:nvPicPr>
          <p:blipFill>
            <a:blip r:embed="rId3"/>
            <a:stretch>
              <a:fillRect/>
            </a:stretch>
          </p:blipFill>
          <p:spPr>
            <a:xfrm>
              <a:off x="3713903" y="1940063"/>
              <a:ext cx="1967388" cy="1865185"/>
            </a:xfrm>
            <a:prstGeom prst="rect">
              <a:avLst/>
            </a:prstGeom>
            <a:ln w="12700" cap="flat">
              <a:noFill/>
              <a:miter lim="400000"/>
            </a:ln>
            <a:effectLst/>
          </p:spPr>
        </p:pic>
        <p:pic>
          <p:nvPicPr>
            <p:cNvPr id="1188" name="Screen Shot 2016-10-17 at 11.03.27 PM.png"/>
            <p:cNvPicPr>
              <a:picLocks noChangeAspect="1"/>
            </p:cNvPicPr>
            <p:nvPr/>
          </p:nvPicPr>
          <p:blipFill>
            <a:blip r:embed="rId4"/>
            <a:stretch>
              <a:fillRect/>
            </a:stretch>
          </p:blipFill>
          <p:spPr>
            <a:xfrm>
              <a:off x="1013688" y="1925299"/>
              <a:ext cx="2315336" cy="1720273"/>
            </a:xfrm>
            <a:prstGeom prst="rect">
              <a:avLst/>
            </a:prstGeom>
            <a:ln w="12700" cap="flat">
              <a:noFill/>
              <a:miter lim="400000"/>
            </a:ln>
            <a:effectLst/>
          </p:spPr>
        </p:pic>
        <p:pic>
          <p:nvPicPr>
            <p:cNvPr id="1189" name="Screen Shot 2016-10-17 at 11.03.22 PM.png"/>
            <p:cNvPicPr>
              <a:picLocks noChangeAspect="1"/>
            </p:cNvPicPr>
            <p:nvPr/>
          </p:nvPicPr>
          <p:blipFill>
            <a:blip r:embed="rId5"/>
            <a:stretch>
              <a:fillRect/>
            </a:stretch>
          </p:blipFill>
          <p:spPr>
            <a:xfrm>
              <a:off x="3801291" y="0"/>
              <a:ext cx="2149798" cy="1609981"/>
            </a:xfrm>
            <a:prstGeom prst="rect">
              <a:avLst/>
            </a:prstGeom>
            <a:ln w="12700" cap="flat">
              <a:noFill/>
              <a:miter lim="400000"/>
            </a:ln>
            <a:effectLst/>
          </p:spPr>
        </p:pic>
        <p:pic>
          <p:nvPicPr>
            <p:cNvPr id="1190" name="Screen Shot 2016-10-17 at 11.03.18 PM.png"/>
            <p:cNvPicPr>
              <a:picLocks noChangeAspect="1"/>
            </p:cNvPicPr>
            <p:nvPr/>
          </p:nvPicPr>
          <p:blipFill>
            <a:blip r:embed="rId6"/>
            <a:stretch>
              <a:fillRect/>
            </a:stretch>
          </p:blipFill>
          <p:spPr>
            <a:xfrm>
              <a:off x="870913" y="35679"/>
              <a:ext cx="2600887" cy="1720273"/>
            </a:xfrm>
            <a:prstGeom prst="rect">
              <a:avLst/>
            </a:prstGeom>
            <a:ln w="12700" cap="flat">
              <a:noFill/>
              <a:miter lim="400000"/>
            </a:ln>
            <a:effectLst/>
          </p:spPr>
        </p:pic>
      </p:grpSp>
      <p:sp>
        <p:nvSpPr>
          <p:cNvPr id="2" name="Shape 489">
            <a:extLst>
              <a:ext uri="{FF2B5EF4-FFF2-40B4-BE49-F238E27FC236}">
                <a16:creationId xmlns:a16="http://schemas.microsoft.com/office/drawing/2014/main" id="{FB3AC915-3A9B-4829-ACFD-66374EA75E48}"/>
              </a:ext>
            </a:extLst>
          </p:cNvPr>
          <p:cNvSpPr/>
          <p:nvPr/>
        </p:nvSpPr>
        <p:spPr>
          <a:xfrm>
            <a:off x="8904517" y="3355094"/>
            <a:ext cx="134287" cy="134287"/>
          </a:xfrm>
          <a:prstGeom prst="rect">
            <a:avLst/>
          </a:prstGeom>
          <a:solidFill>
            <a:schemeClr val="tx1">
              <a:lumMod val="75000"/>
              <a:lumOff val="25000"/>
            </a:schemeClr>
          </a:solidFill>
          <a:ln w="25400">
            <a:solidFill>
              <a:srgbClr val="000000"/>
            </a:solidFill>
            <a:miter lim="400000"/>
          </a:ln>
        </p:spPr>
        <p:txBody>
          <a:bodyPr lIns="35719" tIns="35719" rIns="35719" bIns="35719" anchor="ctr"/>
          <a:lstStyle/>
          <a:p>
            <a:pPr algn="ctr" defTabSz="410766" hangingPunct="0">
              <a:defRPr sz="3200"/>
            </a:pPr>
            <a:endParaRPr lang="en-US" sz="1600" kern="0" dirty="0">
              <a:solidFill>
                <a:srgbClr val="000000"/>
              </a:solidFill>
              <a:highlight>
                <a:srgbClr val="FFFF00"/>
              </a:highlight>
              <a:latin typeface="Helvetica Light"/>
            </a:endParaRPr>
          </a:p>
        </p:txBody>
      </p:sp>
      <p:sp>
        <p:nvSpPr>
          <p:cNvPr id="3" name="Shape 490">
            <a:extLst>
              <a:ext uri="{FF2B5EF4-FFF2-40B4-BE49-F238E27FC236}">
                <a16:creationId xmlns:a16="http://schemas.microsoft.com/office/drawing/2014/main" id="{9FD25016-3965-4AA7-B249-48F5488FB348}"/>
              </a:ext>
            </a:extLst>
          </p:cNvPr>
          <p:cNvSpPr/>
          <p:nvPr/>
        </p:nvSpPr>
        <p:spPr>
          <a:xfrm>
            <a:off x="9006055" y="3186924"/>
            <a:ext cx="1483824" cy="45685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algn="ctr" defTabSz="410766" hangingPunct="0"/>
            <a:r>
              <a:rPr sz="2500" kern="0" dirty="0">
                <a:solidFill>
                  <a:srgbClr val="000000"/>
                </a:solidFill>
                <a:latin typeface="Helvetica Light"/>
                <a:sym typeface="Helvetica Light"/>
              </a:rPr>
              <a:t>“</a:t>
            </a:r>
            <a:r>
              <a:rPr lang="en-US" sz="2500" kern="0" dirty="0">
                <a:solidFill>
                  <a:srgbClr val="000000"/>
                </a:solidFill>
                <a:latin typeface="Helvetica Light"/>
                <a:sym typeface="Helvetica Light"/>
              </a:rPr>
              <a:t>black</a:t>
            </a:r>
            <a:r>
              <a:rPr sz="2500" kern="0" dirty="0">
                <a:solidFill>
                  <a:srgbClr val="000000"/>
                </a:solidFill>
                <a:latin typeface="Helvetica Light"/>
                <a:sym typeface="Helvetica Light"/>
              </a:rPr>
              <a:t>”</a:t>
            </a:r>
          </a:p>
        </p:txBody>
      </p:sp>
    </p:spTree>
    <p:extLst>
      <p:ext uri="{BB962C8B-B14F-4D97-AF65-F5344CB8AC3E}">
        <p14:creationId xmlns:p14="http://schemas.microsoft.com/office/powerpoint/2010/main" val="29019106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 name="image4.png"/>
          <p:cNvPicPr>
            <a:picLocks noChangeAspect="1"/>
          </p:cNvPicPr>
          <p:nvPr/>
        </p:nvPicPr>
        <p:blipFill>
          <a:blip r:embed="rId2"/>
          <a:stretch>
            <a:fillRect/>
          </a:stretch>
        </p:blipFill>
        <p:spPr>
          <a:xfrm>
            <a:off x="-228907" y="1975159"/>
            <a:ext cx="3840481" cy="2880361"/>
          </a:xfrm>
          <a:prstGeom prst="rect">
            <a:avLst/>
          </a:prstGeom>
          <a:ln w="12700">
            <a:miter lim="400000"/>
          </a:ln>
        </p:spPr>
      </p:pic>
      <p:sp>
        <p:nvSpPr>
          <p:cNvPr id="836" name="Shape 836"/>
          <p:cNvSpPr/>
          <p:nvPr/>
        </p:nvSpPr>
        <p:spPr>
          <a:xfrm>
            <a:off x="3681489" y="3429123"/>
            <a:ext cx="533834"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7" name="Shape 837"/>
          <p:cNvSpPr/>
          <p:nvPr/>
        </p:nvSpPr>
        <p:spPr>
          <a:xfrm>
            <a:off x="4294044" y="2189123"/>
            <a:ext cx="272048"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8" name="Shape 838"/>
          <p:cNvSpPr/>
          <p:nvPr/>
        </p:nvSpPr>
        <p:spPr>
          <a:xfrm>
            <a:off x="4628736" y="3429123"/>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9" name="Shape 839"/>
          <p:cNvSpPr/>
          <p:nvPr/>
        </p:nvSpPr>
        <p:spPr>
          <a:xfrm>
            <a:off x="5000930" y="2182236"/>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0" name="Shape 840"/>
          <p:cNvSpPr/>
          <p:nvPr/>
        </p:nvSpPr>
        <p:spPr>
          <a:xfrm>
            <a:off x="5308833" y="3422237"/>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1" name="Shape 841"/>
          <p:cNvSpPr/>
          <p:nvPr/>
        </p:nvSpPr>
        <p:spPr>
          <a:xfrm>
            <a:off x="5716746"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2" name="Shape 842"/>
          <p:cNvSpPr/>
          <p:nvPr/>
        </p:nvSpPr>
        <p:spPr>
          <a:xfrm>
            <a:off x="6042509"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3" name="Shape 843"/>
          <p:cNvSpPr/>
          <p:nvPr/>
        </p:nvSpPr>
        <p:spPr>
          <a:xfrm>
            <a:off x="643639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4" name="Shape 844"/>
          <p:cNvSpPr/>
          <p:nvPr/>
        </p:nvSpPr>
        <p:spPr>
          <a:xfrm>
            <a:off x="6762162"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5" name="Shape 845"/>
          <p:cNvSpPr/>
          <p:nvPr/>
        </p:nvSpPr>
        <p:spPr>
          <a:xfrm>
            <a:off x="7179004"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6" name="Shape 846"/>
          <p:cNvSpPr/>
          <p:nvPr/>
        </p:nvSpPr>
        <p:spPr>
          <a:xfrm>
            <a:off x="7522625"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7" name="Shape 847"/>
          <p:cNvSpPr/>
          <p:nvPr/>
        </p:nvSpPr>
        <p:spPr>
          <a:xfrm>
            <a:off x="792160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8" name="Shape 848"/>
          <p:cNvSpPr/>
          <p:nvPr/>
        </p:nvSpPr>
        <p:spPr>
          <a:xfrm>
            <a:off x="8265230"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grpSp>
        <p:nvGrpSpPr>
          <p:cNvPr id="1184" name="Group 1184"/>
          <p:cNvGrpSpPr/>
          <p:nvPr/>
        </p:nvGrpSpPr>
        <p:grpSpPr>
          <a:xfrm>
            <a:off x="15963" y="1978585"/>
            <a:ext cx="1558231" cy="1558232"/>
            <a:chOff x="0" y="0"/>
            <a:chExt cx="3116460" cy="3116462"/>
          </a:xfrm>
        </p:grpSpPr>
        <p:sp>
          <p:nvSpPr>
            <p:cNvPr id="849" name="Shape 849"/>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0" name="Shape 850"/>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1" name="Shape 851"/>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2" name="Shape 852"/>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3" name="Shape 853"/>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4" name="Shape 854"/>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5" name="Shape 855"/>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6" name="Shape 856"/>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7" name="Shape 857"/>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8" name="Shape 858"/>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9" name="Shape 859"/>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0" name="Shape 860"/>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1" name="Shape 861"/>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2" name="Shape 862"/>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3" name="Shape 863"/>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4" name="Shape 864"/>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5" name="Shape 865"/>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6" name="Shape 866"/>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7" name="Shape 867"/>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8" name="Shape 868"/>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9" name="Shape 869"/>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0" name="Shape 870"/>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1" name="Shape 871"/>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2" name="Shape 872"/>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3" name="Shape 873"/>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4" name="Shape 874"/>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5" name="Shape 875"/>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6" name="Shape 876"/>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7" name="Shape 877"/>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8" name="Shape 878"/>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9" name="Shape 879"/>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0" name="Shape 880"/>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1" name="Shape 881"/>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2" name="Shape 882"/>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3" name="Shape 883"/>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4" name="Shape 884"/>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5" name="Shape 885"/>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6" name="Shape 886"/>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7" name="Shape 887"/>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8" name="Shape 888"/>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9" name="Shape 889"/>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0" name="Shape 890"/>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1" name="Shape 891"/>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2" name="Shape 892"/>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3" name="Shape 893"/>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4" name="Shape 894"/>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5" name="Shape 895"/>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6" name="Shape 896"/>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7" name="Shape 897"/>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8" name="Shape 898"/>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9" name="Shape 899"/>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0" name="Shape 900"/>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1" name="Shape 901"/>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2" name="Shape 902"/>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3" name="Shape 903"/>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4" name="Shape 904"/>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5" name="Shape 905"/>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6" name="Shape 906"/>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7" name="Shape 907"/>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8" name="Shape 908"/>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9" name="Shape 909"/>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0" name="Shape 910"/>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1" name="Shape 911"/>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2" name="Shape 912"/>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3" name="Shape 913"/>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4" name="Shape 914"/>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5" name="Shape 915"/>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6" name="Shape 916"/>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7" name="Shape 917"/>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8" name="Shape 918"/>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9" name="Shape 919"/>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0" name="Shape 920"/>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1" name="Shape 921"/>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2" name="Shape 922"/>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3" name="Shape 923"/>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4" name="Shape 924"/>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5" name="Shape 925"/>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6" name="Shape 926"/>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7" name="Shape 927"/>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8" name="Shape 928"/>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9" name="Shape 929"/>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0" name="Shape 930"/>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1" name="Shape 931"/>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2" name="Shape 932"/>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3" name="Shape 933"/>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4" name="Shape 934"/>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5" name="Shape 935"/>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6" name="Shape 936"/>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7" name="Shape 937"/>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8" name="Shape 938"/>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9" name="Shape 939"/>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0" name="Shape 940"/>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1" name="Shape 941"/>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2" name="Shape 942"/>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3" name="Shape 943"/>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4" name="Shape 944"/>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5" name="Shape 945"/>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6" name="Shape 946"/>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7" name="Shape 947"/>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8" name="Shape 948"/>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9" name="Shape 949"/>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0" name="Shape 950"/>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1" name="Shape 951"/>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2" name="Shape 952"/>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3" name="Shape 953"/>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4" name="Shape 954"/>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5" name="Shape 955"/>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6" name="Shape 956"/>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7" name="Shape 957"/>
            <p:cNvSpPr/>
            <p:nvPr/>
          </p:nvSpPr>
          <p:spPr>
            <a:xfrm rot="10800000" flipH="1">
              <a:off x="1454348" y="1454348"/>
              <a:ext cx="207765" cy="207765"/>
            </a:xfrm>
            <a:prstGeom prst="rect">
              <a:avLst/>
            </a:prstGeom>
            <a:solidFill>
              <a:srgbClr val="11B119"/>
            </a:solid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8" name="Shape 958"/>
            <p:cNvSpPr/>
            <p:nvPr/>
          </p:nvSpPr>
          <p:spPr>
            <a:xfrm rot="10800000" flipH="1">
              <a:off x="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9" name="Shape 959"/>
            <p:cNvSpPr/>
            <p:nvPr/>
          </p:nvSpPr>
          <p:spPr>
            <a:xfrm rot="10800000" flipH="1">
              <a:off x="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0" name="Shape 960"/>
            <p:cNvSpPr/>
            <p:nvPr/>
          </p:nvSpPr>
          <p:spPr>
            <a:xfrm rot="10800000" flipH="1">
              <a:off x="20776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1" name="Shape 961"/>
            <p:cNvSpPr/>
            <p:nvPr/>
          </p:nvSpPr>
          <p:spPr>
            <a:xfrm rot="10800000" flipH="1">
              <a:off x="20776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2" name="Shape 962"/>
            <p:cNvSpPr/>
            <p:nvPr/>
          </p:nvSpPr>
          <p:spPr>
            <a:xfrm rot="10800000" flipH="1">
              <a:off x="41552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3" name="Shape 963"/>
            <p:cNvSpPr/>
            <p:nvPr/>
          </p:nvSpPr>
          <p:spPr>
            <a:xfrm rot="10800000" flipH="1">
              <a:off x="41552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4" name="Shape 964"/>
            <p:cNvSpPr/>
            <p:nvPr/>
          </p:nvSpPr>
          <p:spPr>
            <a:xfrm rot="10800000" flipH="1">
              <a:off x="41552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5" name="Shape 965"/>
            <p:cNvSpPr/>
            <p:nvPr/>
          </p:nvSpPr>
          <p:spPr>
            <a:xfrm rot="10800000" flipH="1">
              <a:off x="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6" name="Shape 966"/>
            <p:cNvSpPr/>
            <p:nvPr/>
          </p:nvSpPr>
          <p:spPr>
            <a:xfrm rot="10800000" flipH="1">
              <a:off x="20776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7" name="Shape 967"/>
            <p:cNvSpPr/>
            <p:nvPr/>
          </p:nvSpPr>
          <p:spPr>
            <a:xfrm rot="10800000" flipH="1">
              <a:off x="62329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8" name="Shape 968"/>
            <p:cNvSpPr/>
            <p:nvPr/>
          </p:nvSpPr>
          <p:spPr>
            <a:xfrm rot="10800000" flipH="1">
              <a:off x="62329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9" name="Shape 969"/>
            <p:cNvSpPr/>
            <p:nvPr/>
          </p:nvSpPr>
          <p:spPr>
            <a:xfrm rot="10800000" flipH="1">
              <a:off x="83105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0" name="Shape 970"/>
            <p:cNvSpPr/>
            <p:nvPr/>
          </p:nvSpPr>
          <p:spPr>
            <a:xfrm rot="10800000" flipH="1">
              <a:off x="83105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1" name="Shape 971"/>
            <p:cNvSpPr/>
            <p:nvPr/>
          </p:nvSpPr>
          <p:spPr>
            <a:xfrm rot="10800000" flipH="1">
              <a:off x="103882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2" name="Shape 972"/>
            <p:cNvSpPr/>
            <p:nvPr/>
          </p:nvSpPr>
          <p:spPr>
            <a:xfrm rot="10800000" flipH="1">
              <a:off x="103882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3" name="Shape 973"/>
            <p:cNvSpPr/>
            <p:nvPr/>
          </p:nvSpPr>
          <p:spPr>
            <a:xfrm rot="10800000" flipH="1">
              <a:off x="103882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4" name="Shape 974"/>
            <p:cNvSpPr/>
            <p:nvPr/>
          </p:nvSpPr>
          <p:spPr>
            <a:xfrm rot="10800000" flipH="1">
              <a:off x="62329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5" name="Shape 975"/>
            <p:cNvSpPr/>
            <p:nvPr/>
          </p:nvSpPr>
          <p:spPr>
            <a:xfrm rot="10800000" flipH="1">
              <a:off x="83105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6" name="Shape 976"/>
            <p:cNvSpPr/>
            <p:nvPr/>
          </p:nvSpPr>
          <p:spPr>
            <a:xfrm rot="10800000" flipH="1">
              <a:off x="62329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7" name="Shape 977"/>
            <p:cNvSpPr/>
            <p:nvPr/>
          </p:nvSpPr>
          <p:spPr>
            <a:xfrm rot="10800000" flipH="1">
              <a:off x="62329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8" name="Shape 978"/>
            <p:cNvSpPr/>
            <p:nvPr/>
          </p:nvSpPr>
          <p:spPr>
            <a:xfrm rot="10800000" flipH="1">
              <a:off x="83105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9" name="Shape 979"/>
            <p:cNvSpPr/>
            <p:nvPr/>
          </p:nvSpPr>
          <p:spPr>
            <a:xfrm rot="10800000" flipH="1">
              <a:off x="83105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0" name="Shape 980"/>
            <p:cNvSpPr/>
            <p:nvPr/>
          </p:nvSpPr>
          <p:spPr>
            <a:xfrm rot="10800000" flipH="1">
              <a:off x="103882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1" name="Shape 981"/>
            <p:cNvSpPr/>
            <p:nvPr/>
          </p:nvSpPr>
          <p:spPr>
            <a:xfrm rot="10800000" flipH="1">
              <a:off x="103882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2" name="Shape 982"/>
            <p:cNvSpPr/>
            <p:nvPr/>
          </p:nvSpPr>
          <p:spPr>
            <a:xfrm rot="10800000" flipH="1">
              <a:off x="103882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3" name="Shape 983"/>
            <p:cNvSpPr/>
            <p:nvPr/>
          </p:nvSpPr>
          <p:spPr>
            <a:xfrm rot="10800000" flipH="1">
              <a:off x="62329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4" name="Shape 984"/>
            <p:cNvSpPr/>
            <p:nvPr/>
          </p:nvSpPr>
          <p:spPr>
            <a:xfrm rot="10800000" flipH="1">
              <a:off x="83105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5" name="Shape 985"/>
            <p:cNvSpPr/>
            <p:nvPr/>
          </p:nvSpPr>
          <p:spPr>
            <a:xfrm rot="10800000" flipH="1">
              <a:off x="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6" name="Shape 986"/>
            <p:cNvSpPr/>
            <p:nvPr/>
          </p:nvSpPr>
          <p:spPr>
            <a:xfrm rot="10800000" flipH="1">
              <a:off x="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7" name="Shape 987"/>
            <p:cNvSpPr/>
            <p:nvPr/>
          </p:nvSpPr>
          <p:spPr>
            <a:xfrm rot="10800000" flipH="1">
              <a:off x="20776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8" name="Shape 988"/>
            <p:cNvSpPr/>
            <p:nvPr/>
          </p:nvSpPr>
          <p:spPr>
            <a:xfrm rot="10800000" flipH="1">
              <a:off x="20776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9" name="Shape 989"/>
            <p:cNvSpPr/>
            <p:nvPr/>
          </p:nvSpPr>
          <p:spPr>
            <a:xfrm rot="10800000" flipH="1">
              <a:off x="41552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0" name="Shape 990"/>
            <p:cNvSpPr/>
            <p:nvPr/>
          </p:nvSpPr>
          <p:spPr>
            <a:xfrm rot="10800000" flipH="1">
              <a:off x="41552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1" name="Shape 991"/>
            <p:cNvSpPr/>
            <p:nvPr/>
          </p:nvSpPr>
          <p:spPr>
            <a:xfrm rot="10800000" flipH="1">
              <a:off x="41552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2" name="Shape 992"/>
            <p:cNvSpPr/>
            <p:nvPr/>
          </p:nvSpPr>
          <p:spPr>
            <a:xfrm rot="10800000" flipH="1">
              <a:off x="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3" name="Shape 993"/>
            <p:cNvSpPr/>
            <p:nvPr/>
          </p:nvSpPr>
          <p:spPr>
            <a:xfrm rot="10800000" flipH="1">
              <a:off x="20776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4" name="Shape 994"/>
            <p:cNvSpPr/>
            <p:nvPr/>
          </p:nvSpPr>
          <p:spPr>
            <a:xfrm rot="10800000" flipH="1">
              <a:off x="124658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5" name="Shape 995"/>
            <p:cNvSpPr/>
            <p:nvPr/>
          </p:nvSpPr>
          <p:spPr>
            <a:xfrm rot="10800000" flipH="1">
              <a:off x="124658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6" name="Shape 996"/>
            <p:cNvSpPr/>
            <p:nvPr/>
          </p:nvSpPr>
          <p:spPr>
            <a:xfrm rot="10800000" flipH="1">
              <a:off x="145434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7" name="Shape 997"/>
            <p:cNvSpPr/>
            <p:nvPr/>
          </p:nvSpPr>
          <p:spPr>
            <a:xfrm rot="10800000" flipH="1">
              <a:off x="145434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8" name="Shape 998"/>
            <p:cNvSpPr/>
            <p:nvPr/>
          </p:nvSpPr>
          <p:spPr>
            <a:xfrm rot="10800000" flipH="1">
              <a:off x="166211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9" name="Shape 999"/>
            <p:cNvSpPr/>
            <p:nvPr/>
          </p:nvSpPr>
          <p:spPr>
            <a:xfrm rot="10800000" flipH="1">
              <a:off x="166211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0" name="Shape 1000"/>
            <p:cNvSpPr/>
            <p:nvPr/>
          </p:nvSpPr>
          <p:spPr>
            <a:xfrm rot="10800000" flipH="1">
              <a:off x="166211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1" name="Shape 1001"/>
            <p:cNvSpPr/>
            <p:nvPr/>
          </p:nvSpPr>
          <p:spPr>
            <a:xfrm rot="10800000" flipH="1">
              <a:off x="124658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2" name="Shape 1002"/>
            <p:cNvSpPr/>
            <p:nvPr/>
          </p:nvSpPr>
          <p:spPr>
            <a:xfrm rot="10800000" flipH="1">
              <a:off x="145434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3" name="Shape 1003"/>
            <p:cNvSpPr/>
            <p:nvPr/>
          </p:nvSpPr>
          <p:spPr>
            <a:xfrm rot="10800000" flipH="1">
              <a:off x="186987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4" name="Shape 1004"/>
            <p:cNvSpPr/>
            <p:nvPr/>
          </p:nvSpPr>
          <p:spPr>
            <a:xfrm rot="10800000" flipH="1">
              <a:off x="186987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5" name="Shape 1005"/>
            <p:cNvSpPr/>
            <p:nvPr/>
          </p:nvSpPr>
          <p:spPr>
            <a:xfrm rot="10800000" flipH="1">
              <a:off x="207764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6" name="Shape 1006"/>
            <p:cNvSpPr/>
            <p:nvPr/>
          </p:nvSpPr>
          <p:spPr>
            <a:xfrm rot="10800000" flipH="1">
              <a:off x="207764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7" name="Shape 1007"/>
            <p:cNvSpPr/>
            <p:nvPr/>
          </p:nvSpPr>
          <p:spPr>
            <a:xfrm rot="10800000" flipH="1">
              <a:off x="228540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8" name="Shape 1008"/>
            <p:cNvSpPr/>
            <p:nvPr/>
          </p:nvSpPr>
          <p:spPr>
            <a:xfrm rot="10800000" flipH="1">
              <a:off x="228540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9" name="Shape 1009"/>
            <p:cNvSpPr/>
            <p:nvPr/>
          </p:nvSpPr>
          <p:spPr>
            <a:xfrm rot="10800000" flipH="1">
              <a:off x="228540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0" name="Shape 1010"/>
            <p:cNvSpPr/>
            <p:nvPr/>
          </p:nvSpPr>
          <p:spPr>
            <a:xfrm rot="10800000" flipH="1">
              <a:off x="186987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1" name="Shape 1011"/>
            <p:cNvSpPr/>
            <p:nvPr/>
          </p:nvSpPr>
          <p:spPr>
            <a:xfrm rot="10800000" flipH="1">
              <a:off x="207764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2" name="Shape 1012"/>
            <p:cNvSpPr/>
            <p:nvPr/>
          </p:nvSpPr>
          <p:spPr>
            <a:xfrm rot="10800000" flipH="1">
              <a:off x="186987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3" name="Shape 1013"/>
            <p:cNvSpPr/>
            <p:nvPr/>
          </p:nvSpPr>
          <p:spPr>
            <a:xfrm rot="10800000" flipH="1">
              <a:off x="186987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4" name="Shape 1014"/>
            <p:cNvSpPr/>
            <p:nvPr/>
          </p:nvSpPr>
          <p:spPr>
            <a:xfrm rot="10800000" flipH="1">
              <a:off x="207764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5" name="Shape 1015"/>
            <p:cNvSpPr/>
            <p:nvPr/>
          </p:nvSpPr>
          <p:spPr>
            <a:xfrm rot="10800000" flipH="1">
              <a:off x="207764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6" name="Shape 1016"/>
            <p:cNvSpPr/>
            <p:nvPr/>
          </p:nvSpPr>
          <p:spPr>
            <a:xfrm rot="10800000" flipH="1">
              <a:off x="228540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7" name="Shape 1017"/>
            <p:cNvSpPr/>
            <p:nvPr/>
          </p:nvSpPr>
          <p:spPr>
            <a:xfrm rot="10800000" flipH="1">
              <a:off x="228540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8" name="Shape 1018"/>
            <p:cNvSpPr/>
            <p:nvPr/>
          </p:nvSpPr>
          <p:spPr>
            <a:xfrm rot="10800000" flipH="1">
              <a:off x="228540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9" name="Shape 1019"/>
            <p:cNvSpPr/>
            <p:nvPr/>
          </p:nvSpPr>
          <p:spPr>
            <a:xfrm rot="10800000" flipH="1">
              <a:off x="186987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0" name="Shape 1020"/>
            <p:cNvSpPr/>
            <p:nvPr/>
          </p:nvSpPr>
          <p:spPr>
            <a:xfrm rot="10800000" flipH="1">
              <a:off x="207764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1" name="Shape 1021"/>
            <p:cNvSpPr/>
            <p:nvPr/>
          </p:nvSpPr>
          <p:spPr>
            <a:xfrm rot="10800000" flipH="1">
              <a:off x="124658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2" name="Shape 1022"/>
            <p:cNvSpPr/>
            <p:nvPr/>
          </p:nvSpPr>
          <p:spPr>
            <a:xfrm rot="10800000" flipH="1">
              <a:off x="124658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3" name="Shape 1023"/>
            <p:cNvSpPr/>
            <p:nvPr/>
          </p:nvSpPr>
          <p:spPr>
            <a:xfrm rot="10800000" flipH="1">
              <a:off x="145434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4" name="Shape 1024"/>
            <p:cNvSpPr/>
            <p:nvPr/>
          </p:nvSpPr>
          <p:spPr>
            <a:xfrm rot="10800000" flipH="1">
              <a:off x="145434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5" name="Shape 1025"/>
            <p:cNvSpPr/>
            <p:nvPr/>
          </p:nvSpPr>
          <p:spPr>
            <a:xfrm rot="10800000" flipH="1">
              <a:off x="166211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6" name="Shape 1026"/>
            <p:cNvSpPr/>
            <p:nvPr/>
          </p:nvSpPr>
          <p:spPr>
            <a:xfrm rot="10800000" flipH="1">
              <a:off x="166211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7" name="Shape 1027"/>
            <p:cNvSpPr/>
            <p:nvPr/>
          </p:nvSpPr>
          <p:spPr>
            <a:xfrm rot="10800000" flipH="1">
              <a:off x="166211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8" name="Shape 1028"/>
            <p:cNvSpPr/>
            <p:nvPr/>
          </p:nvSpPr>
          <p:spPr>
            <a:xfrm rot="10800000" flipH="1">
              <a:off x="124658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9" name="Shape 1029"/>
            <p:cNvSpPr/>
            <p:nvPr/>
          </p:nvSpPr>
          <p:spPr>
            <a:xfrm rot="10800000" flipH="1">
              <a:off x="145434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0" name="Shape 1030"/>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1" name="Shape 1031"/>
            <p:cNvSpPr/>
            <p:nvPr/>
          </p:nvSpPr>
          <p:spPr>
            <a:xfrm rot="10800000" flipH="1">
              <a:off x="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2" name="Shape 1032"/>
            <p:cNvSpPr/>
            <p:nvPr/>
          </p:nvSpPr>
          <p:spPr>
            <a:xfrm rot="10800000" flipH="1">
              <a:off x="20776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3" name="Shape 1033"/>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4" name="Shape 1034"/>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5" name="Shape 1035"/>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6" name="Shape 1036"/>
            <p:cNvSpPr/>
            <p:nvPr/>
          </p:nvSpPr>
          <p:spPr>
            <a:xfrm rot="10800000" flipH="1">
              <a:off x="41552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7" name="Shape 1037"/>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8" name="Shape 1038"/>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9" name="Shape 1039"/>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0" name="Shape 1040"/>
            <p:cNvSpPr/>
            <p:nvPr/>
          </p:nvSpPr>
          <p:spPr>
            <a:xfrm rot="10800000" flipH="1">
              <a:off x="62329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1" name="Shape 1041"/>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2" name="Shape 1042"/>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3" name="Shape 1043"/>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4" name="Shape 1044"/>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5" name="Shape 1045"/>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6" name="Shape 1046"/>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7" name="Shape 1047"/>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8" name="Shape 1048"/>
            <p:cNvSpPr/>
            <p:nvPr/>
          </p:nvSpPr>
          <p:spPr>
            <a:xfrm rot="10800000" flipH="1">
              <a:off x="62329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9" name="Shape 1049"/>
            <p:cNvSpPr/>
            <p:nvPr/>
          </p:nvSpPr>
          <p:spPr>
            <a:xfrm rot="10800000" flipH="1">
              <a:off x="62329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0" name="Shape 1050"/>
            <p:cNvSpPr/>
            <p:nvPr/>
          </p:nvSpPr>
          <p:spPr>
            <a:xfrm rot="10800000" flipH="1">
              <a:off x="83105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1" name="Shape 1051"/>
            <p:cNvSpPr/>
            <p:nvPr/>
          </p:nvSpPr>
          <p:spPr>
            <a:xfrm rot="10800000" flipH="1">
              <a:off x="83105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2" name="Shape 1052"/>
            <p:cNvSpPr/>
            <p:nvPr/>
          </p:nvSpPr>
          <p:spPr>
            <a:xfrm rot="10800000" flipH="1">
              <a:off x="103882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3" name="Shape 1053"/>
            <p:cNvSpPr/>
            <p:nvPr/>
          </p:nvSpPr>
          <p:spPr>
            <a:xfrm rot="10800000" flipH="1">
              <a:off x="103882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4" name="Shape 1054"/>
            <p:cNvSpPr/>
            <p:nvPr/>
          </p:nvSpPr>
          <p:spPr>
            <a:xfrm rot="10800000" flipH="1">
              <a:off x="103882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5" name="Shape 1055"/>
            <p:cNvSpPr/>
            <p:nvPr/>
          </p:nvSpPr>
          <p:spPr>
            <a:xfrm rot="10800000" flipH="1">
              <a:off x="62329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6" name="Shape 1056"/>
            <p:cNvSpPr/>
            <p:nvPr/>
          </p:nvSpPr>
          <p:spPr>
            <a:xfrm rot="10800000" flipH="1">
              <a:off x="83105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7" name="Shape 1057"/>
            <p:cNvSpPr/>
            <p:nvPr/>
          </p:nvSpPr>
          <p:spPr>
            <a:xfrm rot="10800000" flipH="1">
              <a:off x="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8" name="Shape 1058"/>
            <p:cNvSpPr/>
            <p:nvPr/>
          </p:nvSpPr>
          <p:spPr>
            <a:xfrm rot="10800000" flipH="1">
              <a:off x="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9" name="Shape 1059"/>
            <p:cNvSpPr/>
            <p:nvPr/>
          </p:nvSpPr>
          <p:spPr>
            <a:xfrm rot="10800000" flipH="1">
              <a:off x="20776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0" name="Shape 1060"/>
            <p:cNvSpPr/>
            <p:nvPr/>
          </p:nvSpPr>
          <p:spPr>
            <a:xfrm rot="10800000" flipH="1">
              <a:off x="20776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1" name="Shape 1061"/>
            <p:cNvSpPr/>
            <p:nvPr/>
          </p:nvSpPr>
          <p:spPr>
            <a:xfrm rot="10800000" flipH="1">
              <a:off x="41552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2" name="Shape 1062"/>
            <p:cNvSpPr/>
            <p:nvPr/>
          </p:nvSpPr>
          <p:spPr>
            <a:xfrm rot="10800000" flipH="1">
              <a:off x="41552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3" name="Shape 1063"/>
            <p:cNvSpPr/>
            <p:nvPr/>
          </p:nvSpPr>
          <p:spPr>
            <a:xfrm rot="10800000" flipH="1">
              <a:off x="41552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4" name="Shape 1064"/>
            <p:cNvSpPr/>
            <p:nvPr/>
          </p:nvSpPr>
          <p:spPr>
            <a:xfrm rot="10800000" flipH="1">
              <a:off x="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5" name="Shape 1065"/>
            <p:cNvSpPr/>
            <p:nvPr/>
          </p:nvSpPr>
          <p:spPr>
            <a:xfrm rot="10800000" flipH="1">
              <a:off x="20776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6" name="Shape 1066"/>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7" name="Shape 1067"/>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8" name="Shape 1068"/>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9" name="Shape 1069"/>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0" name="Shape 1070"/>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1" name="Shape 1071"/>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2" name="Shape 1072"/>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3" name="Shape 1073"/>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4" name="Shape 1074"/>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5" name="Shape 1075"/>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6" name="Shape 1076"/>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7" name="Shape 1077"/>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8" name="Shape 1078"/>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9" name="Shape 1079"/>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0" name="Shape 1080"/>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1" name="Shape 1081"/>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2" name="Shape 1082"/>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3" name="Shape 1083"/>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4" name="Shape 1084"/>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5" name="Shape 1085"/>
            <p:cNvSpPr/>
            <p:nvPr/>
          </p:nvSpPr>
          <p:spPr>
            <a:xfrm rot="10800000" flipH="1">
              <a:off x="186987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6" name="Shape 1086"/>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7" name="Shape 1087"/>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8" name="Shape 1088"/>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9" name="Shape 1089"/>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0" name="Shape 1090"/>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1" name="Shape 1091"/>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2" name="Shape 1092"/>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3" name="Shape 1093"/>
            <p:cNvSpPr/>
            <p:nvPr/>
          </p:nvSpPr>
          <p:spPr>
            <a:xfrm rot="10800000" flipH="1">
              <a:off x="124658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4" name="Shape 1094"/>
            <p:cNvSpPr/>
            <p:nvPr/>
          </p:nvSpPr>
          <p:spPr>
            <a:xfrm rot="10800000" flipH="1">
              <a:off x="124658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5" name="Shape 1095"/>
            <p:cNvSpPr/>
            <p:nvPr/>
          </p:nvSpPr>
          <p:spPr>
            <a:xfrm rot="10800000" flipH="1">
              <a:off x="145434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6" name="Shape 1096"/>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7" name="Shape 1097"/>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8" name="Shape 1098"/>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9" name="Shape 1099"/>
            <p:cNvSpPr/>
            <p:nvPr/>
          </p:nvSpPr>
          <p:spPr>
            <a:xfrm rot="10800000" flipH="1">
              <a:off x="166211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0" name="Shape 1100"/>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1" name="Shape 1101"/>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2" name="Shape 1102"/>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3" name="Shape 1103"/>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4" name="Shape 1104"/>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5" name="Shape 1105"/>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6" name="Shape 1106"/>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7" name="Shape 1107"/>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8" name="Shape 1108"/>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9" name="Shape 1109"/>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0" name="Shape 1110"/>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1" name="Shape 1111"/>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2" name="Shape 1112"/>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3" name="Shape 1113"/>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4" name="Shape 1114"/>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5" name="Shape 1115"/>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6" name="Shape 1116"/>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7" name="Shape 1117"/>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8" name="Shape 1118"/>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9" name="Shape 1119"/>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0" name="Shape 1120"/>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1" name="Shape 1121"/>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2" name="Shape 1122"/>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3" name="Shape 1123"/>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4" name="Shape 1124"/>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5" name="Shape 1125"/>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6" name="Shape 1126"/>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7" name="Shape 1127"/>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8" name="Shape 1128"/>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9" name="Shape 1129"/>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0" name="Shape 1130"/>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1" name="Shape 1131"/>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2" name="Shape 1132"/>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3" name="Shape 1133"/>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4" name="Shape 1134"/>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5" name="Shape 1135"/>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6" name="Shape 1136"/>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7" name="Shape 1137"/>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8" name="Shape 1138"/>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9" name="Shape 1139"/>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0" name="Shape 1140"/>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1" name="Shape 1141"/>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2" name="Shape 1142"/>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3" name="Shape 1143"/>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4" name="Shape 1144"/>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5" name="Shape 1145"/>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6" name="Shape 1146"/>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7" name="Shape 1147"/>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8" name="Shape 1148"/>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9" name="Shape 1149"/>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0" name="Shape 1150"/>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1" name="Shape 1151"/>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2" name="Shape 1152"/>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3" name="Shape 1153"/>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4" name="Shape 1154"/>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5" name="Shape 1155"/>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6" name="Shape 1156"/>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7" name="Shape 1157"/>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8" name="Shape 1158"/>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9" name="Shape 1159"/>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0" name="Shape 1160"/>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1" name="Shape 1161"/>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2" name="Shape 1162"/>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3" name="Shape 1163"/>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4" name="Shape 1164"/>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5" name="Shape 1165"/>
            <p:cNvSpPr/>
            <p:nvPr/>
          </p:nvSpPr>
          <p:spPr>
            <a:xfrm rot="10800000" flipH="1">
              <a:off x="249316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6" name="Shape 1166"/>
            <p:cNvSpPr/>
            <p:nvPr/>
          </p:nvSpPr>
          <p:spPr>
            <a:xfrm rot="10800000" flipH="1">
              <a:off x="249316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7" name="Shape 1167"/>
            <p:cNvSpPr/>
            <p:nvPr/>
          </p:nvSpPr>
          <p:spPr>
            <a:xfrm rot="10800000" flipH="1">
              <a:off x="270093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8" name="Shape 1168"/>
            <p:cNvSpPr/>
            <p:nvPr/>
          </p:nvSpPr>
          <p:spPr>
            <a:xfrm rot="10800000" flipH="1">
              <a:off x="270093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9" name="Shape 1169"/>
            <p:cNvSpPr/>
            <p:nvPr/>
          </p:nvSpPr>
          <p:spPr>
            <a:xfrm rot="10800000" flipH="1">
              <a:off x="290869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0" name="Shape 1170"/>
            <p:cNvSpPr/>
            <p:nvPr/>
          </p:nvSpPr>
          <p:spPr>
            <a:xfrm rot="10800000" flipH="1">
              <a:off x="290869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1" name="Shape 1171"/>
            <p:cNvSpPr/>
            <p:nvPr/>
          </p:nvSpPr>
          <p:spPr>
            <a:xfrm rot="10800000" flipH="1">
              <a:off x="290869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2" name="Shape 1172"/>
            <p:cNvSpPr/>
            <p:nvPr/>
          </p:nvSpPr>
          <p:spPr>
            <a:xfrm rot="10800000" flipH="1">
              <a:off x="249316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3" name="Shape 1173"/>
            <p:cNvSpPr/>
            <p:nvPr/>
          </p:nvSpPr>
          <p:spPr>
            <a:xfrm rot="10800000" flipH="1">
              <a:off x="270093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4" name="Shape 1174"/>
            <p:cNvSpPr/>
            <p:nvPr/>
          </p:nvSpPr>
          <p:spPr>
            <a:xfrm rot="10800000" flipH="1">
              <a:off x="249316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5" name="Shape 1175"/>
            <p:cNvSpPr/>
            <p:nvPr/>
          </p:nvSpPr>
          <p:spPr>
            <a:xfrm rot="10800000" flipH="1">
              <a:off x="249316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6" name="Shape 1176"/>
            <p:cNvSpPr/>
            <p:nvPr/>
          </p:nvSpPr>
          <p:spPr>
            <a:xfrm rot="10800000" flipH="1">
              <a:off x="270093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7" name="Shape 1177"/>
            <p:cNvSpPr/>
            <p:nvPr/>
          </p:nvSpPr>
          <p:spPr>
            <a:xfrm rot="10800000" flipH="1">
              <a:off x="270093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8" name="Shape 1178"/>
            <p:cNvSpPr/>
            <p:nvPr/>
          </p:nvSpPr>
          <p:spPr>
            <a:xfrm rot="10800000" flipH="1">
              <a:off x="290869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9" name="Shape 1179"/>
            <p:cNvSpPr/>
            <p:nvPr/>
          </p:nvSpPr>
          <p:spPr>
            <a:xfrm rot="10800000" flipH="1">
              <a:off x="290869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0" name="Shape 1180"/>
            <p:cNvSpPr/>
            <p:nvPr/>
          </p:nvSpPr>
          <p:spPr>
            <a:xfrm rot="10800000" flipH="1">
              <a:off x="290869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1" name="Shape 1181"/>
            <p:cNvSpPr/>
            <p:nvPr/>
          </p:nvSpPr>
          <p:spPr>
            <a:xfrm rot="10800000" flipH="1">
              <a:off x="249316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2" name="Shape 1182"/>
            <p:cNvSpPr/>
            <p:nvPr/>
          </p:nvSpPr>
          <p:spPr>
            <a:xfrm rot="10800000" flipH="1">
              <a:off x="270093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3" name="Shape 1183"/>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grpSp>
      <p:grpSp>
        <p:nvGrpSpPr>
          <p:cNvPr id="1191" name="Group 1191"/>
          <p:cNvGrpSpPr/>
          <p:nvPr/>
        </p:nvGrpSpPr>
        <p:grpSpPr>
          <a:xfrm>
            <a:off x="6081031" y="125544"/>
            <a:ext cx="3264809" cy="1902625"/>
            <a:chOff x="331127" y="0"/>
            <a:chExt cx="6529616" cy="3805248"/>
          </a:xfrm>
        </p:grpSpPr>
        <p:sp>
          <p:nvSpPr>
            <p:cNvPr id="1185" name="Shape 1185"/>
            <p:cNvSpPr/>
            <p:nvPr/>
          </p:nvSpPr>
          <p:spPr>
            <a:xfrm rot="2539508" flipH="1">
              <a:off x="331127" y="2475765"/>
              <a:ext cx="412907" cy="1143387"/>
            </a:xfrm>
            <a:custGeom>
              <a:avLst/>
              <a:gdLst/>
              <a:ahLst/>
              <a:cxnLst>
                <a:cxn ang="0">
                  <a:pos x="wd2" y="hd2"/>
                </a:cxn>
                <a:cxn ang="5400000">
                  <a:pos x="wd2" y="hd2"/>
                </a:cxn>
                <a:cxn ang="10800000">
                  <a:pos x="wd2" y="hd2"/>
                </a:cxn>
                <a:cxn ang="16200000">
                  <a:pos x="wd2" y="hd2"/>
                </a:cxn>
              </a:cxnLst>
              <a:rect l="0" t="0" r="r" b="b"/>
              <a:pathLst>
                <a:path w="20655" h="21600"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186" name="Shape 1186"/>
            <p:cNvSpPr/>
            <p:nvPr/>
          </p:nvSpPr>
          <p:spPr>
            <a:xfrm>
              <a:off x="6075269" y="2133249"/>
              <a:ext cx="785474" cy="91371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a:t>
              </a:r>
            </a:p>
          </p:txBody>
        </p:sp>
        <p:pic>
          <p:nvPicPr>
            <p:cNvPr id="1187" name="Screen Shot 2016-10-17 at 11.03.31 PM.png"/>
            <p:cNvPicPr>
              <a:picLocks noChangeAspect="1"/>
            </p:cNvPicPr>
            <p:nvPr/>
          </p:nvPicPr>
          <p:blipFill>
            <a:blip r:embed="rId3"/>
            <a:stretch>
              <a:fillRect/>
            </a:stretch>
          </p:blipFill>
          <p:spPr>
            <a:xfrm>
              <a:off x="3713903" y="1940063"/>
              <a:ext cx="1967388" cy="1865185"/>
            </a:xfrm>
            <a:prstGeom prst="rect">
              <a:avLst/>
            </a:prstGeom>
            <a:ln w="12700" cap="flat">
              <a:noFill/>
              <a:miter lim="400000"/>
            </a:ln>
            <a:effectLst/>
          </p:spPr>
        </p:pic>
        <p:pic>
          <p:nvPicPr>
            <p:cNvPr id="1188" name="Screen Shot 2016-10-17 at 11.03.27 PM.png"/>
            <p:cNvPicPr>
              <a:picLocks noChangeAspect="1"/>
            </p:cNvPicPr>
            <p:nvPr/>
          </p:nvPicPr>
          <p:blipFill>
            <a:blip r:embed="rId4"/>
            <a:stretch>
              <a:fillRect/>
            </a:stretch>
          </p:blipFill>
          <p:spPr>
            <a:xfrm>
              <a:off x="1013688" y="1925299"/>
              <a:ext cx="2315336" cy="1720273"/>
            </a:xfrm>
            <a:prstGeom prst="rect">
              <a:avLst/>
            </a:prstGeom>
            <a:ln w="12700" cap="flat">
              <a:noFill/>
              <a:miter lim="400000"/>
            </a:ln>
            <a:effectLst/>
          </p:spPr>
        </p:pic>
        <p:pic>
          <p:nvPicPr>
            <p:cNvPr id="1189" name="Screen Shot 2016-10-17 at 11.03.22 PM.png"/>
            <p:cNvPicPr>
              <a:picLocks noChangeAspect="1"/>
            </p:cNvPicPr>
            <p:nvPr/>
          </p:nvPicPr>
          <p:blipFill>
            <a:blip r:embed="rId5"/>
            <a:stretch>
              <a:fillRect/>
            </a:stretch>
          </p:blipFill>
          <p:spPr>
            <a:xfrm>
              <a:off x="3801291" y="0"/>
              <a:ext cx="2149798" cy="1609981"/>
            </a:xfrm>
            <a:prstGeom prst="rect">
              <a:avLst/>
            </a:prstGeom>
            <a:ln w="12700" cap="flat">
              <a:noFill/>
              <a:miter lim="400000"/>
            </a:ln>
            <a:effectLst/>
          </p:spPr>
        </p:pic>
        <p:pic>
          <p:nvPicPr>
            <p:cNvPr id="1190" name="Screen Shot 2016-10-17 at 11.03.18 PM.png"/>
            <p:cNvPicPr>
              <a:picLocks noChangeAspect="1"/>
            </p:cNvPicPr>
            <p:nvPr/>
          </p:nvPicPr>
          <p:blipFill>
            <a:blip r:embed="rId6"/>
            <a:stretch>
              <a:fillRect/>
            </a:stretch>
          </p:blipFill>
          <p:spPr>
            <a:xfrm>
              <a:off x="870913" y="35679"/>
              <a:ext cx="2600887" cy="1720273"/>
            </a:xfrm>
            <a:prstGeom prst="rect">
              <a:avLst/>
            </a:prstGeom>
            <a:ln w="12700" cap="flat">
              <a:noFill/>
              <a:miter lim="400000"/>
            </a:ln>
            <a:effectLst/>
          </p:spPr>
        </p:pic>
      </p:grpSp>
      <p:pic>
        <p:nvPicPr>
          <p:cNvPr id="1192" name="pasted-image.pdf"/>
          <p:cNvPicPr>
            <a:picLocks noChangeAspect="1"/>
          </p:cNvPicPr>
          <p:nvPr/>
        </p:nvPicPr>
        <p:blipFill>
          <a:blip r:embed="rId7"/>
          <a:srcRect/>
          <a:stretch>
            <a:fillRect/>
          </a:stretch>
        </p:blipFill>
        <p:spPr>
          <a:xfrm>
            <a:off x="8820415" y="2083039"/>
            <a:ext cx="3598665" cy="2705696"/>
          </a:xfrm>
          <a:prstGeom prst="rect">
            <a:avLst/>
          </a:prstGeom>
          <a:ln w="12700">
            <a:miter lim="400000"/>
          </a:ln>
        </p:spPr>
      </p:pic>
    </p:spTree>
    <p:extLst>
      <p:ext uri="{BB962C8B-B14F-4D97-AF65-F5344CB8AC3E}">
        <p14:creationId xmlns:p14="http://schemas.microsoft.com/office/powerpoint/2010/main" val="260528836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7BF675-B291-4107-9454-BCE9C61E874F}"/>
              </a:ext>
            </a:extLst>
          </p:cNvPr>
          <p:cNvPicPr>
            <a:picLocks noChangeAspect="1"/>
          </p:cNvPicPr>
          <p:nvPr/>
        </p:nvPicPr>
        <p:blipFill>
          <a:blip r:embed="rId2"/>
          <a:stretch>
            <a:fillRect/>
          </a:stretch>
        </p:blipFill>
        <p:spPr>
          <a:xfrm>
            <a:off x="0" y="0"/>
            <a:ext cx="12192000" cy="6828907"/>
          </a:xfrm>
          <a:prstGeom prst="rect">
            <a:avLst/>
          </a:prstGeom>
        </p:spPr>
      </p:pic>
    </p:spTree>
    <p:extLst>
      <p:ext uri="{BB962C8B-B14F-4D97-AF65-F5344CB8AC3E}">
        <p14:creationId xmlns:p14="http://schemas.microsoft.com/office/powerpoint/2010/main" val="335030339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8" name="Group 1238"/>
          <p:cNvGrpSpPr/>
          <p:nvPr/>
        </p:nvGrpSpPr>
        <p:grpSpPr>
          <a:xfrm>
            <a:off x="150220" y="1193040"/>
            <a:ext cx="3858081" cy="3904523"/>
            <a:chOff x="0" y="-6135"/>
            <a:chExt cx="7716161" cy="7809045"/>
          </a:xfrm>
        </p:grpSpPr>
        <p:sp>
          <p:nvSpPr>
            <p:cNvPr id="1236" name="Shape 1236"/>
            <p:cNvSpPr/>
            <p:nvPr/>
          </p:nvSpPr>
          <p:spPr>
            <a:xfrm>
              <a:off x="2971568" y="-6135"/>
              <a:ext cx="1689568"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Input</a:t>
              </a:r>
            </a:p>
          </p:txBody>
        </p:sp>
        <p:pic>
          <p:nvPicPr>
            <p:cNvPr id="1237" name="Screen Shot 2017-01-11 at 2.36.35 AM-filtered.png"/>
            <p:cNvPicPr>
              <a:picLocks noChangeAspect="1"/>
            </p:cNvPicPr>
            <p:nvPr/>
          </p:nvPicPr>
          <p:blipFill>
            <a:blip r:embed="rId3"/>
            <a:srcRect l="4853" t="5484" r="4567" b="6574"/>
            <a:stretch>
              <a:fillRect/>
            </a:stretch>
          </p:blipFill>
          <p:spPr>
            <a:xfrm>
              <a:off x="0" y="1074488"/>
              <a:ext cx="7716161" cy="6728422"/>
            </a:xfrm>
            <a:prstGeom prst="rect">
              <a:avLst/>
            </a:prstGeom>
            <a:ln w="12700" cap="flat">
              <a:noFill/>
              <a:miter lim="400000"/>
            </a:ln>
            <a:effectLst/>
          </p:spPr>
        </p:pic>
      </p:grpSp>
      <p:grpSp>
        <p:nvGrpSpPr>
          <p:cNvPr id="1241" name="Group 1241"/>
          <p:cNvGrpSpPr/>
          <p:nvPr/>
        </p:nvGrpSpPr>
        <p:grpSpPr>
          <a:xfrm>
            <a:off x="4191723" y="1193040"/>
            <a:ext cx="3897851" cy="3904481"/>
            <a:chOff x="0" y="-6135"/>
            <a:chExt cx="7795701" cy="7808959"/>
          </a:xfrm>
        </p:grpSpPr>
        <p:sp>
          <p:nvSpPr>
            <p:cNvPr id="1239" name="Shape 1239"/>
            <p:cNvSpPr/>
            <p:nvPr/>
          </p:nvSpPr>
          <p:spPr>
            <a:xfrm>
              <a:off x="2658286" y="-6135"/>
              <a:ext cx="2282678"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Output</a:t>
              </a:r>
            </a:p>
          </p:txBody>
        </p:sp>
        <p:pic>
          <p:nvPicPr>
            <p:cNvPr id="1240" name="pasted-image.pdf"/>
            <p:cNvPicPr>
              <a:picLocks noChangeAspect="1"/>
            </p:cNvPicPr>
            <p:nvPr/>
          </p:nvPicPr>
          <p:blipFill>
            <a:blip r:embed="rId4"/>
            <a:stretch>
              <a:fillRect/>
            </a:stretch>
          </p:blipFill>
          <p:spPr>
            <a:xfrm>
              <a:off x="0" y="1001747"/>
              <a:ext cx="7795701" cy="6801077"/>
            </a:xfrm>
            <a:prstGeom prst="rect">
              <a:avLst/>
            </a:prstGeom>
            <a:ln w="12700" cap="flat">
              <a:noFill/>
              <a:miter lim="400000"/>
            </a:ln>
            <a:effectLst/>
          </p:spPr>
        </p:pic>
      </p:grpSp>
      <p:grpSp>
        <p:nvGrpSpPr>
          <p:cNvPr id="1244" name="Group 1244"/>
          <p:cNvGrpSpPr/>
          <p:nvPr/>
        </p:nvGrpSpPr>
        <p:grpSpPr>
          <a:xfrm>
            <a:off x="8031855" y="1193040"/>
            <a:ext cx="4213388" cy="4122049"/>
            <a:chOff x="0" y="-6135"/>
            <a:chExt cx="8426773" cy="8244095"/>
          </a:xfrm>
        </p:grpSpPr>
        <p:pic>
          <p:nvPicPr>
            <p:cNvPr id="1242" name="Screen Shot 2017-01-11 at 2.36.35 AM.png"/>
            <p:cNvPicPr>
              <a:picLocks noChangeAspect="1"/>
            </p:cNvPicPr>
            <p:nvPr/>
          </p:nvPicPr>
          <p:blipFill>
            <a:blip r:embed="rId5"/>
            <a:stretch>
              <a:fillRect/>
            </a:stretch>
          </p:blipFill>
          <p:spPr>
            <a:xfrm>
              <a:off x="0" y="669469"/>
              <a:ext cx="8426773" cy="7568491"/>
            </a:xfrm>
            <a:prstGeom prst="rect">
              <a:avLst/>
            </a:prstGeom>
            <a:ln w="12700" cap="flat">
              <a:noFill/>
              <a:miter lim="400000"/>
            </a:ln>
            <a:effectLst/>
          </p:spPr>
        </p:pic>
        <p:sp>
          <p:nvSpPr>
            <p:cNvPr id="1243" name="Shape 1243"/>
            <p:cNvSpPr/>
            <p:nvPr/>
          </p:nvSpPr>
          <p:spPr>
            <a:xfrm>
              <a:off x="2166351" y="-6135"/>
              <a:ext cx="4094071"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Ground truth</a:t>
              </a:r>
            </a:p>
          </p:txBody>
        </p:sp>
      </p:grpSp>
      <p:pic>
        <p:nvPicPr>
          <p:cNvPr id="1245" name="pasted-image.pdf"/>
          <p:cNvPicPr>
            <a:picLocks noChangeAspect="1"/>
          </p:cNvPicPr>
          <p:nvPr/>
        </p:nvPicPr>
        <p:blipFill>
          <a:blip r:embed="rId6"/>
          <a:stretch>
            <a:fillRect/>
          </a:stretch>
        </p:blipFill>
        <p:spPr>
          <a:xfrm>
            <a:off x="3500194" y="5386381"/>
            <a:ext cx="5280908" cy="1056182"/>
          </a:xfrm>
          <a:prstGeom prst="rect">
            <a:avLst/>
          </a:prstGeom>
          <a:ln w="12700">
            <a:miter lim="400000"/>
          </a:ln>
        </p:spPr>
      </p:pic>
      <p:sp>
        <p:nvSpPr>
          <p:cNvPr id="1246" name="Shape 1246"/>
          <p:cNvSpPr/>
          <p:nvPr/>
        </p:nvSpPr>
        <p:spPr>
          <a:xfrm>
            <a:off x="3403299" y="197482"/>
            <a:ext cx="537647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Designing loss functions</a:t>
            </a:r>
          </a:p>
        </p:txBody>
      </p:sp>
    </p:spTree>
    <p:extLst>
      <p:ext uri="{BB962C8B-B14F-4D97-AF65-F5344CB8AC3E}">
        <p14:creationId xmlns:p14="http://schemas.microsoft.com/office/powerpoint/2010/main" val="137405094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1" grpId="0" animBg="1" advAuto="0"/>
      <p:bldP spid="1244"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0" name="pasted-image.pdf"/>
          <p:cNvPicPr>
            <a:picLocks noChangeAspect="1"/>
          </p:cNvPicPr>
          <p:nvPr/>
        </p:nvPicPr>
        <p:blipFill>
          <a:blip r:embed="rId3"/>
          <a:stretch>
            <a:fillRect/>
          </a:stretch>
        </p:blipFill>
        <p:spPr>
          <a:xfrm>
            <a:off x="4627016" y="201061"/>
            <a:ext cx="6187772" cy="5545051"/>
          </a:xfrm>
          <a:prstGeom prst="rect">
            <a:avLst/>
          </a:prstGeom>
          <a:ln w="12700">
            <a:miter lim="400000"/>
          </a:ln>
        </p:spPr>
      </p:pic>
      <p:pic>
        <p:nvPicPr>
          <p:cNvPr id="1251" name="Screen Shot 2017-01-11 at 2.36.35 AM-filtered.png"/>
          <p:cNvPicPr>
            <a:picLocks noChangeAspect="1"/>
          </p:cNvPicPr>
          <p:nvPr/>
        </p:nvPicPr>
        <p:blipFill>
          <a:blip r:embed="rId4"/>
          <a:stretch>
            <a:fillRect/>
          </a:stretch>
        </p:blipFill>
        <p:spPr>
          <a:xfrm>
            <a:off x="1448123" y="-73233"/>
            <a:ext cx="3254210" cy="2922762"/>
          </a:xfrm>
          <a:prstGeom prst="rect">
            <a:avLst/>
          </a:prstGeom>
          <a:ln w="12700">
            <a:miter lim="400000"/>
          </a:ln>
        </p:spPr>
      </p:pic>
      <p:sp>
        <p:nvSpPr>
          <p:cNvPr id="1252" name="Shape 1252"/>
          <p:cNvSpPr/>
          <p:nvPr/>
        </p:nvSpPr>
        <p:spPr>
          <a:xfrm>
            <a:off x="3125477" y="1071491"/>
            <a:ext cx="291805" cy="276165"/>
          </a:xfrm>
          <a:prstGeom prst="ellipse">
            <a:avLst/>
          </a:prstGeom>
          <a:ln w="101600">
            <a:solidFill>
              <a:srgbClr val="FFFFFF"/>
            </a:solidFill>
            <a:prstDash val="sysDot"/>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53" name="Shape 1253"/>
          <p:cNvSpPr/>
          <p:nvPr/>
        </p:nvSpPr>
        <p:spPr>
          <a:xfrm>
            <a:off x="7436145" y="2104005"/>
            <a:ext cx="291805" cy="276165"/>
          </a:xfrm>
          <a:prstGeom prst="ellipse">
            <a:avLst/>
          </a:prstGeom>
          <a:ln w="101600">
            <a:solidFill>
              <a:srgbClr val="FFFFFF"/>
            </a:solidFill>
            <a:prstDash val="sysDot"/>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54" name="Shape 1254"/>
          <p:cNvSpPr/>
          <p:nvPr/>
        </p:nvSpPr>
        <p:spPr>
          <a:xfrm>
            <a:off x="8622280" y="3057665"/>
            <a:ext cx="291805" cy="276165"/>
          </a:xfrm>
          <a:prstGeom prst="ellipse">
            <a:avLst/>
          </a:prstGeom>
          <a:ln w="101600">
            <a:solidFill>
              <a:srgbClr val="FFFFFF"/>
            </a:solidFill>
            <a:prstDash val="sysDot"/>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grpSp>
        <p:nvGrpSpPr>
          <p:cNvPr id="1259" name="Group 1259"/>
          <p:cNvGrpSpPr/>
          <p:nvPr/>
        </p:nvGrpSpPr>
        <p:grpSpPr>
          <a:xfrm>
            <a:off x="7595733" y="2245287"/>
            <a:ext cx="1180586" cy="944611"/>
            <a:chOff x="0" y="0"/>
            <a:chExt cx="2361170" cy="1889219"/>
          </a:xfrm>
        </p:grpSpPr>
        <p:sp>
          <p:nvSpPr>
            <p:cNvPr id="1255" name="Shape 1255"/>
            <p:cNvSpPr/>
            <p:nvPr/>
          </p:nvSpPr>
          <p:spPr>
            <a:xfrm>
              <a:off x="-1" y="0"/>
              <a:ext cx="2361172" cy="1889220"/>
            </a:xfrm>
            <a:prstGeom prst="line">
              <a:avLst/>
            </a:prstGeom>
            <a:noFill/>
            <a:ln w="88900" cap="flat">
              <a:solidFill>
                <a:srgbClr val="FFFFFF"/>
              </a:solidFill>
              <a:prstDash val="sysDot"/>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nvGrpSpPr>
            <p:cNvPr id="1258" name="Group 1258"/>
            <p:cNvGrpSpPr/>
            <p:nvPr/>
          </p:nvGrpSpPr>
          <p:grpSpPr>
            <a:xfrm rot="1620009">
              <a:off x="969044" y="759858"/>
              <a:ext cx="351645" cy="333785"/>
              <a:chOff x="0" y="0"/>
              <a:chExt cx="351643" cy="333784"/>
            </a:xfrm>
          </p:grpSpPr>
          <p:sp>
            <p:nvSpPr>
              <p:cNvPr id="1256" name="Shape 1256"/>
              <p:cNvSpPr/>
              <p:nvPr/>
            </p:nvSpPr>
            <p:spPr>
              <a:xfrm flipH="1">
                <a:off x="0" y="-1"/>
                <a:ext cx="333785" cy="333786"/>
              </a:xfrm>
              <a:prstGeom prst="line">
                <a:avLst/>
              </a:prstGeom>
              <a:noFill/>
              <a:ln w="114300" cap="flat">
                <a:solidFill>
                  <a:srgbClr val="FFFFFF"/>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257" name="Shape 1257"/>
              <p:cNvSpPr/>
              <p:nvPr/>
            </p:nvSpPr>
            <p:spPr>
              <a:xfrm>
                <a:off x="17859" y="-1"/>
                <a:ext cx="333785" cy="333786"/>
              </a:xfrm>
              <a:prstGeom prst="line">
                <a:avLst/>
              </a:prstGeom>
              <a:noFill/>
              <a:ln w="114300" cap="flat">
                <a:solidFill>
                  <a:srgbClr val="FFFFFF"/>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pic>
        <p:nvPicPr>
          <p:cNvPr id="1260" name="pasted-image.pdf"/>
          <p:cNvPicPr>
            <a:picLocks noChangeAspect="1"/>
          </p:cNvPicPr>
          <p:nvPr/>
        </p:nvPicPr>
        <p:blipFill>
          <a:blip r:embed="rId5"/>
          <a:stretch>
            <a:fillRect/>
          </a:stretch>
        </p:blipFill>
        <p:spPr>
          <a:xfrm>
            <a:off x="3500194" y="5386381"/>
            <a:ext cx="5280908" cy="1056182"/>
          </a:xfrm>
          <a:prstGeom prst="rect">
            <a:avLst/>
          </a:prstGeom>
          <a:ln w="12700">
            <a:miter lim="400000"/>
          </a:ln>
        </p:spPr>
      </p:pic>
      <p:pic>
        <p:nvPicPr>
          <p:cNvPr id="1261" name="ours_fullres (1).png"/>
          <p:cNvPicPr>
            <a:picLocks noChangeAspect="1"/>
          </p:cNvPicPr>
          <p:nvPr/>
        </p:nvPicPr>
        <p:blipFill>
          <a:blip r:embed="rId6"/>
          <a:stretch>
            <a:fillRect/>
          </a:stretch>
        </p:blipFill>
        <p:spPr>
          <a:xfrm>
            <a:off x="6170157" y="533774"/>
            <a:ext cx="1218445" cy="1056182"/>
          </a:xfrm>
          <a:prstGeom prst="rect">
            <a:avLst/>
          </a:prstGeom>
          <a:ln w="25400">
            <a:solidFill>
              <a:srgbClr val="000000"/>
            </a:solidFill>
            <a:miter lim="400000"/>
          </a:ln>
        </p:spPr>
      </p:pic>
      <p:pic>
        <p:nvPicPr>
          <p:cNvPr id="1262" name="ours_fullres.png"/>
          <p:cNvPicPr>
            <a:picLocks noChangeAspect="1"/>
          </p:cNvPicPr>
          <p:nvPr/>
        </p:nvPicPr>
        <p:blipFill>
          <a:blip r:embed="rId7"/>
          <a:stretch>
            <a:fillRect/>
          </a:stretch>
        </p:blipFill>
        <p:spPr>
          <a:xfrm>
            <a:off x="9692160" y="3247287"/>
            <a:ext cx="1218445" cy="1056182"/>
          </a:xfrm>
          <a:prstGeom prst="rect">
            <a:avLst/>
          </a:prstGeom>
          <a:ln w="25400">
            <a:solidFill>
              <a:srgbClr val="000000"/>
            </a:solidFill>
            <a:miter lim="400000"/>
          </a:ln>
        </p:spPr>
      </p:pic>
      <p:pic>
        <p:nvPicPr>
          <p:cNvPr id="1263" name="pasted-image.pdf"/>
          <p:cNvPicPr>
            <a:picLocks noChangeAspect="1"/>
          </p:cNvPicPr>
          <p:nvPr/>
        </p:nvPicPr>
        <p:blipFill>
          <a:blip r:embed="rId8"/>
          <a:srcRect l="1003" t="2744" r="2398" b="1949"/>
          <a:stretch>
            <a:fillRect/>
          </a:stretch>
        </p:blipFill>
        <p:spPr>
          <a:xfrm>
            <a:off x="8575439" y="1486065"/>
            <a:ext cx="1241751" cy="1068824"/>
          </a:xfrm>
          <a:prstGeom prst="rect">
            <a:avLst/>
          </a:prstGeom>
          <a:ln w="25400">
            <a:solidFill>
              <a:srgbClr val="000000"/>
            </a:solidFill>
            <a:miter lim="400000"/>
          </a:ln>
        </p:spPr>
      </p:pic>
    </p:spTree>
    <p:extLst>
      <p:ext uri="{BB962C8B-B14F-4D97-AF65-F5344CB8AC3E}">
        <p14:creationId xmlns:p14="http://schemas.microsoft.com/office/powerpoint/2010/main" val="170001310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25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126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125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12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25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1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2" grpId="0" animBg="1" advAuto="0"/>
      <p:bldP spid="1253" grpId="0" animBg="1" advAuto="0"/>
      <p:bldP spid="1254" grpId="0" animBg="1" advAuto="0"/>
      <p:bldP spid="1259" grpId="0" animBg="1" advAuto="0"/>
      <p:bldP spid="1261" grpId="0" animBg="1" advAuto="0"/>
      <p:bldP spid="1262" grpId="0" animBg="1" advAuto="0"/>
      <p:bldP spid="1263"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 name="Shape 1267"/>
          <p:cNvSpPr/>
          <p:nvPr/>
        </p:nvSpPr>
        <p:spPr>
          <a:xfrm>
            <a:off x="491791" y="5349267"/>
            <a:ext cx="10950114" cy="50302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5600"/>
            </a:lvl1pPr>
          </a:lstStyle>
          <a:p>
            <a:pPr algn="ctr" defTabSz="410766" hangingPunct="0"/>
            <a:r>
              <a:rPr sz="2800" kern="0">
                <a:solidFill>
                  <a:srgbClr val="000000"/>
                </a:solidFill>
                <a:latin typeface="Helvetica Light"/>
                <a:sym typeface="Helvetica Light"/>
              </a:rPr>
              <a:t>Color distribution cross-entropy loss with colorfulness enhancing term. </a:t>
            </a:r>
          </a:p>
        </p:txBody>
      </p:sp>
      <p:grpSp>
        <p:nvGrpSpPr>
          <p:cNvPr id="1270" name="Group 1270"/>
          <p:cNvGrpSpPr/>
          <p:nvPr/>
        </p:nvGrpSpPr>
        <p:grpSpPr>
          <a:xfrm>
            <a:off x="4166989" y="1193040"/>
            <a:ext cx="3858035" cy="3893416"/>
            <a:chOff x="0" y="-6135"/>
            <a:chExt cx="7716069" cy="7786830"/>
          </a:xfrm>
        </p:grpSpPr>
        <p:sp>
          <p:nvSpPr>
            <p:cNvPr id="1268" name="Shape 1268"/>
            <p:cNvSpPr/>
            <p:nvPr/>
          </p:nvSpPr>
          <p:spPr>
            <a:xfrm>
              <a:off x="913748" y="-6135"/>
              <a:ext cx="5584863"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Zhang et al. 2016</a:t>
              </a:r>
            </a:p>
          </p:txBody>
        </p:sp>
        <p:pic>
          <p:nvPicPr>
            <p:cNvPr id="1269" name="pasted-image.pdf"/>
            <p:cNvPicPr>
              <a:picLocks noChangeAspect="1"/>
            </p:cNvPicPr>
            <p:nvPr/>
          </p:nvPicPr>
          <p:blipFill>
            <a:blip r:embed="rId3"/>
            <a:srcRect/>
            <a:stretch>
              <a:fillRect/>
            </a:stretch>
          </p:blipFill>
          <p:spPr>
            <a:xfrm>
              <a:off x="0" y="1049088"/>
              <a:ext cx="7716069" cy="6731607"/>
            </a:xfrm>
            <a:prstGeom prst="rect">
              <a:avLst/>
            </a:prstGeom>
            <a:ln w="12700" cap="flat">
              <a:noFill/>
              <a:miter lim="400000"/>
            </a:ln>
            <a:effectLst/>
          </p:spPr>
        </p:pic>
      </p:grpSp>
      <p:sp>
        <p:nvSpPr>
          <p:cNvPr id="1271" name="Shape 1271"/>
          <p:cNvSpPr/>
          <p:nvPr/>
        </p:nvSpPr>
        <p:spPr>
          <a:xfrm>
            <a:off x="7871561" y="6163958"/>
            <a:ext cx="3916138"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[Zhang, Isola, Efros, ECCV 2016]</a:t>
            </a:r>
          </a:p>
        </p:txBody>
      </p:sp>
      <p:sp>
        <p:nvSpPr>
          <p:cNvPr id="1272" name="Shape 1272"/>
          <p:cNvSpPr/>
          <p:nvPr/>
        </p:nvSpPr>
        <p:spPr>
          <a:xfrm>
            <a:off x="3403299" y="197482"/>
            <a:ext cx="537647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Designing loss functions</a:t>
            </a:r>
          </a:p>
        </p:txBody>
      </p:sp>
      <p:grpSp>
        <p:nvGrpSpPr>
          <p:cNvPr id="1275" name="Group 1275"/>
          <p:cNvGrpSpPr/>
          <p:nvPr/>
        </p:nvGrpSpPr>
        <p:grpSpPr>
          <a:xfrm>
            <a:off x="150220" y="1193040"/>
            <a:ext cx="3858081" cy="3904523"/>
            <a:chOff x="0" y="-6135"/>
            <a:chExt cx="7716161" cy="7809045"/>
          </a:xfrm>
        </p:grpSpPr>
        <p:sp>
          <p:nvSpPr>
            <p:cNvPr id="1273" name="Shape 1273"/>
            <p:cNvSpPr/>
            <p:nvPr/>
          </p:nvSpPr>
          <p:spPr>
            <a:xfrm>
              <a:off x="2971568" y="-6135"/>
              <a:ext cx="1689568"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Input</a:t>
              </a:r>
            </a:p>
          </p:txBody>
        </p:sp>
        <p:pic>
          <p:nvPicPr>
            <p:cNvPr id="1274" name="Screen Shot 2017-01-11 at 2.36.35 AM-filtered.png"/>
            <p:cNvPicPr>
              <a:picLocks noChangeAspect="1"/>
            </p:cNvPicPr>
            <p:nvPr/>
          </p:nvPicPr>
          <p:blipFill>
            <a:blip r:embed="rId4"/>
            <a:srcRect l="4853" t="5484" r="4567" b="6574"/>
            <a:stretch>
              <a:fillRect/>
            </a:stretch>
          </p:blipFill>
          <p:spPr>
            <a:xfrm>
              <a:off x="0" y="1074488"/>
              <a:ext cx="7716161" cy="6728422"/>
            </a:xfrm>
            <a:prstGeom prst="rect">
              <a:avLst/>
            </a:prstGeom>
            <a:ln w="12700" cap="flat">
              <a:noFill/>
              <a:miter lim="400000"/>
            </a:ln>
            <a:effectLst/>
          </p:spPr>
        </p:pic>
      </p:grpSp>
      <p:grpSp>
        <p:nvGrpSpPr>
          <p:cNvPr id="1278" name="Group 1278"/>
          <p:cNvGrpSpPr/>
          <p:nvPr/>
        </p:nvGrpSpPr>
        <p:grpSpPr>
          <a:xfrm>
            <a:off x="8031855" y="1193040"/>
            <a:ext cx="4213388" cy="4122049"/>
            <a:chOff x="0" y="-6135"/>
            <a:chExt cx="8426773" cy="8244095"/>
          </a:xfrm>
        </p:grpSpPr>
        <p:pic>
          <p:nvPicPr>
            <p:cNvPr id="1276" name="Screen Shot 2017-01-11 at 2.36.35 AM.png"/>
            <p:cNvPicPr>
              <a:picLocks noChangeAspect="1"/>
            </p:cNvPicPr>
            <p:nvPr/>
          </p:nvPicPr>
          <p:blipFill>
            <a:blip r:embed="rId5"/>
            <a:srcRect/>
            <a:stretch>
              <a:fillRect/>
            </a:stretch>
          </p:blipFill>
          <p:spPr>
            <a:xfrm>
              <a:off x="0" y="669469"/>
              <a:ext cx="8426773" cy="7568491"/>
            </a:xfrm>
            <a:prstGeom prst="rect">
              <a:avLst/>
            </a:prstGeom>
            <a:ln w="12700" cap="flat">
              <a:noFill/>
              <a:miter lim="400000"/>
            </a:ln>
            <a:effectLst/>
          </p:spPr>
        </p:pic>
        <p:sp>
          <p:nvSpPr>
            <p:cNvPr id="1277" name="Shape 1277"/>
            <p:cNvSpPr/>
            <p:nvPr/>
          </p:nvSpPr>
          <p:spPr>
            <a:xfrm>
              <a:off x="2166351" y="-6135"/>
              <a:ext cx="4094071"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Ground truth</a:t>
              </a:r>
            </a:p>
          </p:txBody>
        </p:sp>
      </p:grpSp>
    </p:spTree>
    <p:extLst>
      <p:ext uri="{BB962C8B-B14F-4D97-AF65-F5344CB8AC3E}">
        <p14:creationId xmlns:p14="http://schemas.microsoft.com/office/powerpoint/2010/main" val="397678656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 grpId="0" animBg="1" advAuto="0"/>
      <p:bldP spid="1278"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7" name="pasted-image-filtered.png"/>
          <p:cNvPicPr>
            <a:picLocks noChangeAspect="1"/>
          </p:cNvPicPr>
          <p:nvPr/>
        </p:nvPicPr>
        <p:blipFill>
          <a:blip r:embed="rId2"/>
          <a:stretch>
            <a:fillRect/>
          </a:stretch>
        </p:blipFill>
        <p:spPr>
          <a:xfrm>
            <a:off x="3075640" y="199985"/>
            <a:ext cx="6031792" cy="6031791"/>
          </a:xfrm>
          <a:prstGeom prst="rect">
            <a:avLst/>
          </a:prstGeom>
          <a:ln w="12700">
            <a:miter lim="400000"/>
          </a:ln>
        </p:spPr>
      </p:pic>
      <p:pic>
        <p:nvPicPr>
          <p:cNvPr id="1288" name="pasted-image.png"/>
          <p:cNvPicPr>
            <a:picLocks noChangeAspect="1"/>
          </p:cNvPicPr>
          <p:nvPr/>
        </p:nvPicPr>
        <p:blipFill>
          <a:blip r:embed="rId3"/>
          <a:stretch>
            <a:fillRect/>
          </a:stretch>
        </p:blipFill>
        <p:spPr>
          <a:xfrm>
            <a:off x="3072072" y="193111"/>
            <a:ext cx="6038928" cy="6038928"/>
          </a:xfrm>
          <a:prstGeom prst="rect">
            <a:avLst/>
          </a:prstGeom>
          <a:ln w="12700">
            <a:miter lim="400000"/>
          </a:ln>
        </p:spPr>
      </p:pic>
    </p:spTree>
    <p:extLst>
      <p:ext uri="{BB962C8B-B14F-4D97-AF65-F5344CB8AC3E}">
        <p14:creationId xmlns:p14="http://schemas.microsoft.com/office/powerpoint/2010/main" val="70646657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288"/>
                                        </p:tgtEl>
                                        <p:attrNameLst>
                                          <p:attrName>style.visibility</p:attrName>
                                        </p:attrNameLst>
                                      </p:cBhvr>
                                      <p:to>
                                        <p:strVal val="visible"/>
                                      </p:to>
                                    </p:set>
                                    <p:animEffect transition="in" filter="dissolve">
                                      <p:cBhvr>
                                        <p:cTn id="7" dur="500"/>
                                        <p:tgtEl>
                                          <p:spTgt spid="1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5" name="Screen Shot 2017-01-11 at 2.36.35 AM-filtered.png"/>
          <p:cNvPicPr>
            <a:picLocks noChangeAspect="1"/>
          </p:cNvPicPr>
          <p:nvPr/>
        </p:nvPicPr>
        <p:blipFill>
          <a:blip r:embed="rId3"/>
          <a:stretch>
            <a:fillRect/>
          </a:stretch>
        </p:blipFill>
        <p:spPr>
          <a:xfrm>
            <a:off x="368820" y="1317086"/>
            <a:ext cx="2466984" cy="2215717"/>
          </a:xfrm>
          <a:prstGeom prst="rect">
            <a:avLst/>
          </a:prstGeom>
          <a:ln w="12700">
            <a:miter lim="400000"/>
          </a:ln>
        </p:spPr>
      </p:pic>
      <p:grpSp>
        <p:nvGrpSpPr>
          <p:cNvPr id="1420" name="Group 1420"/>
          <p:cNvGrpSpPr/>
          <p:nvPr/>
        </p:nvGrpSpPr>
        <p:grpSpPr>
          <a:xfrm>
            <a:off x="2798780" y="1854758"/>
            <a:ext cx="1411769" cy="1124633"/>
            <a:chOff x="0" y="0"/>
            <a:chExt cx="2823535" cy="2249265"/>
          </a:xfrm>
        </p:grpSpPr>
        <p:sp>
          <p:nvSpPr>
            <p:cNvPr id="1416" name="Shape 1416"/>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17" name="Shape 1417"/>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18" name="Shape 1418"/>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19" name="Shape 1419"/>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421" name="Shape 1421"/>
          <p:cNvSpPr/>
          <p:nvPr/>
        </p:nvSpPr>
        <p:spPr>
          <a:xfrm>
            <a:off x="215324" y="880761"/>
            <a:ext cx="2572820"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Image colorization</a:t>
            </a:r>
          </a:p>
        </p:txBody>
      </p:sp>
      <p:sp>
        <p:nvSpPr>
          <p:cNvPr id="1422" name="Shape 1422"/>
          <p:cNvSpPr/>
          <p:nvPr/>
        </p:nvSpPr>
        <p:spPr>
          <a:xfrm>
            <a:off x="3403299" y="197482"/>
            <a:ext cx="537647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Designing loss functions</a:t>
            </a:r>
          </a:p>
        </p:txBody>
      </p:sp>
      <p:pic>
        <p:nvPicPr>
          <p:cNvPr id="1423" name="pasted-image.pdf"/>
          <p:cNvPicPr>
            <a:picLocks noChangeAspect="1"/>
          </p:cNvPicPr>
          <p:nvPr/>
        </p:nvPicPr>
        <p:blipFill>
          <a:blip r:embed="rId4"/>
          <a:stretch>
            <a:fillRect/>
          </a:stretch>
        </p:blipFill>
        <p:spPr>
          <a:xfrm>
            <a:off x="4239543" y="1448395"/>
            <a:ext cx="2276476" cy="1986029"/>
          </a:xfrm>
          <a:prstGeom prst="rect">
            <a:avLst/>
          </a:prstGeom>
          <a:ln w="12700">
            <a:miter lim="400000"/>
          </a:ln>
        </p:spPr>
      </p:pic>
      <p:sp>
        <p:nvSpPr>
          <p:cNvPr id="1424" name="Shape 1424"/>
          <p:cNvSpPr/>
          <p:nvPr/>
        </p:nvSpPr>
        <p:spPr>
          <a:xfrm>
            <a:off x="8417169" y="2212982"/>
            <a:ext cx="1944444"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L2 regression</a:t>
            </a:r>
          </a:p>
        </p:txBody>
      </p:sp>
      <p:grpSp>
        <p:nvGrpSpPr>
          <p:cNvPr id="1435" name="Group 1435"/>
          <p:cNvGrpSpPr/>
          <p:nvPr/>
        </p:nvGrpSpPr>
        <p:grpSpPr>
          <a:xfrm>
            <a:off x="241191" y="3827354"/>
            <a:ext cx="10120422" cy="2840775"/>
            <a:chOff x="143577" y="-4417"/>
            <a:chExt cx="20240840" cy="5681548"/>
          </a:xfrm>
        </p:grpSpPr>
        <p:pic>
          <p:nvPicPr>
            <p:cNvPr id="1425" name="Screen Shot 2017-01-11 at 2.48.58 AM.png"/>
            <p:cNvPicPr>
              <a:picLocks noChangeAspect="1"/>
            </p:cNvPicPr>
            <p:nvPr/>
          </p:nvPicPr>
          <p:blipFill>
            <a:blip r:embed="rId5"/>
            <a:srcRect l="15736" r="6678"/>
            <a:stretch>
              <a:fillRect/>
            </a:stretch>
          </p:blipFill>
          <p:spPr>
            <a:xfrm>
              <a:off x="608723" y="990321"/>
              <a:ext cx="4552879" cy="3795627"/>
            </a:xfrm>
            <a:prstGeom prst="rect">
              <a:avLst/>
            </a:prstGeom>
            <a:ln w="12700" cap="flat">
              <a:noFill/>
              <a:miter lim="400000"/>
            </a:ln>
            <a:effectLst/>
          </p:spPr>
        </p:pic>
        <p:grpSp>
          <p:nvGrpSpPr>
            <p:cNvPr id="1430" name="Group 1430"/>
            <p:cNvGrpSpPr/>
            <p:nvPr/>
          </p:nvGrpSpPr>
          <p:grpSpPr>
            <a:xfrm>
              <a:off x="5258754" y="1789934"/>
              <a:ext cx="2823537" cy="2249266"/>
              <a:chOff x="0" y="0"/>
              <a:chExt cx="2823535" cy="2249265"/>
            </a:xfrm>
          </p:grpSpPr>
          <p:sp>
            <p:nvSpPr>
              <p:cNvPr id="1426" name="Shape 1426"/>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27" name="Shape 1427"/>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28" name="Shape 1428"/>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29" name="Shape 1429"/>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431" name="Shape 1431"/>
            <p:cNvSpPr/>
            <p:nvPr/>
          </p:nvSpPr>
          <p:spPr>
            <a:xfrm>
              <a:off x="143577" y="-4417"/>
              <a:ext cx="4680769"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Super-resolution</a:t>
              </a:r>
            </a:p>
          </p:txBody>
        </p:sp>
        <p:sp>
          <p:nvSpPr>
            <p:cNvPr id="1432" name="Shape 1432"/>
            <p:cNvSpPr/>
            <p:nvPr/>
          </p:nvSpPr>
          <p:spPr>
            <a:xfrm>
              <a:off x="3398794" y="4978861"/>
              <a:ext cx="6543457" cy="698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3600"/>
              </a:lvl1pPr>
            </a:lstStyle>
            <a:p>
              <a:pPr algn="ctr" defTabSz="410766" hangingPunct="0"/>
              <a:r>
                <a:rPr sz="1800" kern="0">
                  <a:solidFill>
                    <a:srgbClr val="000000"/>
                  </a:solidFill>
                  <a:latin typeface="Helvetica Light"/>
                  <a:sym typeface="Helvetica Light"/>
                </a:rPr>
                <a:t>[Johnson, Alahi, Li, ECCV 2016]</a:t>
              </a:r>
            </a:p>
          </p:txBody>
        </p:sp>
        <p:pic>
          <p:nvPicPr>
            <p:cNvPr id="1433" name="Screen Shot 2017-01-11 at 2.49.12 AM.png"/>
            <p:cNvPicPr>
              <a:picLocks noChangeAspect="1"/>
            </p:cNvPicPr>
            <p:nvPr/>
          </p:nvPicPr>
          <p:blipFill>
            <a:blip r:embed="rId6"/>
            <a:srcRect l="16609" r="7458"/>
            <a:stretch>
              <a:fillRect/>
            </a:stretch>
          </p:blipFill>
          <p:spPr>
            <a:xfrm>
              <a:off x="8179372" y="977820"/>
              <a:ext cx="4474851" cy="3820597"/>
            </a:xfrm>
            <a:prstGeom prst="rect">
              <a:avLst/>
            </a:prstGeom>
            <a:ln w="12700" cap="flat">
              <a:noFill/>
              <a:miter lim="400000"/>
            </a:ln>
            <a:effectLst/>
          </p:spPr>
        </p:pic>
        <p:sp>
          <p:nvSpPr>
            <p:cNvPr id="1434" name="Shape 1434"/>
            <p:cNvSpPr/>
            <p:nvPr/>
          </p:nvSpPr>
          <p:spPr>
            <a:xfrm>
              <a:off x="16495530" y="2457712"/>
              <a:ext cx="3888887"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L2 regression</a:t>
              </a:r>
            </a:p>
          </p:txBody>
        </p:sp>
      </p:grpSp>
      <p:sp>
        <p:nvSpPr>
          <p:cNvPr id="1436" name="Shape 1436"/>
          <p:cNvSpPr/>
          <p:nvPr/>
        </p:nvSpPr>
        <p:spPr>
          <a:xfrm>
            <a:off x="1672980" y="3466702"/>
            <a:ext cx="3366307"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[Zhang, Isola, Efros, ECCV 2016]</a:t>
            </a:r>
          </a:p>
        </p:txBody>
      </p:sp>
    </p:spTree>
    <p:extLst>
      <p:ext uri="{BB962C8B-B14F-4D97-AF65-F5344CB8AC3E}">
        <p14:creationId xmlns:p14="http://schemas.microsoft.com/office/powerpoint/2010/main" val="47361580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a:xfrm>
            <a:off x="914400" y="1600200"/>
            <a:ext cx="10363200" cy="4983162"/>
          </a:xfrm>
        </p:spPr>
        <p:txBody>
          <a:bodyPr vert="horz" lIns="91440" tIns="45720" rIns="91440" bIns="45720" rtlCol="0" anchor="t">
            <a:normAutofit/>
          </a:bodyPr>
          <a:lstStyle/>
          <a:p>
            <a:r>
              <a:rPr lang="en-US"/>
              <a:t>Project 5 due Friday, 5/10 at 11:59pm</a:t>
            </a:r>
          </a:p>
          <a:p>
            <a:r>
              <a:rPr lang="en-US" b="1"/>
              <a:t>Course evals </a:t>
            </a:r>
            <a:r>
              <a:rPr lang="en-US"/>
              <a:t>(you will receive a few bonus points!)</a:t>
            </a:r>
          </a:p>
          <a:p>
            <a:pPr lvl="1"/>
            <a:r>
              <a:rPr lang="en-US" dirty="0">
                <a:hlinkClick r:id="rId2"/>
              </a:rPr>
              <a:t>https://apps.engineering.cornell.edu/CourseEval</a:t>
            </a:r>
            <a:r>
              <a:rPr lang="en-US" dirty="0"/>
              <a:t> </a:t>
            </a:r>
          </a:p>
          <a:p>
            <a:pPr lvl="1"/>
            <a:endParaRPr lang="en-US" dirty="0"/>
          </a:p>
          <a:p>
            <a:r>
              <a:rPr lang="en-US"/>
              <a:t>Final exam in class next Monday, 5/6</a:t>
            </a:r>
            <a:endParaRPr lang="en-US">
              <a:cs typeface="Calibri"/>
            </a:endParaRPr>
          </a:p>
          <a:p>
            <a:pPr lvl="1"/>
            <a:r>
              <a:rPr lang="en-US" dirty="0"/>
              <a:t>Please arrange yourselves with at least one space between you and the closest person in the same row when you arrive</a:t>
            </a:r>
          </a:p>
        </p:txBody>
      </p:sp>
    </p:spTree>
    <p:extLst>
      <p:ext uri="{BB962C8B-B14F-4D97-AF65-F5344CB8AC3E}">
        <p14:creationId xmlns:p14="http://schemas.microsoft.com/office/powerpoint/2010/main" val="1799805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0" name="pasted-image.pdf"/>
          <p:cNvPicPr>
            <a:picLocks noChangeAspect="1"/>
          </p:cNvPicPr>
          <p:nvPr/>
        </p:nvPicPr>
        <p:blipFill>
          <a:blip r:embed="rId3"/>
          <a:stretch>
            <a:fillRect/>
          </a:stretch>
        </p:blipFill>
        <p:spPr>
          <a:xfrm>
            <a:off x="4215333" y="1454745"/>
            <a:ext cx="2259496" cy="1971216"/>
          </a:xfrm>
          <a:prstGeom prst="rect">
            <a:avLst/>
          </a:prstGeom>
          <a:ln w="12700">
            <a:miter lim="400000"/>
          </a:ln>
        </p:spPr>
      </p:pic>
      <p:pic>
        <p:nvPicPr>
          <p:cNvPr id="1441" name="Screen Shot 2017-01-11 at 2.49.30 AM.png"/>
          <p:cNvPicPr>
            <a:picLocks noChangeAspect="1"/>
          </p:cNvPicPr>
          <p:nvPr/>
        </p:nvPicPr>
        <p:blipFill>
          <a:blip r:embed="rId4"/>
          <a:srcRect l="17628" r="7894"/>
          <a:stretch>
            <a:fillRect/>
          </a:stretch>
        </p:blipFill>
        <p:spPr>
          <a:xfrm>
            <a:off x="4277895" y="4318868"/>
            <a:ext cx="2203818" cy="1897813"/>
          </a:xfrm>
          <a:prstGeom prst="rect">
            <a:avLst/>
          </a:prstGeom>
          <a:ln w="12700">
            <a:miter lim="400000"/>
          </a:ln>
        </p:spPr>
      </p:pic>
      <p:pic>
        <p:nvPicPr>
          <p:cNvPr id="1442" name="Screen Shot 2017-01-11 at 2.36.35 AM-filtered.png"/>
          <p:cNvPicPr>
            <a:picLocks noChangeAspect="1"/>
          </p:cNvPicPr>
          <p:nvPr/>
        </p:nvPicPr>
        <p:blipFill>
          <a:blip r:embed="rId5"/>
          <a:stretch>
            <a:fillRect/>
          </a:stretch>
        </p:blipFill>
        <p:spPr>
          <a:xfrm>
            <a:off x="368820" y="1317086"/>
            <a:ext cx="2466984" cy="2215717"/>
          </a:xfrm>
          <a:prstGeom prst="rect">
            <a:avLst/>
          </a:prstGeom>
          <a:ln w="12700">
            <a:miter lim="400000"/>
          </a:ln>
        </p:spPr>
      </p:pic>
      <p:grpSp>
        <p:nvGrpSpPr>
          <p:cNvPr id="1447" name="Group 1447"/>
          <p:cNvGrpSpPr/>
          <p:nvPr/>
        </p:nvGrpSpPr>
        <p:grpSpPr>
          <a:xfrm>
            <a:off x="2798780" y="1854758"/>
            <a:ext cx="1411769" cy="1124633"/>
            <a:chOff x="0" y="0"/>
            <a:chExt cx="2823535" cy="2249265"/>
          </a:xfrm>
        </p:grpSpPr>
        <p:sp>
          <p:nvSpPr>
            <p:cNvPr id="1443" name="Shape 1443"/>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44" name="Shape 1444"/>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45" name="Shape 1445"/>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46" name="Shape 1446"/>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448" name="Shape 1448"/>
          <p:cNvSpPr/>
          <p:nvPr/>
        </p:nvSpPr>
        <p:spPr>
          <a:xfrm>
            <a:off x="215324" y="880761"/>
            <a:ext cx="2572820"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Image colorization</a:t>
            </a:r>
          </a:p>
        </p:txBody>
      </p:sp>
      <p:sp>
        <p:nvSpPr>
          <p:cNvPr id="1449" name="Shape 1449"/>
          <p:cNvSpPr/>
          <p:nvPr/>
        </p:nvSpPr>
        <p:spPr>
          <a:xfrm>
            <a:off x="3403299" y="197482"/>
            <a:ext cx="537647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Designing loss functions</a:t>
            </a:r>
          </a:p>
        </p:txBody>
      </p:sp>
      <p:sp>
        <p:nvSpPr>
          <p:cNvPr id="1450" name="Shape 1450"/>
          <p:cNvSpPr/>
          <p:nvPr/>
        </p:nvSpPr>
        <p:spPr>
          <a:xfrm>
            <a:off x="7437375" y="1996286"/>
            <a:ext cx="3839401" cy="84157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410766" hangingPunct="0"/>
            <a:r>
              <a:rPr sz="2500" kern="0">
                <a:solidFill>
                  <a:srgbClr val="000000"/>
                </a:solidFill>
                <a:latin typeface="Helvetica Light"/>
                <a:sym typeface="Helvetica Light"/>
              </a:rPr>
              <a:t>Cross entropy objective, with colorfulness term</a:t>
            </a:r>
          </a:p>
        </p:txBody>
      </p:sp>
      <p:pic>
        <p:nvPicPr>
          <p:cNvPr id="1451" name="Screen Shot 2017-01-11 at 2.48.58 AM.png"/>
          <p:cNvPicPr>
            <a:picLocks noChangeAspect="1"/>
          </p:cNvPicPr>
          <p:nvPr/>
        </p:nvPicPr>
        <p:blipFill>
          <a:blip r:embed="rId6"/>
          <a:srcRect l="15736" r="6678"/>
          <a:stretch>
            <a:fillRect/>
          </a:stretch>
        </p:blipFill>
        <p:spPr>
          <a:xfrm>
            <a:off x="473764" y="4324724"/>
            <a:ext cx="2276440" cy="1897813"/>
          </a:xfrm>
          <a:prstGeom prst="rect">
            <a:avLst/>
          </a:prstGeom>
          <a:ln w="12700">
            <a:miter lim="400000"/>
          </a:ln>
        </p:spPr>
      </p:pic>
      <p:grpSp>
        <p:nvGrpSpPr>
          <p:cNvPr id="1456" name="Group 1456"/>
          <p:cNvGrpSpPr/>
          <p:nvPr/>
        </p:nvGrpSpPr>
        <p:grpSpPr>
          <a:xfrm>
            <a:off x="2798780" y="4724530"/>
            <a:ext cx="1411769" cy="1124634"/>
            <a:chOff x="0" y="0"/>
            <a:chExt cx="2823535" cy="2249265"/>
          </a:xfrm>
        </p:grpSpPr>
        <p:sp>
          <p:nvSpPr>
            <p:cNvPr id="1452" name="Shape 1452"/>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53" name="Shape 1453"/>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54" name="Shape 1454"/>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55" name="Shape 1455"/>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457" name="Shape 1457"/>
          <p:cNvSpPr/>
          <p:nvPr/>
        </p:nvSpPr>
        <p:spPr>
          <a:xfrm>
            <a:off x="7437375" y="4852863"/>
            <a:ext cx="3839401" cy="84157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410766" hangingPunct="0"/>
            <a:r>
              <a:rPr sz="2500" kern="0">
                <a:solidFill>
                  <a:srgbClr val="000000"/>
                </a:solidFill>
                <a:latin typeface="Helvetica Light"/>
                <a:sym typeface="Helvetica Light"/>
              </a:rPr>
              <a:t>Deep feature covariance matching objective</a:t>
            </a:r>
          </a:p>
        </p:txBody>
      </p:sp>
      <p:sp>
        <p:nvSpPr>
          <p:cNvPr id="1458" name="Shape 1458"/>
          <p:cNvSpPr/>
          <p:nvPr/>
        </p:nvSpPr>
        <p:spPr>
          <a:xfrm>
            <a:off x="1868800" y="6318993"/>
            <a:ext cx="3271729"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[Johnson, Alahi, Li, ECCV 2016]</a:t>
            </a:r>
          </a:p>
        </p:txBody>
      </p:sp>
      <p:sp>
        <p:nvSpPr>
          <p:cNvPr id="1459" name="Shape 1459"/>
          <p:cNvSpPr/>
          <p:nvPr/>
        </p:nvSpPr>
        <p:spPr>
          <a:xfrm>
            <a:off x="241191" y="3827354"/>
            <a:ext cx="2340385"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Super-resolution</a:t>
            </a:r>
          </a:p>
        </p:txBody>
      </p:sp>
      <p:sp>
        <p:nvSpPr>
          <p:cNvPr id="1460" name="Shape 1460"/>
          <p:cNvSpPr/>
          <p:nvPr/>
        </p:nvSpPr>
        <p:spPr>
          <a:xfrm>
            <a:off x="1672980" y="3466702"/>
            <a:ext cx="3366307"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[Zhang, Isola, Efros, ECCV 2016]</a:t>
            </a:r>
          </a:p>
        </p:txBody>
      </p:sp>
    </p:spTree>
    <p:extLst>
      <p:ext uri="{BB962C8B-B14F-4D97-AF65-F5344CB8AC3E}">
        <p14:creationId xmlns:p14="http://schemas.microsoft.com/office/powerpoint/2010/main" val="17451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 name="Screen Shot 2017-01-11 at 2.36.35 AM-filtered.png"/>
          <p:cNvPicPr>
            <a:picLocks noChangeAspect="1"/>
          </p:cNvPicPr>
          <p:nvPr/>
        </p:nvPicPr>
        <p:blipFill>
          <a:blip r:embed="rId3"/>
          <a:stretch>
            <a:fillRect/>
          </a:stretch>
        </p:blipFill>
        <p:spPr>
          <a:xfrm>
            <a:off x="355625" y="378606"/>
            <a:ext cx="1544816" cy="1387474"/>
          </a:xfrm>
          <a:prstGeom prst="rect">
            <a:avLst/>
          </a:prstGeom>
          <a:ln w="12700">
            <a:miter lim="400000"/>
          </a:ln>
        </p:spPr>
      </p:pic>
      <p:pic>
        <p:nvPicPr>
          <p:cNvPr id="1465" name="pasted-image.pdf"/>
          <p:cNvPicPr>
            <a:picLocks noChangeAspect="1"/>
          </p:cNvPicPr>
          <p:nvPr/>
        </p:nvPicPr>
        <p:blipFill>
          <a:blip r:embed="rId4"/>
          <a:stretch>
            <a:fillRect/>
          </a:stretch>
        </p:blipFill>
        <p:spPr>
          <a:xfrm>
            <a:off x="2782362" y="455151"/>
            <a:ext cx="1414888" cy="1234368"/>
          </a:xfrm>
          <a:prstGeom prst="rect">
            <a:avLst/>
          </a:prstGeom>
          <a:ln w="12700">
            <a:miter lim="400000"/>
          </a:ln>
        </p:spPr>
      </p:pic>
      <p:grpSp>
        <p:nvGrpSpPr>
          <p:cNvPr id="1470" name="Group 1470"/>
          <p:cNvGrpSpPr/>
          <p:nvPr/>
        </p:nvGrpSpPr>
        <p:grpSpPr>
          <a:xfrm>
            <a:off x="1877257" y="715293"/>
            <a:ext cx="884045" cy="704242"/>
            <a:chOff x="0" y="0"/>
            <a:chExt cx="1768087" cy="1408481"/>
          </a:xfrm>
        </p:grpSpPr>
        <p:sp>
          <p:nvSpPr>
            <p:cNvPr id="1466" name="Shape 1466"/>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67" name="Shape 1467"/>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68" name="Shape 1468"/>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69" name="Shape 1469"/>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pic>
        <p:nvPicPr>
          <p:cNvPr id="1471" name="Screen Shot 2017-01-11 at 2.48.58 AM.png"/>
          <p:cNvPicPr>
            <a:picLocks noChangeAspect="1"/>
          </p:cNvPicPr>
          <p:nvPr/>
        </p:nvPicPr>
        <p:blipFill>
          <a:blip r:embed="rId5"/>
          <a:srcRect l="15736" r="6678"/>
          <a:stretch>
            <a:fillRect/>
          </a:stretch>
        </p:blipFill>
        <p:spPr>
          <a:xfrm>
            <a:off x="421341" y="1824579"/>
            <a:ext cx="1425498" cy="1188404"/>
          </a:xfrm>
          <a:prstGeom prst="rect">
            <a:avLst/>
          </a:prstGeom>
          <a:ln w="12700">
            <a:miter lim="400000"/>
          </a:ln>
        </p:spPr>
      </p:pic>
      <p:pic>
        <p:nvPicPr>
          <p:cNvPr id="1472" name="Screen Shot 2017-01-11 at 2.49.30 AM.png"/>
          <p:cNvPicPr>
            <a:picLocks noChangeAspect="1"/>
          </p:cNvPicPr>
          <p:nvPr/>
        </p:nvPicPr>
        <p:blipFill>
          <a:blip r:embed="rId6"/>
          <a:srcRect l="14847" r="8324"/>
          <a:stretch>
            <a:fillRect/>
          </a:stretch>
        </p:blipFill>
        <p:spPr>
          <a:xfrm>
            <a:off x="2791697" y="1832841"/>
            <a:ext cx="1423609" cy="1188403"/>
          </a:xfrm>
          <a:prstGeom prst="rect">
            <a:avLst/>
          </a:prstGeom>
          <a:ln w="12700">
            <a:miter lim="400000"/>
          </a:ln>
        </p:spPr>
      </p:pic>
      <p:grpSp>
        <p:nvGrpSpPr>
          <p:cNvPr id="1477" name="Group 1477"/>
          <p:cNvGrpSpPr/>
          <p:nvPr/>
        </p:nvGrpSpPr>
        <p:grpSpPr>
          <a:xfrm>
            <a:off x="1877257" y="2074936"/>
            <a:ext cx="884045" cy="704242"/>
            <a:chOff x="0" y="0"/>
            <a:chExt cx="1768087" cy="1408481"/>
          </a:xfrm>
        </p:grpSpPr>
        <p:sp>
          <p:nvSpPr>
            <p:cNvPr id="1473" name="Shape 1473"/>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74" name="Shape 1474"/>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75" name="Shape 1475"/>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76" name="Shape 1476"/>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grpSp>
        <p:nvGrpSpPr>
          <p:cNvPr id="1480" name="Group 1480"/>
          <p:cNvGrpSpPr/>
          <p:nvPr/>
        </p:nvGrpSpPr>
        <p:grpSpPr>
          <a:xfrm>
            <a:off x="4613471" y="761012"/>
            <a:ext cx="4240558" cy="3332102"/>
            <a:chOff x="0" y="0"/>
            <a:chExt cx="8481115" cy="6664202"/>
          </a:xfrm>
        </p:grpSpPr>
        <p:sp>
          <p:nvSpPr>
            <p:cNvPr id="1478" name="Shape 1478"/>
            <p:cNvSpPr/>
            <p:nvPr/>
          </p:nvSpPr>
          <p:spPr>
            <a:xfrm>
              <a:off x="1761326" y="2627887"/>
              <a:ext cx="6719789" cy="13753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8000"/>
              </a:lvl1pPr>
            </a:lstStyle>
            <a:p>
              <a:pPr algn="ctr" defTabSz="410766" hangingPunct="0"/>
              <a:r>
                <a:rPr sz="4000" kern="0">
                  <a:solidFill>
                    <a:srgbClr val="000000"/>
                  </a:solidFill>
                  <a:latin typeface="Helvetica Light"/>
                  <a:sym typeface="Helvetica Light"/>
                </a:rPr>
                <a:t>Universal loss?</a:t>
              </a:r>
            </a:p>
          </p:txBody>
        </p:sp>
        <p:pic>
          <p:nvPicPr>
            <p:cNvPr id="1479" name="pasted-image.pdf"/>
            <p:cNvPicPr>
              <a:picLocks/>
            </p:cNvPicPr>
            <p:nvPr/>
          </p:nvPicPr>
          <p:blipFill>
            <a:blip r:embed="rId7"/>
            <a:stretch>
              <a:fillRect/>
            </a:stretch>
          </p:blipFill>
          <p:spPr>
            <a:xfrm>
              <a:off x="0" y="0"/>
              <a:ext cx="831780" cy="6664202"/>
            </a:xfrm>
            <a:prstGeom prst="rect">
              <a:avLst/>
            </a:prstGeom>
            <a:ln w="12700" cap="flat">
              <a:noFill/>
              <a:miter lim="400000"/>
            </a:ln>
            <a:effectLst/>
          </p:spPr>
        </p:pic>
      </p:grpSp>
      <p:sp>
        <p:nvSpPr>
          <p:cNvPr id="1481" name="Shape 1481"/>
          <p:cNvSpPr/>
          <p:nvPr/>
        </p:nvSpPr>
        <p:spPr>
          <a:xfrm rot="5400000">
            <a:off x="876847" y="3122702"/>
            <a:ext cx="514564" cy="8415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0000">
                <a:latin typeface="Adobe 繁黑體 Std B"/>
                <a:ea typeface="Adobe 繁黑體 Std B"/>
                <a:cs typeface="Adobe 繁黑體 Std B"/>
                <a:sym typeface="Adobe 繁黑體 Std B"/>
              </a:defRPr>
            </a:lvl1pPr>
          </a:lstStyle>
          <a:p>
            <a:pPr algn="ctr" defTabSz="410766" hangingPunct="0"/>
            <a:r>
              <a:rPr sz="5000" kern="0">
                <a:solidFill>
                  <a:srgbClr val="000000"/>
                </a:solidFill>
              </a:rPr>
              <a:t>…</a:t>
            </a:r>
          </a:p>
        </p:txBody>
      </p:sp>
      <p:sp>
        <p:nvSpPr>
          <p:cNvPr id="1482" name="Shape 1482"/>
          <p:cNvSpPr/>
          <p:nvPr/>
        </p:nvSpPr>
        <p:spPr>
          <a:xfrm rot="5400000">
            <a:off x="3130251" y="3100299"/>
            <a:ext cx="514564" cy="8415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0000">
                <a:latin typeface="Adobe 繁黑體 Std B"/>
                <a:ea typeface="Adobe 繁黑體 Std B"/>
                <a:cs typeface="Adobe 繁黑體 Std B"/>
                <a:sym typeface="Adobe 繁黑體 Std B"/>
              </a:defRPr>
            </a:lvl1pPr>
          </a:lstStyle>
          <a:p>
            <a:pPr algn="ctr" defTabSz="410766" hangingPunct="0"/>
            <a:r>
              <a:rPr sz="5000" kern="0">
                <a:solidFill>
                  <a:srgbClr val="000000"/>
                </a:solidFill>
              </a:rPr>
              <a:t>…</a:t>
            </a:r>
          </a:p>
        </p:txBody>
      </p:sp>
    </p:spTree>
    <p:extLst>
      <p:ext uri="{BB962C8B-B14F-4D97-AF65-F5344CB8AC3E}">
        <p14:creationId xmlns:p14="http://schemas.microsoft.com/office/powerpoint/2010/main" val="364135094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0"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6" name="Screen Shot 2017-01-11 at 2.36.35 AM-filtered.png"/>
          <p:cNvPicPr>
            <a:picLocks noChangeAspect="1"/>
          </p:cNvPicPr>
          <p:nvPr/>
        </p:nvPicPr>
        <p:blipFill>
          <a:blip r:embed="rId3"/>
          <a:stretch>
            <a:fillRect/>
          </a:stretch>
        </p:blipFill>
        <p:spPr>
          <a:xfrm>
            <a:off x="355625" y="378606"/>
            <a:ext cx="1544816" cy="1387474"/>
          </a:xfrm>
          <a:prstGeom prst="rect">
            <a:avLst/>
          </a:prstGeom>
          <a:ln w="12700">
            <a:miter lim="400000"/>
          </a:ln>
        </p:spPr>
      </p:pic>
      <p:pic>
        <p:nvPicPr>
          <p:cNvPr id="1487" name="pasted-image.pdf"/>
          <p:cNvPicPr>
            <a:picLocks noChangeAspect="1"/>
          </p:cNvPicPr>
          <p:nvPr/>
        </p:nvPicPr>
        <p:blipFill>
          <a:blip r:embed="rId4"/>
          <a:stretch>
            <a:fillRect/>
          </a:stretch>
        </p:blipFill>
        <p:spPr>
          <a:xfrm>
            <a:off x="2782362" y="455151"/>
            <a:ext cx="1414888" cy="1234368"/>
          </a:xfrm>
          <a:prstGeom prst="rect">
            <a:avLst/>
          </a:prstGeom>
          <a:ln w="12700">
            <a:miter lim="400000"/>
          </a:ln>
        </p:spPr>
      </p:pic>
      <p:grpSp>
        <p:nvGrpSpPr>
          <p:cNvPr id="1492" name="Group 1492"/>
          <p:cNvGrpSpPr/>
          <p:nvPr/>
        </p:nvGrpSpPr>
        <p:grpSpPr>
          <a:xfrm>
            <a:off x="1877257" y="715293"/>
            <a:ext cx="884045" cy="704242"/>
            <a:chOff x="0" y="0"/>
            <a:chExt cx="1768087" cy="1408481"/>
          </a:xfrm>
        </p:grpSpPr>
        <p:sp>
          <p:nvSpPr>
            <p:cNvPr id="1488" name="Shape 1488"/>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89" name="Shape 1489"/>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90" name="Shape 1490"/>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91" name="Shape 1491"/>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pic>
        <p:nvPicPr>
          <p:cNvPr id="1493" name="Screen Shot 2017-01-11 at 2.48.58 AM.png"/>
          <p:cNvPicPr>
            <a:picLocks noChangeAspect="1"/>
          </p:cNvPicPr>
          <p:nvPr/>
        </p:nvPicPr>
        <p:blipFill>
          <a:blip r:embed="rId5"/>
          <a:srcRect l="15736" r="6678"/>
          <a:stretch>
            <a:fillRect/>
          </a:stretch>
        </p:blipFill>
        <p:spPr>
          <a:xfrm>
            <a:off x="421341" y="1824579"/>
            <a:ext cx="1425498" cy="1188404"/>
          </a:xfrm>
          <a:prstGeom prst="rect">
            <a:avLst/>
          </a:prstGeom>
          <a:ln w="12700">
            <a:miter lim="400000"/>
          </a:ln>
        </p:spPr>
      </p:pic>
      <p:pic>
        <p:nvPicPr>
          <p:cNvPr id="1494" name="Screen Shot 2017-01-11 at 2.49.30 AM.png"/>
          <p:cNvPicPr>
            <a:picLocks noChangeAspect="1"/>
          </p:cNvPicPr>
          <p:nvPr/>
        </p:nvPicPr>
        <p:blipFill>
          <a:blip r:embed="rId6"/>
          <a:srcRect l="14847" r="8324"/>
          <a:stretch>
            <a:fillRect/>
          </a:stretch>
        </p:blipFill>
        <p:spPr>
          <a:xfrm>
            <a:off x="2791697" y="1832841"/>
            <a:ext cx="1423609" cy="1188404"/>
          </a:xfrm>
          <a:prstGeom prst="rect">
            <a:avLst/>
          </a:prstGeom>
          <a:ln w="12700">
            <a:miter lim="400000"/>
          </a:ln>
        </p:spPr>
      </p:pic>
      <p:grpSp>
        <p:nvGrpSpPr>
          <p:cNvPr id="1499" name="Group 1499"/>
          <p:cNvGrpSpPr/>
          <p:nvPr/>
        </p:nvGrpSpPr>
        <p:grpSpPr>
          <a:xfrm>
            <a:off x="1877257" y="2074936"/>
            <a:ext cx="884045" cy="704242"/>
            <a:chOff x="0" y="0"/>
            <a:chExt cx="1768087" cy="1408481"/>
          </a:xfrm>
        </p:grpSpPr>
        <p:sp>
          <p:nvSpPr>
            <p:cNvPr id="1495" name="Shape 1495"/>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96" name="Shape 1496"/>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97" name="Shape 1497"/>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98" name="Shape 1498"/>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500" name="Shape 1500"/>
          <p:cNvSpPr/>
          <p:nvPr/>
        </p:nvSpPr>
        <p:spPr>
          <a:xfrm rot="5400000">
            <a:off x="876847" y="3122702"/>
            <a:ext cx="514564" cy="8415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0000">
                <a:latin typeface="Adobe 繁黑體 Std B"/>
                <a:ea typeface="Adobe 繁黑體 Std B"/>
                <a:cs typeface="Adobe 繁黑體 Std B"/>
                <a:sym typeface="Adobe 繁黑體 Std B"/>
              </a:defRPr>
            </a:lvl1pPr>
          </a:lstStyle>
          <a:p>
            <a:pPr algn="ctr" defTabSz="410766" hangingPunct="0"/>
            <a:r>
              <a:rPr sz="5000" kern="0">
                <a:solidFill>
                  <a:srgbClr val="000000"/>
                </a:solidFill>
              </a:rPr>
              <a:t>…</a:t>
            </a:r>
          </a:p>
        </p:txBody>
      </p:sp>
      <p:pic>
        <p:nvPicPr>
          <p:cNvPr id="1501" name="pasted-image.pdf"/>
          <p:cNvPicPr>
            <a:picLocks/>
          </p:cNvPicPr>
          <p:nvPr/>
        </p:nvPicPr>
        <p:blipFill>
          <a:blip r:embed="rId7"/>
          <a:stretch>
            <a:fillRect/>
          </a:stretch>
        </p:blipFill>
        <p:spPr>
          <a:xfrm>
            <a:off x="4613471" y="761012"/>
            <a:ext cx="415891" cy="3332102"/>
          </a:xfrm>
          <a:prstGeom prst="rect">
            <a:avLst/>
          </a:prstGeom>
          <a:ln w="12700">
            <a:miter lim="400000"/>
          </a:ln>
        </p:spPr>
      </p:pic>
      <p:grpSp>
        <p:nvGrpSpPr>
          <p:cNvPr id="1511" name="Group 1511"/>
          <p:cNvGrpSpPr/>
          <p:nvPr/>
        </p:nvGrpSpPr>
        <p:grpSpPr>
          <a:xfrm>
            <a:off x="5018648" y="457257"/>
            <a:ext cx="7101401" cy="6171949"/>
            <a:chOff x="39487" y="-13061"/>
            <a:chExt cx="14202800" cy="12343896"/>
          </a:xfrm>
        </p:grpSpPr>
        <p:grpSp>
          <p:nvGrpSpPr>
            <p:cNvPr id="1506" name="Group 1506"/>
            <p:cNvGrpSpPr/>
            <p:nvPr/>
          </p:nvGrpSpPr>
          <p:grpSpPr>
            <a:xfrm>
              <a:off x="765974" y="3346226"/>
              <a:ext cx="9313563" cy="6408656"/>
              <a:chOff x="-1" y="0"/>
              <a:chExt cx="9313562" cy="6408654"/>
            </a:xfrm>
          </p:grpSpPr>
          <p:sp>
            <p:nvSpPr>
              <p:cNvPr id="1502" name="Shape 1502"/>
              <p:cNvSpPr/>
              <p:nvPr/>
            </p:nvSpPr>
            <p:spPr>
              <a:xfrm>
                <a:off x="3957828" y="2052417"/>
                <a:ext cx="5355733" cy="32835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defTabSz="410766" hangingPunct="0">
                  <a:defRPr sz="7200"/>
                </a:pPr>
                <a:r>
                  <a:rPr sz="3600" kern="0">
                    <a:solidFill>
                      <a:srgbClr val="000000"/>
                    </a:solidFill>
                    <a:latin typeface="Helvetica Light"/>
                    <a:sym typeface="Helvetica Light"/>
                  </a:rPr>
                  <a:t>Generated vs Real</a:t>
                </a:r>
              </a:p>
              <a:p>
                <a:pPr defTabSz="410766" hangingPunct="0">
                  <a:defRPr sz="6000"/>
                </a:pPr>
                <a:r>
                  <a:rPr sz="3000" kern="0">
                    <a:solidFill>
                      <a:srgbClr val="000000"/>
                    </a:solidFill>
                    <a:latin typeface="Helvetica Light"/>
                    <a:sym typeface="Helvetica Light"/>
                  </a:rPr>
                  <a:t>(classifier)</a:t>
                </a:r>
              </a:p>
            </p:txBody>
          </p:sp>
          <p:sp>
            <p:nvSpPr>
              <p:cNvPr id="1503" name="Shape 1503"/>
              <p:cNvSpPr/>
              <p:nvPr/>
            </p:nvSpPr>
            <p:spPr>
              <a:xfrm>
                <a:off x="3234937" y="0"/>
                <a:ext cx="5866178" cy="64086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5028"/>
                    </a:lnTo>
                    <a:lnTo>
                      <a:pt x="21600" y="16641"/>
                    </a:lnTo>
                    <a:lnTo>
                      <a:pt x="0" y="21600"/>
                    </a:lnTo>
                    <a:lnTo>
                      <a:pt x="0" y="0"/>
                    </a:lnTo>
                    <a:close/>
                  </a:path>
                </a:pathLst>
              </a:custGeom>
              <a:noFill/>
              <a:ln w="63500" cap="flat">
                <a:solidFill>
                  <a:srgbClr val="000000"/>
                </a:solidFill>
                <a:prstDash val="solid"/>
                <a:miter lim="400000"/>
              </a:ln>
              <a:effectLst/>
            </p:spPr>
            <p:txBody>
              <a:bodyPr wrap="square" lIns="38100" tIns="38100" rIns="38100" bIns="38100"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504" name="Shape 1504"/>
              <p:cNvSpPr/>
              <p:nvPr/>
            </p:nvSpPr>
            <p:spPr>
              <a:xfrm>
                <a:off x="-1" y="975332"/>
                <a:ext cx="2557555" cy="1358482"/>
              </a:xfrm>
              <a:prstGeom prst="line">
                <a:avLst/>
              </a:prstGeom>
              <a:noFill/>
              <a:ln w="1143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505" name="Shape 1505"/>
              <p:cNvSpPr/>
              <p:nvPr/>
            </p:nvSpPr>
            <p:spPr>
              <a:xfrm flipV="1">
                <a:off x="-1" y="4374644"/>
                <a:ext cx="2557555" cy="1358482"/>
              </a:xfrm>
              <a:prstGeom prst="line">
                <a:avLst/>
              </a:prstGeom>
              <a:noFill/>
              <a:ln w="1143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nvGrpSpPr>
            <p:cNvPr id="1510" name="Group 1510"/>
            <p:cNvGrpSpPr/>
            <p:nvPr/>
          </p:nvGrpSpPr>
          <p:grpSpPr>
            <a:xfrm>
              <a:off x="39487" y="-13061"/>
              <a:ext cx="14202800" cy="12343896"/>
              <a:chOff x="-583805" y="-101960"/>
              <a:chExt cx="14202799" cy="12343895"/>
            </a:xfrm>
          </p:grpSpPr>
          <p:pic>
            <p:nvPicPr>
              <p:cNvPr id="1507" name="pasted-image.png"/>
              <p:cNvPicPr>
                <a:picLocks noChangeAspect="1"/>
              </p:cNvPicPr>
              <p:nvPr/>
            </p:nvPicPr>
            <p:blipFill>
              <a:blip r:embed="rId8"/>
              <a:stretch>
                <a:fillRect/>
              </a:stretch>
            </p:blipFill>
            <p:spPr>
              <a:xfrm>
                <a:off x="10457381" y="7994505"/>
                <a:ext cx="2419258" cy="2419258"/>
              </a:xfrm>
              <a:prstGeom prst="rect">
                <a:avLst/>
              </a:prstGeom>
              <a:ln w="25400" cap="flat">
                <a:solidFill>
                  <a:srgbClr val="000000"/>
                </a:solidFill>
                <a:prstDash val="solid"/>
                <a:miter lim="400000"/>
              </a:ln>
              <a:effectLst/>
            </p:spPr>
          </p:pic>
          <p:sp>
            <p:nvSpPr>
              <p:cNvPr id="1508" name="Shape 1508"/>
              <p:cNvSpPr/>
              <p:nvPr/>
            </p:nvSpPr>
            <p:spPr>
              <a:xfrm>
                <a:off x="2304424" y="10805003"/>
                <a:ext cx="11314570" cy="14369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gn="l">
                  <a:defRPr sz="4200"/>
                </a:lvl1pPr>
              </a:lstStyle>
              <a:p>
                <a:pPr defTabSz="410766" hangingPunct="0"/>
                <a:r>
                  <a:rPr sz="2100" kern="0">
                    <a:solidFill>
                      <a:srgbClr val="000000"/>
                    </a:solidFill>
                    <a:latin typeface="Helvetica Light"/>
                    <a:sym typeface="Helvetica Light"/>
                  </a:rPr>
                  <a:t>[Goodfellow, Pouget-Abadie, Mirza, Xu, Warde-Farley, Ozair, Courville, Bengio 2014]</a:t>
                </a:r>
              </a:p>
            </p:txBody>
          </p:sp>
          <p:sp>
            <p:nvSpPr>
              <p:cNvPr id="1509" name="Shape 1509"/>
              <p:cNvSpPr/>
              <p:nvPr/>
            </p:nvSpPr>
            <p:spPr>
              <a:xfrm>
                <a:off x="-583805" y="-101960"/>
                <a:ext cx="13789032" cy="21755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defRPr sz="6600" b="1">
                    <a:latin typeface="Helvetica"/>
                    <a:ea typeface="Helvetica"/>
                    <a:cs typeface="Helvetica"/>
                    <a:sym typeface="Helvetica"/>
                  </a:defRPr>
                </a:pPr>
                <a:r>
                  <a:rPr sz="3300" b="1" kern="0">
                    <a:solidFill>
                      <a:srgbClr val="000000"/>
                    </a:solidFill>
                    <a:latin typeface="Helvetica"/>
                    <a:cs typeface="Helvetica"/>
                    <a:sym typeface="Helvetica"/>
                  </a:rPr>
                  <a:t>“Generative Adversarial Network”</a:t>
                </a:r>
              </a:p>
              <a:p>
                <a:pPr algn="ctr" defTabSz="410766" hangingPunct="0">
                  <a:defRPr sz="6600" b="1">
                    <a:latin typeface="Helvetica"/>
                    <a:ea typeface="Helvetica"/>
                    <a:cs typeface="Helvetica"/>
                    <a:sym typeface="Helvetica"/>
                  </a:defRPr>
                </a:pPr>
                <a:r>
                  <a:rPr sz="3300" b="1" kern="0">
                    <a:solidFill>
                      <a:srgbClr val="000000"/>
                    </a:solidFill>
                    <a:latin typeface="Helvetica"/>
                    <a:cs typeface="Helvetica"/>
                    <a:sym typeface="Helvetica"/>
                  </a:rPr>
                  <a:t> (GANs)</a:t>
                </a:r>
              </a:p>
            </p:txBody>
          </p:sp>
        </p:grpSp>
      </p:grpSp>
      <p:grpSp>
        <p:nvGrpSpPr>
          <p:cNvPr id="1522" name="Group 1522"/>
          <p:cNvGrpSpPr/>
          <p:nvPr/>
        </p:nvGrpSpPr>
        <p:grpSpPr>
          <a:xfrm>
            <a:off x="375227" y="-1835"/>
            <a:ext cx="6024613" cy="6565147"/>
            <a:chOff x="-1" y="-4417"/>
            <a:chExt cx="12049224" cy="13130292"/>
          </a:xfrm>
        </p:grpSpPr>
        <p:grpSp>
          <p:nvGrpSpPr>
            <p:cNvPr id="1520" name="Group 1520"/>
            <p:cNvGrpSpPr/>
            <p:nvPr/>
          </p:nvGrpSpPr>
          <p:grpSpPr>
            <a:xfrm>
              <a:off x="-1" y="-4417"/>
              <a:ext cx="12049224" cy="13130292"/>
              <a:chOff x="-1" y="-4417"/>
              <a:chExt cx="12049223" cy="13130291"/>
            </a:xfrm>
          </p:grpSpPr>
          <p:grpSp>
            <p:nvGrpSpPr>
              <p:cNvPr id="1518" name="Group 1518"/>
              <p:cNvGrpSpPr/>
              <p:nvPr/>
            </p:nvGrpSpPr>
            <p:grpSpPr>
              <a:xfrm>
                <a:off x="-1" y="-4417"/>
                <a:ext cx="12049223" cy="13130291"/>
                <a:chOff x="-1" y="-4417"/>
                <a:chExt cx="12049222" cy="13130290"/>
              </a:xfrm>
            </p:grpSpPr>
            <p:grpSp>
              <p:nvGrpSpPr>
                <p:cNvPr id="1516" name="Group 1516"/>
                <p:cNvGrpSpPr/>
                <p:nvPr/>
              </p:nvGrpSpPr>
              <p:grpSpPr>
                <a:xfrm>
                  <a:off x="-1" y="8239040"/>
                  <a:ext cx="12049222" cy="4886833"/>
                  <a:chOff x="-1" y="-1"/>
                  <a:chExt cx="12049221" cy="4886832"/>
                </a:xfrm>
              </p:grpSpPr>
              <p:sp>
                <p:nvSpPr>
                  <p:cNvPr id="1512" name="Shape 1512"/>
                  <p:cNvSpPr/>
                  <p:nvPr/>
                </p:nvSpPr>
                <p:spPr>
                  <a:xfrm flipV="1">
                    <a:off x="-1" y="-1"/>
                    <a:ext cx="12049221" cy="2318949"/>
                  </a:xfrm>
                  <a:prstGeom prst="line">
                    <a:avLst/>
                  </a:prstGeom>
                  <a:noFill/>
                  <a:ln w="152400" cap="flat">
                    <a:solidFill>
                      <a:schemeClr val="accent1"/>
                    </a:solidFill>
                    <a:custDash>
                      <a:ds d="200000" sp="200000"/>
                    </a:custDash>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nvGrpSpPr>
                  <p:cNvPr id="1515" name="Group 1515"/>
                  <p:cNvGrpSpPr/>
                  <p:nvPr/>
                </p:nvGrpSpPr>
                <p:grpSpPr>
                  <a:xfrm>
                    <a:off x="441298" y="2764246"/>
                    <a:ext cx="6470872" cy="2122585"/>
                    <a:chOff x="69577" y="1044416"/>
                    <a:chExt cx="6470871" cy="2122583"/>
                  </a:xfrm>
                </p:grpSpPr>
                <p:pic>
                  <p:nvPicPr>
                    <p:cNvPr id="1513" name="pasted-image.png"/>
                    <p:cNvPicPr>
                      <a:picLocks noChangeAspect="1"/>
                    </p:cNvPicPr>
                    <p:nvPr/>
                  </p:nvPicPr>
                  <p:blipFill>
                    <a:blip r:embed="rId9"/>
                    <a:stretch>
                      <a:fillRect/>
                    </a:stretch>
                  </p:blipFill>
                  <p:spPr>
                    <a:xfrm>
                      <a:off x="4234019" y="1044416"/>
                      <a:ext cx="2306429" cy="2122583"/>
                    </a:xfrm>
                    <a:prstGeom prst="rect">
                      <a:avLst/>
                    </a:prstGeom>
                    <a:ln w="25400" cap="flat">
                      <a:solidFill>
                        <a:srgbClr val="F3F7F5"/>
                      </a:solidFill>
                      <a:prstDash val="solid"/>
                      <a:miter lim="400000"/>
                    </a:ln>
                    <a:effectLst>
                      <a:outerShdw blurRad="63500" dist="25400" dir="3600000" rotWithShape="0">
                        <a:srgbClr val="000000">
                          <a:alpha val="70000"/>
                        </a:srgbClr>
                      </a:outerShdw>
                    </a:effectLst>
                  </p:spPr>
                </p:pic>
                <p:sp>
                  <p:nvSpPr>
                    <p:cNvPr id="1514" name="Shape 1514"/>
                    <p:cNvSpPr/>
                    <p:nvPr/>
                  </p:nvSpPr>
                  <p:spPr>
                    <a:xfrm>
                      <a:off x="69577" y="1600309"/>
                      <a:ext cx="3404778" cy="9137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Real photos</a:t>
                      </a:r>
                    </a:p>
                  </p:txBody>
                </p:sp>
              </p:grpSp>
            </p:grpSp>
            <p:sp>
              <p:nvSpPr>
                <p:cNvPr id="1517" name="Shape 1517"/>
                <p:cNvSpPr/>
                <p:nvPr/>
              </p:nvSpPr>
              <p:spPr>
                <a:xfrm>
                  <a:off x="3642032" y="-4417"/>
                  <a:ext cx="5228994"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Generated images</a:t>
                  </a:r>
                </a:p>
              </p:txBody>
            </p:sp>
          </p:grpSp>
          <p:sp>
            <p:nvSpPr>
              <p:cNvPr id="1519" name="Shape 1519"/>
              <p:cNvSpPr/>
              <p:nvPr/>
            </p:nvSpPr>
            <p:spPr>
              <a:xfrm>
                <a:off x="7986713" y="11992766"/>
                <a:ext cx="676470" cy="10676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6000">
                    <a:latin typeface="Adobe 繁黑體 Std B"/>
                    <a:ea typeface="Adobe 繁黑體 Std B"/>
                    <a:cs typeface="Adobe 繁黑體 Std B"/>
                    <a:sym typeface="Adobe 繁黑體 Std B"/>
                  </a:defRPr>
                </a:lvl1pPr>
              </a:lstStyle>
              <a:p>
                <a:pPr algn="ctr" defTabSz="410766" hangingPunct="0"/>
                <a:r>
                  <a:rPr sz="3000" kern="0">
                    <a:solidFill>
                      <a:srgbClr val="000000"/>
                    </a:solidFill>
                  </a:rPr>
                  <a:t>…</a:t>
                </a:r>
              </a:p>
            </p:txBody>
          </p:sp>
        </p:grpSp>
        <p:pic>
          <p:nvPicPr>
            <p:cNvPr id="1521" name="pasted-image.png"/>
            <p:cNvPicPr>
              <a:picLocks noChangeAspect="1"/>
            </p:cNvPicPr>
            <p:nvPr/>
          </p:nvPicPr>
          <p:blipFill>
            <a:blip r:embed="rId10"/>
            <a:srcRect/>
            <a:stretch>
              <a:fillRect/>
            </a:stretch>
          </p:blipFill>
          <p:spPr>
            <a:xfrm>
              <a:off x="6020886" y="10132712"/>
              <a:ext cx="2409123" cy="1806842"/>
            </a:xfrm>
            <a:prstGeom prst="rect">
              <a:avLst/>
            </a:prstGeom>
            <a:ln w="12700" cap="flat">
              <a:noFill/>
              <a:miter lim="400000"/>
            </a:ln>
            <a:effectLst>
              <a:outerShdw blurRad="63500" dist="25400" dir="3600000" rotWithShape="0">
                <a:srgbClr val="000000">
                  <a:alpha val="70000"/>
                </a:srgbClr>
              </a:outerShdw>
            </a:effectLst>
          </p:spPr>
        </p:pic>
      </p:grpSp>
      <p:sp>
        <p:nvSpPr>
          <p:cNvPr id="1523" name="Shape 1523"/>
          <p:cNvSpPr/>
          <p:nvPr/>
        </p:nvSpPr>
        <p:spPr>
          <a:xfrm rot="5400000">
            <a:off x="3130251" y="3100299"/>
            <a:ext cx="514564" cy="8415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0000">
                <a:latin typeface="Adobe 繁黑體 Std B"/>
                <a:ea typeface="Adobe 繁黑體 Std B"/>
                <a:cs typeface="Adobe 繁黑體 Std B"/>
                <a:sym typeface="Adobe 繁黑體 Std B"/>
              </a:defRPr>
            </a:lvl1pPr>
          </a:lstStyle>
          <a:p>
            <a:pPr algn="ctr" defTabSz="410766" hangingPunct="0"/>
            <a:r>
              <a:rPr sz="5000" kern="0">
                <a:solidFill>
                  <a:srgbClr val="000000"/>
                </a:solidFill>
              </a:rPr>
              <a:t>…</a:t>
            </a:r>
          </a:p>
        </p:txBody>
      </p:sp>
    </p:spTree>
    <p:extLst>
      <p:ext uri="{BB962C8B-B14F-4D97-AF65-F5344CB8AC3E}">
        <p14:creationId xmlns:p14="http://schemas.microsoft.com/office/powerpoint/2010/main" val="410270924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1" grpId="0" animBg="1" advAuto="0"/>
      <p:bldP spid="1522"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 name="Shape 1527"/>
          <p:cNvSpPr/>
          <p:nvPr/>
        </p:nvSpPr>
        <p:spPr>
          <a:xfrm>
            <a:off x="4098659" y="312979"/>
            <a:ext cx="3994684"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Conditional GANs</a:t>
            </a:r>
          </a:p>
        </p:txBody>
      </p:sp>
      <p:sp>
        <p:nvSpPr>
          <p:cNvPr id="1528" name="Shape 1528"/>
          <p:cNvSpPr/>
          <p:nvPr/>
        </p:nvSpPr>
        <p:spPr>
          <a:xfrm>
            <a:off x="5499753" y="3429000"/>
            <a:ext cx="1042577" cy="0"/>
          </a:xfrm>
          <a:prstGeom prst="line">
            <a:avLst/>
          </a:prstGeom>
          <a:ln w="139700">
            <a:solidFill>
              <a:srgbClr val="000000"/>
            </a:solidFill>
            <a:miter lim="400000"/>
            <a:tailEnd type="stealth"/>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sp>
        <p:nvSpPr>
          <p:cNvPr id="1529" name="Shape 1529"/>
          <p:cNvSpPr/>
          <p:nvPr/>
        </p:nvSpPr>
        <p:spPr>
          <a:xfrm>
            <a:off x="8951968" y="5916802"/>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530" name="Shape 1530"/>
          <p:cNvSpPr/>
          <p:nvPr/>
        </p:nvSpPr>
        <p:spPr>
          <a:xfrm>
            <a:off x="9727724" y="6283783"/>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pic>
        <p:nvPicPr>
          <p:cNvPr id="1531" name="Screen Shot 2017-01-11 at 2.36.35 AM-filtered.png"/>
          <p:cNvPicPr>
            <a:picLocks noChangeAspect="1"/>
          </p:cNvPicPr>
          <p:nvPr/>
        </p:nvPicPr>
        <p:blipFill>
          <a:blip r:embed="rId2"/>
          <a:srcRect l="4853" t="5484" r="4567" b="6574"/>
          <a:stretch>
            <a:fillRect/>
          </a:stretch>
        </p:blipFill>
        <p:spPr>
          <a:xfrm>
            <a:off x="462251" y="1465362"/>
            <a:ext cx="4503887" cy="3927347"/>
          </a:xfrm>
          <a:prstGeom prst="rect">
            <a:avLst/>
          </a:prstGeom>
          <a:ln w="25400">
            <a:solidFill>
              <a:srgbClr val="000000"/>
            </a:solidFill>
            <a:miter lim="400000"/>
          </a:ln>
        </p:spPr>
      </p:pic>
      <p:pic>
        <p:nvPicPr>
          <p:cNvPr id="1532" name="Screen Shot 2017-01-11 at 2.36.35 AM.png"/>
          <p:cNvPicPr>
            <a:picLocks noChangeAspect="1"/>
          </p:cNvPicPr>
          <p:nvPr/>
        </p:nvPicPr>
        <p:blipFill>
          <a:blip r:embed="rId3"/>
          <a:srcRect l="4905" t="5423" r="4407" b="6496"/>
          <a:stretch>
            <a:fillRect/>
          </a:stretch>
        </p:blipFill>
        <p:spPr>
          <a:xfrm>
            <a:off x="7164796" y="1464568"/>
            <a:ext cx="4503915" cy="3928864"/>
          </a:xfrm>
          <a:prstGeom prst="rect">
            <a:avLst/>
          </a:prstGeom>
          <a:ln w="25400">
            <a:solidFill>
              <a:srgbClr val="000000"/>
            </a:solidFill>
            <a:miter lim="400000"/>
          </a:ln>
        </p:spPr>
      </p:pic>
    </p:spTree>
    <p:extLst>
      <p:ext uri="{BB962C8B-B14F-4D97-AF65-F5344CB8AC3E}">
        <p14:creationId xmlns:p14="http://schemas.microsoft.com/office/powerpoint/2010/main" val="53902432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 name="Shape 1556"/>
          <p:cNvSpPr/>
          <p:nvPr/>
        </p:nvSpPr>
        <p:spPr>
          <a:xfrm>
            <a:off x="2428945" y="1945933"/>
            <a:ext cx="1474764"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Generator</a:t>
            </a:r>
          </a:p>
        </p:txBody>
      </p:sp>
      <p:sp>
        <p:nvSpPr>
          <p:cNvPr id="1557" name="Shape 1557"/>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58" name="Shape 1558"/>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59" name="Shape 1559"/>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60" name="Shape 1560"/>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61" name="pasted-image.pdf"/>
          <p:cNvPicPr>
            <a:picLocks noChangeAspect="1"/>
          </p:cNvPicPr>
          <p:nvPr/>
        </p:nvPicPr>
        <p:blipFill>
          <a:blip r:embed="rId2"/>
          <a:stretch>
            <a:fillRect/>
          </a:stretch>
        </p:blipFill>
        <p:spPr>
          <a:xfrm>
            <a:off x="2994458" y="229543"/>
            <a:ext cx="355727" cy="368902"/>
          </a:xfrm>
          <a:prstGeom prst="rect">
            <a:avLst/>
          </a:prstGeom>
          <a:ln w="12700">
            <a:miter lim="400000"/>
          </a:ln>
        </p:spPr>
      </p:pic>
      <p:pic>
        <p:nvPicPr>
          <p:cNvPr id="1562" name="pasted-image.pdf"/>
          <p:cNvPicPr>
            <a:picLocks noChangeAspect="1"/>
          </p:cNvPicPr>
          <p:nvPr/>
        </p:nvPicPr>
        <p:blipFill>
          <a:blip r:embed="rId3"/>
          <a:stretch>
            <a:fillRect/>
          </a:stretch>
        </p:blipFill>
        <p:spPr>
          <a:xfrm>
            <a:off x="942603" y="211862"/>
            <a:ext cx="289852" cy="223976"/>
          </a:xfrm>
          <a:prstGeom prst="rect">
            <a:avLst/>
          </a:prstGeom>
          <a:ln w="12700">
            <a:miter lim="400000"/>
          </a:ln>
        </p:spPr>
      </p:pic>
      <p:pic>
        <p:nvPicPr>
          <p:cNvPr id="1563" name="pasted-image.pdf"/>
          <p:cNvPicPr>
            <a:picLocks noChangeAspect="1"/>
          </p:cNvPicPr>
          <p:nvPr/>
        </p:nvPicPr>
        <p:blipFill>
          <a:blip r:embed="rId4"/>
          <a:stretch>
            <a:fillRect/>
          </a:stretch>
        </p:blipFill>
        <p:spPr>
          <a:xfrm>
            <a:off x="4926802" y="140721"/>
            <a:ext cx="647449" cy="328160"/>
          </a:xfrm>
          <a:prstGeom prst="rect">
            <a:avLst/>
          </a:prstGeom>
          <a:ln w="12700">
            <a:miter lim="400000"/>
          </a:ln>
        </p:spPr>
      </p:pic>
      <p:pic>
        <p:nvPicPr>
          <p:cNvPr id="1564" name="pasted-image.png"/>
          <p:cNvPicPr>
            <a:picLocks noChangeAspect="1"/>
          </p:cNvPicPr>
          <p:nvPr/>
        </p:nvPicPr>
        <p:blipFill>
          <a:blip r:embed="rId5"/>
          <a:stretch>
            <a:fillRect/>
          </a:stretch>
        </p:blipFill>
        <p:spPr>
          <a:xfrm>
            <a:off x="4423788" y="585374"/>
            <a:ext cx="1625601" cy="1625601"/>
          </a:xfrm>
          <a:prstGeom prst="rect">
            <a:avLst/>
          </a:prstGeom>
          <a:ln w="25400">
            <a:solidFill>
              <a:srgbClr val="000000"/>
            </a:solidFill>
            <a:miter lim="400000"/>
          </a:ln>
        </p:spPr>
      </p:pic>
      <p:pic>
        <p:nvPicPr>
          <p:cNvPr id="1565" name="pasted-image-filtered.png"/>
          <p:cNvPicPr>
            <a:picLocks noChangeAspect="1"/>
          </p:cNvPicPr>
          <p:nvPr/>
        </p:nvPicPr>
        <p:blipFill>
          <a:blip r:embed="rId6"/>
          <a:stretch>
            <a:fillRect/>
          </a:stretch>
        </p:blipFill>
        <p:spPr>
          <a:xfrm>
            <a:off x="295254" y="585374"/>
            <a:ext cx="1625601" cy="1625601"/>
          </a:xfrm>
          <a:prstGeom prst="rect">
            <a:avLst/>
          </a:prstGeom>
          <a:ln w="25400">
            <a:solidFill>
              <a:srgbClr val="000000"/>
            </a:solidFill>
            <a:miter lim="400000"/>
          </a:ln>
        </p:spPr>
      </p:pic>
      <p:sp>
        <p:nvSpPr>
          <p:cNvPr id="1566" name="Shape 1566"/>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106567746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 name="Shape 1568"/>
          <p:cNvSpPr/>
          <p:nvPr/>
        </p:nvSpPr>
        <p:spPr>
          <a:xfrm>
            <a:off x="843341" y="3726189"/>
            <a:ext cx="8426151" cy="145347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defTabSz="410766" hangingPunct="0">
              <a:spcBef>
                <a:spcPts val="2100"/>
              </a:spcBef>
              <a:defRPr sz="6000" b="1">
                <a:latin typeface="Helvetica"/>
                <a:ea typeface="Helvetica"/>
                <a:cs typeface="Helvetica"/>
                <a:sym typeface="Helvetica"/>
              </a:defRPr>
            </a:pPr>
            <a:r>
              <a:rPr sz="3000" b="1" kern="0">
                <a:solidFill>
                  <a:srgbClr val="000000"/>
                </a:solidFill>
                <a:latin typeface="Helvetica"/>
                <a:cs typeface="Helvetica"/>
                <a:sym typeface="Helvetica"/>
              </a:rPr>
              <a:t>G </a:t>
            </a:r>
            <a:r>
              <a:rPr sz="3000" kern="0">
                <a:solidFill>
                  <a:srgbClr val="000000"/>
                </a:solidFill>
                <a:latin typeface="Helvetica Light"/>
                <a:sym typeface="Helvetica Light"/>
              </a:rPr>
              <a:t>tries to synthesize fake images that fool </a:t>
            </a:r>
            <a:r>
              <a:rPr sz="3000" b="1" kern="0">
                <a:solidFill>
                  <a:srgbClr val="000000"/>
                </a:solidFill>
                <a:latin typeface="Helvetica"/>
                <a:cs typeface="Helvetica"/>
                <a:sym typeface="Helvetica"/>
              </a:rPr>
              <a:t>D</a:t>
            </a:r>
          </a:p>
          <a:p>
            <a:pPr defTabSz="410766" hangingPunct="0">
              <a:spcBef>
                <a:spcPts val="2100"/>
              </a:spcBef>
              <a:defRPr sz="6000" b="1">
                <a:latin typeface="Helvetica"/>
                <a:ea typeface="Helvetica"/>
                <a:cs typeface="Helvetica"/>
                <a:sym typeface="Helvetica"/>
              </a:defRPr>
            </a:pPr>
            <a:r>
              <a:rPr sz="3000" b="1" kern="0">
                <a:solidFill>
                  <a:srgbClr val="000000"/>
                </a:solidFill>
                <a:latin typeface="Helvetica"/>
                <a:cs typeface="Helvetica"/>
                <a:sym typeface="Helvetica"/>
              </a:rPr>
              <a:t>D </a:t>
            </a:r>
            <a:r>
              <a:rPr sz="3000" kern="0">
                <a:solidFill>
                  <a:srgbClr val="000000"/>
                </a:solidFill>
                <a:latin typeface="Helvetica Light"/>
                <a:sym typeface="Helvetica Light"/>
              </a:rPr>
              <a:t>tries to identify the fakes</a:t>
            </a:r>
          </a:p>
        </p:txBody>
      </p:sp>
      <p:sp>
        <p:nvSpPr>
          <p:cNvPr id="1569" name="Shape 1569"/>
          <p:cNvSpPr/>
          <p:nvPr/>
        </p:nvSpPr>
        <p:spPr>
          <a:xfrm>
            <a:off x="2428945" y="1945933"/>
            <a:ext cx="1474764"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Generator</a:t>
            </a:r>
          </a:p>
        </p:txBody>
      </p:sp>
      <p:sp>
        <p:nvSpPr>
          <p:cNvPr id="1570" name="Shape 1570"/>
          <p:cNvSpPr/>
          <p:nvPr/>
        </p:nvSpPr>
        <p:spPr>
          <a:xfrm>
            <a:off x="6388689" y="1945933"/>
            <a:ext cx="1886735"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Discriminator</a:t>
            </a:r>
          </a:p>
        </p:txBody>
      </p:sp>
      <p:sp>
        <p:nvSpPr>
          <p:cNvPr id="1571" name="Shape 1571"/>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72" name="Shape 1572"/>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73" name="Shape 1573"/>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74" name="Shape 1574"/>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75" name="pasted-image.pdf"/>
          <p:cNvPicPr>
            <a:picLocks noChangeAspect="1"/>
          </p:cNvPicPr>
          <p:nvPr/>
        </p:nvPicPr>
        <p:blipFill>
          <a:blip r:embed="rId2"/>
          <a:stretch>
            <a:fillRect/>
          </a:stretch>
        </p:blipFill>
        <p:spPr>
          <a:xfrm>
            <a:off x="7150870" y="216312"/>
            <a:ext cx="382077" cy="329377"/>
          </a:xfrm>
          <a:prstGeom prst="rect">
            <a:avLst/>
          </a:prstGeom>
          <a:ln w="12700">
            <a:miter lim="400000"/>
          </a:ln>
        </p:spPr>
      </p:pic>
      <p:sp>
        <p:nvSpPr>
          <p:cNvPr id="1576" name="Shape 1576"/>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77" name="Shape 1577"/>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78" name="Shape 1578"/>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79" name="Shape 1579"/>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80" name="pasted-image.pdf"/>
          <p:cNvPicPr>
            <a:picLocks noChangeAspect="1"/>
          </p:cNvPicPr>
          <p:nvPr/>
        </p:nvPicPr>
        <p:blipFill>
          <a:blip r:embed="rId3"/>
          <a:stretch>
            <a:fillRect/>
          </a:stretch>
        </p:blipFill>
        <p:spPr>
          <a:xfrm>
            <a:off x="2994458" y="229543"/>
            <a:ext cx="355727" cy="368902"/>
          </a:xfrm>
          <a:prstGeom prst="rect">
            <a:avLst/>
          </a:prstGeom>
          <a:ln w="12700">
            <a:miter lim="400000"/>
          </a:ln>
        </p:spPr>
      </p:pic>
      <p:pic>
        <p:nvPicPr>
          <p:cNvPr id="1581" name="pasted-image.pdf"/>
          <p:cNvPicPr>
            <a:picLocks noChangeAspect="1"/>
          </p:cNvPicPr>
          <p:nvPr/>
        </p:nvPicPr>
        <p:blipFill>
          <a:blip r:embed="rId4"/>
          <a:stretch>
            <a:fillRect/>
          </a:stretch>
        </p:blipFill>
        <p:spPr>
          <a:xfrm>
            <a:off x="942603" y="211862"/>
            <a:ext cx="289852" cy="223976"/>
          </a:xfrm>
          <a:prstGeom prst="rect">
            <a:avLst/>
          </a:prstGeom>
          <a:ln w="12700">
            <a:miter lim="400000"/>
          </a:ln>
        </p:spPr>
      </p:pic>
      <p:pic>
        <p:nvPicPr>
          <p:cNvPr id="1582" name="pasted-image.pdf"/>
          <p:cNvPicPr>
            <a:picLocks noChangeAspect="1"/>
          </p:cNvPicPr>
          <p:nvPr/>
        </p:nvPicPr>
        <p:blipFill>
          <a:blip r:embed="rId5"/>
          <a:stretch>
            <a:fillRect/>
          </a:stretch>
        </p:blipFill>
        <p:spPr>
          <a:xfrm>
            <a:off x="4926802" y="140721"/>
            <a:ext cx="647449" cy="328160"/>
          </a:xfrm>
          <a:prstGeom prst="rect">
            <a:avLst/>
          </a:prstGeom>
          <a:ln w="12700">
            <a:miter lim="400000"/>
          </a:ln>
        </p:spPr>
      </p:pic>
      <p:pic>
        <p:nvPicPr>
          <p:cNvPr id="1583" name="pasted-image.png"/>
          <p:cNvPicPr>
            <a:picLocks noChangeAspect="1"/>
          </p:cNvPicPr>
          <p:nvPr/>
        </p:nvPicPr>
        <p:blipFill>
          <a:blip r:embed="rId6"/>
          <a:stretch>
            <a:fillRect/>
          </a:stretch>
        </p:blipFill>
        <p:spPr>
          <a:xfrm>
            <a:off x="4423788" y="585374"/>
            <a:ext cx="1625601" cy="1625601"/>
          </a:xfrm>
          <a:prstGeom prst="rect">
            <a:avLst/>
          </a:prstGeom>
          <a:ln w="25400">
            <a:solidFill>
              <a:srgbClr val="000000"/>
            </a:solidFill>
            <a:miter lim="400000"/>
          </a:ln>
        </p:spPr>
      </p:pic>
      <p:pic>
        <p:nvPicPr>
          <p:cNvPr id="1584" name="pasted-image-filtered.png"/>
          <p:cNvPicPr>
            <a:picLocks noChangeAspect="1"/>
          </p:cNvPicPr>
          <p:nvPr/>
        </p:nvPicPr>
        <p:blipFill>
          <a:blip r:embed="rId7"/>
          <a:stretch>
            <a:fillRect/>
          </a:stretch>
        </p:blipFill>
        <p:spPr>
          <a:xfrm>
            <a:off x="295254" y="585374"/>
            <a:ext cx="1625601" cy="1625601"/>
          </a:xfrm>
          <a:prstGeom prst="rect">
            <a:avLst/>
          </a:prstGeom>
          <a:ln w="25400">
            <a:solidFill>
              <a:srgbClr val="000000"/>
            </a:solidFill>
            <a:miter lim="400000"/>
          </a:ln>
        </p:spPr>
      </p:pic>
      <p:sp>
        <p:nvSpPr>
          <p:cNvPr id="1585" name="Shape 1585"/>
          <p:cNvSpPr/>
          <p:nvPr/>
        </p:nvSpPr>
        <p:spPr>
          <a:xfrm>
            <a:off x="8430377" y="1100985"/>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a:lvl1pPr>
          </a:lstStyle>
          <a:p>
            <a:pPr algn="ctr" defTabSz="410766" hangingPunct="0"/>
            <a:r>
              <a:rPr sz="3000" kern="0">
                <a:solidFill>
                  <a:srgbClr val="000000"/>
                </a:solidFill>
                <a:latin typeface="Helvetica Light"/>
                <a:sym typeface="Helvetica Light"/>
              </a:rPr>
              <a:t>real or fake?</a:t>
            </a:r>
          </a:p>
        </p:txBody>
      </p:sp>
      <p:sp>
        <p:nvSpPr>
          <p:cNvPr id="1586" name="Shape 1586"/>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46200684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68">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568">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56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8" grpId="0" build="p" bldLvl="5"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8" name="Shape 1588"/>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89" name="Shape 1589"/>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90" name="Shape 1590"/>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91" name="Shape 1591"/>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92" name="pasted-image.pdf"/>
          <p:cNvPicPr>
            <a:picLocks noChangeAspect="1"/>
          </p:cNvPicPr>
          <p:nvPr/>
        </p:nvPicPr>
        <p:blipFill>
          <a:blip r:embed="rId2"/>
          <a:stretch>
            <a:fillRect/>
          </a:stretch>
        </p:blipFill>
        <p:spPr>
          <a:xfrm>
            <a:off x="7150870" y="216312"/>
            <a:ext cx="382077" cy="329377"/>
          </a:xfrm>
          <a:prstGeom prst="rect">
            <a:avLst/>
          </a:prstGeom>
          <a:ln w="12700">
            <a:miter lim="400000"/>
          </a:ln>
        </p:spPr>
      </p:pic>
      <p:sp>
        <p:nvSpPr>
          <p:cNvPr id="1593" name="Shape 1593"/>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94" name="Shape 1594"/>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95" name="Shape 1595"/>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96" name="Shape 1596"/>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97" name="pasted-image.pdf"/>
          <p:cNvPicPr>
            <a:picLocks noChangeAspect="1"/>
          </p:cNvPicPr>
          <p:nvPr/>
        </p:nvPicPr>
        <p:blipFill>
          <a:blip r:embed="rId3"/>
          <a:stretch>
            <a:fillRect/>
          </a:stretch>
        </p:blipFill>
        <p:spPr>
          <a:xfrm>
            <a:off x="2994458" y="229543"/>
            <a:ext cx="355727" cy="368902"/>
          </a:xfrm>
          <a:prstGeom prst="rect">
            <a:avLst/>
          </a:prstGeom>
          <a:ln w="12700">
            <a:miter lim="400000"/>
          </a:ln>
        </p:spPr>
      </p:pic>
      <p:pic>
        <p:nvPicPr>
          <p:cNvPr id="1598" name="pasted-image.pdf"/>
          <p:cNvPicPr>
            <a:picLocks noChangeAspect="1"/>
          </p:cNvPicPr>
          <p:nvPr/>
        </p:nvPicPr>
        <p:blipFill>
          <a:blip r:embed="rId4"/>
          <a:stretch>
            <a:fillRect/>
          </a:stretch>
        </p:blipFill>
        <p:spPr>
          <a:xfrm>
            <a:off x="942603" y="211862"/>
            <a:ext cx="289852" cy="223976"/>
          </a:xfrm>
          <a:prstGeom prst="rect">
            <a:avLst/>
          </a:prstGeom>
          <a:ln w="12700">
            <a:miter lim="400000"/>
          </a:ln>
        </p:spPr>
      </p:pic>
      <p:grpSp>
        <p:nvGrpSpPr>
          <p:cNvPr id="1604" name="Group 1604"/>
          <p:cNvGrpSpPr/>
          <p:nvPr/>
        </p:nvGrpSpPr>
        <p:grpSpPr>
          <a:xfrm>
            <a:off x="1478231" y="5639705"/>
            <a:ext cx="9235538" cy="687354"/>
            <a:chOff x="0" y="0"/>
            <a:chExt cx="18471073" cy="1374706"/>
          </a:xfrm>
        </p:grpSpPr>
        <p:pic>
          <p:nvPicPr>
            <p:cNvPr id="1599" name="pasted-image.pdf"/>
            <p:cNvPicPr>
              <a:picLocks noChangeAspect="1"/>
            </p:cNvPicPr>
            <p:nvPr/>
          </p:nvPicPr>
          <p:blipFill>
            <a:blip r:embed="rId5"/>
            <a:stretch>
              <a:fillRect/>
            </a:stretch>
          </p:blipFill>
          <p:spPr>
            <a:xfrm>
              <a:off x="3370449" y="0"/>
              <a:ext cx="1878769" cy="903712"/>
            </a:xfrm>
            <a:prstGeom prst="rect">
              <a:avLst/>
            </a:prstGeom>
            <a:ln w="12700" cap="flat">
              <a:noFill/>
              <a:miter lim="400000"/>
            </a:ln>
            <a:effectLst/>
          </p:spPr>
        </p:pic>
        <p:pic>
          <p:nvPicPr>
            <p:cNvPr id="1600" name="pasted-image.pdf"/>
            <p:cNvPicPr>
              <a:picLocks noChangeAspect="1"/>
            </p:cNvPicPr>
            <p:nvPr/>
          </p:nvPicPr>
          <p:blipFill>
            <a:blip r:embed="rId6"/>
            <a:stretch>
              <a:fillRect/>
            </a:stretch>
          </p:blipFill>
          <p:spPr>
            <a:xfrm>
              <a:off x="18328382" y="765"/>
              <a:ext cx="142692" cy="879930"/>
            </a:xfrm>
            <a:prstGeom prst="rect">
              <a:avLst/>
            </a:prstGeom>
            <a:ln w="12700" cap="flat">
              <a:noFill/>
              <a:miter lim="400000"/>
            </a:ln>
            <a:effectLst/>
          </p:spPr>
        </p:pic>
        <p:pic>
          <p:nvPicPr>
            <p:cNvPr id="1601" name="pasted-image.pdf"/>
            <p:cNvPicPr>
              <a:picLocks noChangeAspect="1"/>
            </p:cNvPicPr>
            <p:nvPr/>
          </p:nvPicPr>
          <p:blipFill>
            <a:blip r:embed="rId7"/>
            <a:stretch>
              <a:fillRect/>
            </a:stretch>
          </p:blipFill>
          <p:spPr>
            <a:xfrm>
              <a:off x="0" y="251249"/>
              <a:ext cx="1182152" cy="579014"/>
            </a:xfrm>
            <a:prstGeom prst="rect">
              <a:avLst/>
            </a:prstGeom>
            <a:ln w="12700" cap="flat">
              <a:noFill/>
              <a:miter lim="400000"/>
            </a:ln>
            <a:effectLst/>
          </p:spPr>
        </p:pic>
        <p:pic>
          <p:nvPicPr>
            <p:cNvPr id="1602" name="pasted-image.pdf"/>
            <p:cNvPicPr>
              <a:picLocks noChangeAspect="1"/>
            </p:cNvPicPr>
            <p:nvPr/>
          </p:nvPicPr>
          <p:blipFill>
            <a:blip r:embed="rId8"/>
            <a:stretch>
              <a:fillRect/>
            </a:stretch>
          </p:blipFill>
          <p:spPr>
            <a:xfrm>
              <a:off x="1355107" y="251249"/>
              <a:ext cx="1592287" cy="410135"/>
            </a:xfrm>
            <a:prstGeom prst="rect">
              <a:avLst/>
            </a:prstGeom>
            <a:ln w="12700" cap="flat">
              <a:noFill/>
              <a:miter lim="400000"/>
            </a:ln>
            <a:effectLst/>
          </p:spPr>
        </p:pic>
        <p:pic>
          <p:nvPicPr>
            <p:cNvPr id="1603" name="pasted-image.pdf"/>
            <p:cNvPicPr>
              <a:picLocks noChangeAspect="1"/>
            </p:cNvPicPr>
            <p:nvPr/>
          </p:nvPicPr>
          <p:blipFill>
            <a:blip r:embed="rId2"/>
            <a:stretch>
              <a:fillRect/>
            </a:stretch>
          </p:blipFill>
          <p:spPr>
            <a:xfrm>
              <a:off x="1777802" y="897679"/>
              <a:ext cx="553353" cy="477028"/>
            </a:xfrm>
            <a:prstGeom prst="rect">
              <a:avLst/>
            </a:prstGeom>
            <a:ln w="12700" cap="flat">
              <a:noFill/>
              <a:miter lim="400000"/>
            </a:ln>
            <a:effectLst/>
          </p:spPr>
        </p:pic>
      </p:grpSp>
      <p:grpSp>
        <p:nvGrpSpPr>
          <p:cNvPr id="1608" name="Group 1608"/>
          <p:cNvGrpSpPr/>
          <p:nvPr/>
        </p:nvGrpSpPr>
        <p:grpSpPr>
          <a:xfrm>
            <a:off x="4230838" y="1100399"/>
            <a:ext cx="6254108" cy="5077171"/>
            <a:chOff x="0" y="0"/>
            <a:chExt cx="12508214" cy="10154341"/>
          </a:xfrm>
        </p:grpSpPr>
        <p:pic>
          <p:nvPicPr>
            <p:cNvPr id="1605" name="pasted-image.pdf"/>
            <p:cNvPicPr>
              <a:picLocks noChangeAspect="1"/>
            </p:cNvPicPr>
            <p:nvPr/>
          </p:nvPicPr>
          <p:blipFill>
            <a:blip r:embed="rId9"/>
            <a:stretch>
              <a:fillRect/>
            </a:stretch>
          </p:blipFill>
          <p:spPr>
            <a:xfrm>
              <a:off x="167060" y="9078611"/>
              <a:ext cx="4518556" cy="903712"/>
            </a:xfrm>
            <a:prstGeom prst="rect">
              <a:avLst/>
            </a:prstGeom>
            <a:ln w="12700" cap="flat">
              <a:noFill/>
              <a:miter lim="400000"/>
            </a:ln>
            <a:effectLst/>
          </p:spPr>
        </p:pic>
        <p:sp>
          <p:nvSpPr>
            <p:cNvPr id="1606" name="Shape 1606"/>
            <p:cNvSpPr/>
            <p:nvPr/>
          </p:nvSpPr>
          <p:spPr>
            <a:xfrm>
              <a:off x="8163862" y="0"/>
              <a:ext cx="4344353" cy="1080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defTabSz="410766" hangingPunct="0">
                <a:defRPr sz="6000" b="1">
                  <a:solidFill>
                    <a:srgbClr val="C82506"/>
                  </a:solidFill>
                  <a:latin typeface="Helvetica"/>
                  <a:ea typeface="Helvetica"/>
                  <a:cs typeface="Helvetica"/>
                  <a:sym typeface="Helvetica"/>
                </a:defRPr>
              </a:pPr>
              <a:r>
                <a:rPr sz="3000" b="1" kern="0">
                  <a:solidFill>
                    <a:srgbClr val="C82506"/>
                  </a:solidFill>
                  <a:latin typeface="Helvetica"/>
                  <a:cs typeface="Helvetica"/>
                  <a:sym typeface="Helvetica"/>
                </a:rPr>
                <a:t>fake </a:t>
              </a:r>
              <a:r>
                <a:rPr sz="3000" kern="0">
                  <a:solidFill>
                    <a:srgbClr val="000000"/>
                  </a:solidFill>
                  <a:latin typeface="Helvetica Light"/>
                  <a:sym typeface="Helvetica Light"/>
                </a:rPr>
                <a:t>(0.9)</a:t>
              </a:r>
            </a:p>
          </p:txBody>
        </p:sp>
        <p:sp>
          <p:nvSpPr>
            <p:cNvPr id="1607" name="Shape 1607"/>
            <p:cNvSpPr/>
            <p:nvPr/>
          </p:nvSpPr>
          <p:spPr>
            <a:xfrm>
              <a:off x="0" y="8884341"/>
              <a:ext cx="4852677" cy="1270001"/>
            </a:xfrm>
            <a:prstGeom prst="rect">
              <a:avLst/>
            </a:prstGeom>
            <a:noFill/>
            <a:ln w="76200" cap="flat">
              <a:solidFill>
                <a:schemeClr val="accent5"/>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pic>
        <p:nvPicPr>
          <p:cNvPr id="1609" name="pasted-image.pdf"/>
          <p:cNvPicPr>
            <a:picLocks noChangeAspect="1"/>
          </p:cNvPicPr>
          <p:nvPr/>
        </p:nvPicPr>
        <p:blipFill>
          <a:blip r:embed="rId10"/>
          <a:stretch>
            <a:fillRect/>
          </a:stretch>
        </p:blipFill>
        <p:spPr>
          <a:xfrm>
            <a:off x="4926802" y="140721"/>
            <a:ext cx="647449" cy="328160"/>
          </a:xfrm>
          <a:prstGeom prst="rect">
            <a:avLst/>
          </a:prstGeom>
          <a:ln w="12700">
            <a:miter lim="400000"/>
          </a:ln>
        </p:spPr>
      </p:pic>
      <p:pic>
        <p:nvPicPr>
          <p:cNvPr id="1610" name="pasted-image.png"/>
          <p:cNvPicPr>
            <a:picLocks noChangeAspect="1"/>
          </p:cNvPicPr>
          <p:nvPr/>
        </p:nvPicPr>
        <p:blipFill>
          <a:blip r:embed="rId11"/>
          <a:stretch>
            <a:fillRect/>
          </a:stretch>
        </p:blipFill>
        <p:spPr>
          <a:xfrm>
            <a:off x="4423788" y="585374"/>
            <a:ext cx="1625601" cy="1625601"/>
          </a:xfrm>
          <a:prstGeom prst="rect">
            <a:avLst/>
          </a:prstGeom>
          <a:ln w="25400">
            <a:solidFill>
              <a:srgbClr val="000000"/>
            </a:solidFill>
            <a:miter lim="400000"/>
          </a:ln>
        </p:spPr>
      </p:pic>
      <p:pic>
        <p:nvPicPr>
          <p:cNvPr id="1611" name="pasted-image-filtered.png"/>
          <p:cNvPicPr>
            <a:picLocks noChangeAspect="1"/>
          </p:cNvPicPr>
          <p:nvPr/>
        </p:nvPicPr>
        <p:blipFill>
          <a:blip r:embed="rId12"/>
          <a:stretch>
            <a:fillRect/>
          </a:stretch>
        </p:blipFill>
        <p:spPr>
          <a:xfrm>
            <a:off x="295254" y="585374"/>
            <a:ext cx="1625601" cy="1625601"/>
          </a:xfrm>
          <a:prstGeom prst="rect">
            <a:avLst/>
          </a:prstGeom>
          <a:ln w="25400">
            <a:solidFill>
              <a:srgbClr val="000000"/>
            </a:solidFill>
            <a:miter lim="400000"/>
          </a:ln>
        </p:spPr>
      </p:pic>
      <p:grpSp>
        <p:nvGrpSpPr>
          <p:cNvPr id="1626" name="Group 1626"/>
          <p:cNvGrpSpPr/>
          <p:nvPr/>
        </p:nvGrpSpPr>
        <p:grpSpPr>
          <a:xfrm>
            <a:off x="442825" y="2543620"/>
            <a:ext cx="10042121" cy="3633951"/>
            <a:chOff x="0" y="0"/>
            <a:chExt cx="20084240" cy="7267900"/>
          </a:xfrm>
        </p:grpSpPr>
        <p:grpSp>
          <p:nvGrpSpPr>
            <p:cNvPr id="1614" name="Group 1614"/>
            <p:cNvGrpSpPr/>
            <p:nvPr/>
          </p:nvGrpSpPr>
          <p:grpSpPr>
            <a:xfrm>
              <a:off x="13169086" y="6181044"/>
              <a:ext cx="6687666" cy="903712"/>
              <a:chOff x="0" y="0"/>
              <a:chExt cx="6687665" cy="903711"/>
            </a:xfrm>
          </p:grpSpPr>
          <p:pic>
            <p:nvPicPr>
              <p:cNvPr id="1612" name="pasted-image.pdf"/>
              <p:cNvPicPr>
                <a:picLocks noChangeAspect="1"/>
              </p:cNvPicPr>
              <p:nvPr/>
            </p:nvPicPr>
            <p:blipFill>
              <a:blip r:embed="rId13"/>
              <a:stretch>
                <a:fillRect/>
              </a:stretch>
            </p:blipFill>
            <p:spPr>
              <a:xfrm>
                <a:off x="0" y="174776"/>
                <a:ext cx="553352" cy="576409"/>
              </a:xfrm>
              <a:prstGeom prst="rect">
                <a:avLst/>
              </a:prstGeom>
              <a:ln w="12700" cap="flat">
                <a:noFill/>
                <a:miter lim="400000"/>
              </a:ln>
              <a:effectLst/>
            </p:spPr>
          </p:pic>
          <p:pic>
            <p:nvPicPr>
              <p:cNvPr id="1613" name="pasted-image.pdf"/>
              <p:cNvPicPr>
                <a:picLocks noChangeAspect="1"/>
              </p:cNvPicPr>
              <p:nvPr/>
            </p:nvPicPr>
            <p:blipFill>
              <a:blip r:embed="rId14"/>
              <a:stretch>
                <a:fillRect/>
              </a:stretch>
            </p:blipFill>
            <p:spPr>
              <a:xfrm>
                <a:off x="1460796" y="0"/>
                <a:ext cx="5226870" cy="903712"/>
              </a:xfrm>
              <a:prstGeom prst="rect">
                <a:avLst/>
              </a:prstGeom>
              <a:ln w="12700" cap="flat">
                <a:noFill/>
                <a:miter lim="400000"/>
              </a:ln>
              <a:effectLst/>
            </p:spPr>
          </p:pic>
        </p:grpSp>
        <p:sp>
          <p:nvSpPr>
            <p:cNvPr id="1615" name="Shape 1615"/>
            <p:cNvSpPr/>
            <p:nvPr/>
          </p:nvSpPr>
          <p:spPr>
            <a:xfrm>
              <a:off x="14446973" y="5997900"/>
              <a:ext cx="5513953" cy="1270001"/>
            </a:xfrm>
            <a:prstGeom prst="rect">
              <a:avLst/>
            </a:prstGeom>
            <a:noFill/>
            <a:ln w="76200" cap="flat">
              <a:solidFill>
                <a:schemeClr val="accent2"/>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nvGrpSpPr>
            <p:cNvPr id="1625" name="Group 1625"/>
            <p:cNvGrpSpPr/>
            <p:nvPr/>
          </p:nvGrpSpPr>
          <p:grpSpPr>
            <a:xfrm>
              <a:off x="0" y="0"/>
              <a:ext cx="20084241" cy="4566408"/>
              <a:chOff x="0" y="0"/>
              <a:chExt cx="20084240" cy="4566407"/>
            </a:xfrm>
          </p:grpSpPr>
          <p:sp>
            <p:nvSpPr>
              <p:cNvPr id="1616" name="Shape 1616"/>
              <p:cNvSpPr/>
              <p:nvPr/>
            </p:nvSpPr>
            <p:spPr>
              <a:xfrm>
                <a:off x="0" y="0"/>
                <a:ext cx="19230804" cy="0"/>
              </a:xfrm>
              <a:prstGeom prst="line">
                <a:avLst/>
              </a:prstGeom>
              <a:noFill/>
              <a:ln w="152400" cap="flat">
                <a:solidFill>
                  <a:schemeClr val="accent1"/>
                </a:solidFill>
                <a:custDash>
                  <a:ds d="200000" sp="200000"/>
                </a:custDash>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617" name="Shape 1617"/>
              <p:cNvSpPr/>
              <p:nvPr/>
            </p:nvSpPr>
            <p:spPr>
              <a:xfrm>
                <a:off x="11828935" y="2943624"/>
                <a:ext cx="3994373" cy="1"/>
              </a:xfrm>
              <a:prstGeom prst="line">
                <a:avLst/>
              </a:prstGeom>
              <a:noFill/>
              <a:ln w="381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618" name="Shape 1618"/>
              <p:cNvSpPr/>
              <p:nvPr/>
            </p:nvSpPr>
            <p:spPr>
              <a:xfrm rot="10800000">
                <a:off x="13633698" y="1824901"/>
                <a:ext cx="384843" cy="2249267"/>
              </a:xfrm>
              <a:prstGeom prst="rect">
                <a:avLst/>
              </a:prstGeom>
              <a:solidFill>
                <a:srgbClr val="FFFFFF"/>
              </a:solidFill>
              <a:ln w="381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19" name="Shape 1619"/>
              <p:cNvSpPr/>
              <p:nvPr/>
            </p:nvSpPr>
            <p:spPr>
              <a:xfrm rot="10800000">
                <a:off x="14199317" y="1824901"/>
                <a:ext cx="384844" cy="2249267"/>
              </a:xfrm>
              <a:prstGeom prst="rect">
                <a:avLst/>
              </a:prstGeom>
              <a:solidFill>
                <a:srgbClr val="FFFFFF"/>
              </a:solidFill>
              <a:ln w="381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20" name="Shape 1620"/>
              <p:cNvSpPr/>
              <p:nvPr/>
            </p:nvSpPr>
            <p:spPr>
              <a:xfrm rot="10800000">
                <a:off x="13068079" y="1824901"/>
                <a:ext cx="384844" cy="2249267"/>
              </a:xfrm>
              <a:prstGeom prst="rect">
                <a:avLst/>
              </a:prstGeom>
              <a:solidFill>
                <a:srgbClr val="FFFFFF"/>
              </a:solidFill>
              <a:ln w="381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21" name="Shape 1621"/>
              <p:cNvSpPr/>
              <p:nvPr/>
            </p:nvSpPr>
            <p:spPr>
              <a:xfrm>
                <a:off x="15739888" y="2477704"/>
                <a:ext cx="4344353" cy="10805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defTabSz="410766" hangingPunct="0">
                  <a:defRPr sz="6000" b="1">
                    <a:solidFill>
                      <a:srgbClr val="00882B"/>
                    </a:solidFill>
                    <a:latin typeface="Helvetica"/>
                    <a:ea typeface="Helvetica"/>
                    <a:cs typeface="Helvetica"/>
                    <a:sym typeface="Helvetica"/>
                  </a:defRPr>
                </a:pPr>
                <a:r>
                  <a:rPr sz="3000" b="1" kern="0">
                    <a:solidFill>
                      <a:srgbClr val="00882B"/>
                    </a:solidFill>
                    <a:latin typeface="Helvetica"/>
                    <a:cs typeface="Helvetica"/>
                    <a:sym typeface="Helvetica"/>
                  </a:rPr>
                  <a:t>real </a:t>
                </a:r>
                <a:r>
                  <a:rPr sz="3000" kern="0">
                    <a:solidFill>
                      <a:srgbClr val="000000"/>
                    </a:solidFill>
                    <a:latin typeface="Helvetica Light"/>
                    <a:sym typeface="Helvetica Light"/>
                  </a:rPr>
                  <a:t>(0.1)</a:t>
                </a:r>
              </a:p>
            </p:txBody>
          </p:sp>
          <p:pic>
            <p:nvPicPr>
              <p:cNvPr id="1622" name="pasted-image.pdf"/>
              <p:cNvPicPr>
                <a:picLocks noChangeAspect="1"/>
              </p:cNvPicPr>
              <p:nvPr/>
            </p:nvPicPr>
            <p:blipFill>
              <a:blip r:embed="rId2"/>
              <a:stretch>
                <a:fillRect/>
              </a:stretch>
            </p:blipFill>
            <p:spPr>
              <a:xfrm>
                <a:off x="13463748" y="652592"/>
                <a:ext cx="764154" cy="658753"/>
              </a:xfrm>
              <a:prstGeom prst="rect">
                <a:avLst/>
              </a:prstGeom>
              <a:ln w="12700" cap="flat">
                <a:noFill/>
                <a:miter lim="400000"/>
              </a:ln>
              <a:effectLst/>
            </p:spPr>
          </p:pic>
          <p:pic>
            <p:nvPicPr>
              <p:cNvPr id="1623" name="pasted-image.pdf"/>
              <p:cNvPicPr>
                <a:picLocks noChangeAspect="1"/>
              </p:cNvPicPr>
              <p:nvPr/>
            </p:nvPicPr>
            <p:blipFill>
              <a:blip r:embed="rId15"/>
              <a:stretch>
                <a:fillRect/>
              </a:stretch>
            </p:blipFill>
            <p:spPr>
              <a:xfrm>
                <a:off x="9338726" y="384254"/>
                <a:ext cx="553352" cy="632403"/>
              </a:xfrm>
              <a:prstGeom prst="rect">
                <a:avLst/>
              </a:prstGeom>
              <a:ln w="12700" cap="flat">
                <a:noFill/>
                <a:miter lim="400000"/>
              </a:ln>
              <a:effectLst/>
            </p:spPr>
          </p:pic>
          <p:pic>
            <p:nvPicPr>
              <p:cNvPr id="1624" name="Screen Shot 2017-02-03 at 10.02.37 PM.png"/>
              <p:cNvPicPr>
                <a:picLocks noChangeAspect="1"/>
              </p:cNvPicPr>
              <p:nvPr/>
            </p:nvPicPr>
            <p:blipFill>
              <a:blip r:embed="rId16"/>
              <a:srcRect l="654" t="654"/>
              <a:stretch>
                <a:fillRect/>
              </a:stretch>
            </p:blipFill>
            <p:spPr>
              <a:xfrm>
                <a:off x="7945549" y="1226691"/>
                <a:ext cx="3339717" cy="3339717"/>
              </a:xfrm>
              <a:prstGeom prst="rect">
                <a:avLst/>
              </a:prstGeom>
              <a:ln w="25400" cap="flat">
                <a:solidFill>
                  <a:srgbClr val="000000"/>
                </a:solidFill>
                <a:prstDash val="solid"/>
                <a:miter lim="400000"/>
              </a:ln>
              <a:effectLst/>
            </p:spPr>
          </p:pic>
        </p:grpSp>
      </p:grpSp>
      <p:sp>
        <p:nvSpPr>
          <p:cNvPr id="1627" name="Shape 1627"/>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340335144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8" grpId="0" animBg="1" advAuto="0"/>
      <p:bldP spid="1626"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9" name="Shape 1629"/>
          <p:cNvSpPr/>
          <p:nvPr/>
        </p:nvSpPr>
        <p:spPr>
          <a:xfrm flipH="1" flipV="1">
            <a:off x="2173728" y="1573740"/>
            <a:ext cx="6153597" cy="1"/>
          </a:xfrm>
          <a:prstGeom prst="line">
            <a:avLst/>
          </a:prstGeom>
          <a:ln w="63500">
            <a:solidFill>
              <a:schemeClr val="accent4"/>
            </a:solidFill>
            <a:prstDash val="sysDot"/>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pic>
        <p:nvPicPr>
          <p:cNvPr id="1630" name="pasted-image.pdf"/>
          <p:cNvPicPr>
            <a:picLocks noChangeAspect="1"/>
          </p:cNvPicPr>
          <p:nvPr/>
        </p:nvPicPr>
        <p:blipFill>
          <a:blip r:embed="rId2"/>
          <a:stretch>
            <a:fillRect/>
          </a:stretch>
        </p:blipFill>
        <p:spPr>
          <a:xfrm>
            <a:off x="2559512" y="4782138"/>
            <a:ext cx="711704" cy="301570"/>
          </a:xfrm>
          <a:prstGeom prst="rect">
            <a:avLst/>
          </a:prstGeom>
          <a:ln w="12700">
            <a:miter lim="400000"/>
          </a:ln>
        </p:spPr>
      </p:pic>
      <p:sp>
        <p:nvSpPr>
          <p:cNvPr id="1631" name="Shape 1631"/>
          <p:cNvSpPr/>
          <p:nvPr/>
        </p:nvSpPr>
        <p:spPr>
          <a:xfrm>
            <a:off x="727061" y="3129949"/>
            <a:ext cx="8055563" cy="153886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defTabSz="410766" hangingPunct="0">
              <a:spcBef>
                <a:spcPts val="2100"/>
              </a:spcBef>
              <a:defRPr sz="6000" b="1">
                <a:latin typeface="Helvetica"/>
                <a:ea typeface="Helvetica"/>
                <a:cs typeface="Helvetica"/>
                <a:sym typeface="Helvetica"/>
              </a:defRPr>
            </a:pPr>
            <a:r>
              <a:rPr sz="3000" b="1" kern="0">
                <a:solidFill>
                  <a:srgbClr val="000000"/>
                </a:solidFill>
                <a:latin typeface="Helvetica"/>
                <a:cs typeface="Helvetica"/>
                <a:sym typeface="Helvetica"/>
              </a:rPr>
              <a:t>G </a:t>
            </a:r>
            <a:r>
              <a:rPr sz="3000" kern="0">
                <a:solidFill>
                  <a:srgbClr val="000000"/>
                </a:solidFill>
                <a:latin typeface="Helvetica Light"/>
                <a:sym typeface="Helvetica Light"/>
              </a:rPr>
              <a:t>tries to synthesize fake images that </a:t>
            </a:r>
            <a:r>
              <a:rPr sz="3000" b="1" i="1" kern="0">
                <a:solidFill>
                  <a:srgbClr val="DE6A10"/>
                </a:solidFill>
                <a:latin typeface="Helvetica"/>
                <a:cs typeface="Helvetica"/>
                <a:sym typeface="Helvetica"/>
              </a:rPr>
              <a:t>fool</a:t>
            </a:r>
            <a:r>
              <a:rPr sz="3000" kern="0">
                <a:solidFill>
                  <a:srgbClr val="000000"/>
                </a:solidFill>
                <a:latin typeface="Helvetica Light"/>
                <a:sym typeface="Helvetica Light"/>
              </a:rPr>
              <a:t> </a:t>
            </a:r>
            <a:r>
              <a:rPr sz="3000" b="1" kern="0">
                <a:solidFill>
                  <a:srgbClr val="000000"/>
                </a:solidFill>
                <a:latin typeface="Helvetica"/>
                <a:cs typeface="Helvetica"/>
                <a:sym typeface="Helvetica"/>
              </a:rPr>
              <a:t>D</a:t>
            </a:r>
            <a:r>
              <a:rPr sz="3000" kern="0">
                <a:solidFill>
                  <a:srgbClr val="000000"/>
                </a:solidFill>
                <a:latin typeface="Helvetica Light"/>
                <a:sym typeface="Helvetica Light"/>
              </a:rPr>
              <a:t>:</a:t>
            </a:r>
          </a:p>
        </p:txBody>
      </p:sp>
      <p:pic>
        <p:nvPicPr>
          <p:cNvPr id="1632" name="pasted-image.pdf"/>
          <p:cNvPicPr>
            <a:picLocks noChangeAspect="1"/>
          </p:cNvPicPr>
          <p:nvPr/>
        </p:nvPicPr>
        <p:blipFill>
          <a:blip r:embed="rId3"/>
          <a:stretch>
            <a:fillRect/>
          </a:stretch>
        </p:blipFill>
        <p:spPr>
          <a:xfrm>
            <a:off x="4719272" y="4755939"/>
            <a:ext cx="2259278" cy="451856"/>
          </a:xfrm>
          <a:prstGeom prst="rect">
            <a:avLst/>
          </a:prstGeom>
          <a:ln w="12700">
            <a:miter lim="400000"/>
          </a:ln>
        </p:spPr>
      </p:pic>
      <p:pic>
        <p:nvPicPr>
          <p:cNvPr id="1633" name="pasted-image.pdf"/>
          <p:cNvPicPr>
            <a:picLocks noChangeAspect="1"/>
          </p:cNvPicPr>
          <p:nvPr/>
        </p:nvPicPr>
        <p:blipFill>
          <a:blip r:embed="rId4"/>
          <a:stretch>
            <a:fillRect/>
          </a:stretch>
        </p:blipFill>
        <p:spPr>
          <a:xfrm>
            <a:off x="3568360" y="4755939"/>
            <a:ext cx="939385" cy="451856"/>
          </a:xfrm>
          <a:prstGeom prst="rect">
            <a:avLst/>
          </a:prstGeom>
          <a:ln w="12700">
            <a:miter lim="400000"/>
          </a:ln>
        </p:spPr>
      </p:pic>
      <p:grpSp>
        <p:nvGrpSpPr>
          <p:cNvPr id="1636" name="Group 1636"/>
          <p:cNvGrpSpPr/>
          <p:nvPr/>
        </p:nvGrpSpPr>
        <p:grpSpPr>
          <a:xfrm>
            <a:off x="7432272" y="4750376"/>
            <a:ext cx="3343834" cy="451856"/>
            <a:chOff x="0" y="0"/>
            <a:chExt cx="6687665" cy="903711"/>
          </a:xfrm>
        </p:grpSpPr>
        <p:pic>
          <p:nvPicPr>
            <p:cNvPr id="1634" name="pasted-image.pdf"/>
            <p:cNvPicPr>
              <a:picLocks noChangeAspect="1"/>
            </p:cNvPicPr>
            <p:nvPr/>
          </p:nvPicPr>
          <p:blipFill>
            <a:blip r:embed="rId5"/>
            <a:stretch>
              <a:fillRect/>
            </a:stretch>
          </p:blipFill>
          <p:spPr>
            <a:xfrm>
              <a:off x="0" y="174776"/>
              <a:ext cx="553352" cy="576409"/>
            </a:xfrm>
            <a:prstGeom prst="rect">
              <a:avLst/>
            </a:prstGeom>
            <a:ln w="12700" cap="flat">
              <a:noFill/>
              <a:miter lim="400000"/>
            </a:ln>
            <a:effectLst/>
          </p:spPr>
        </p:pic>
        <p:pic>
          <p:nvPicPr>
            <p:cNvPr id="1635" name="pasted-image.pdf"/>
            <p:cNvPicPr>
              <a:picLocks noChangeAspect="1"/>
            </p:cNvPicPr>
            <p:nvPr/>
          </p:nvPicPr>
          <p:blipFill>
            <a:blip r:embed="rId6"/>
            <a:stretch>
              <a:fillRect/>
            </a:stretch>
          </p:blipFill>
          <p:spPr>
            <a:xfrm>
              <a:off x="1460796" y="0"/>
              <a:ext cx="5226870" cy="903712"/>
            </a:xfrm>
            <a:prstGeom prst="rect">
              <a:avLst/>
            </a:prstGeom>
            <a:ln w="12700" cap="flat">
              <a:noFill/>
              <a:miter lim="400000"/>
            </a:ln>
            <a:effectLst/>
          </p:spPr>
        </p:pic>
      </p:grpSp>
      <p:pic>
        <p:nvPicPr>
          <p:cNvPr id="1637" name="pasted-image.pdf"/>
          <p:cNvPicPr>
            <a:picLocks noChangeAspect="1"/>
          </p:cNvPicPr>
          <p:nvPr/>
        </p:nvPicPr>
        <p:blipFill>
          <a:blip r:embed="rId7"/>
          <a:stretch>
            <a:fillRect/>
          </a:stretch>
        </p:blipFill>
        <p:spPr>
          <a:xfrm>
            <a:off x="11110826" y="4756322"/>
            <a:ext cx="71347" cy="439965"/>
          </a:xfrm>
          <a:prstGeom prst="rect">
            <a:avLst/>
          </a:prstGeom>
          <a:ln w="12700">
            <a:miter lim="400000"/>
          </a:ln>
        </p:spPr>
      </p:pic>
      <p:sp>
        <p:nvSpPr>
          <p:cNvPr id="1638" name="Shape 1638"/>
          <p:cNvSpPr/>
          <p:nvPr/>
        </p:nvSpPr>
        <p:spPr>
          <a:xfrm>
            <a:off x="8430377" y="1094635"/>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a:lvl1pPr>
          </a:lstStyle>
          <a:p>
            <a:pPr algn="ctr" defTabSz="410766" hangingPunct="0"/>
            <a:r>
              <a:rPr sz="3000" kern="0">
                <a:solidFill>
                  <a:srgbClr val="000000"/>
                </a:solidFill>
                <a:latin typeface="Helvetica Light"/>
                <a:sym typeface="Helvetica Light"/>
              </a:rPr>
              <a:t>real or fake?</a:t>
            </a:r>
          </a:p>
        </p:txBody>
      </p:sp>
      <p:pic>
        <p:nvPicPr>
          <p:cNvPr id="1639" name="pasted-image.pdf"/>
          <p:cNvPicPr>
            <a:picLocks noChangeAspect="1"/>
          </p:cNvPicPr>
          <p:nvPr/>
        </p:nvPicPr>
        <p:blipFill>
          <a:blip r:embed="rId8"/>
          <a:stretch>
            <a:fillRect/>
          </a:stretch>
        </p:blipFill>
        <p:spPr>
          <a:xfrm>
            <a:off x="2811949" y="5197035"/>
            <a:ext cx="244929" cy="254001"/>
          </a:xfrm>
          <a:prstGeom prst="rect">
            <a:avLst/>
          </a:prstGeom>
          <a:ln w="12700">
            <a:miter lim="400000"/>
          </a:ln>
        </p:spPr>
      </p:pic>
      <p:pic>
        <p:nvPicPr>
          <p:cNvPr id="1640" name="pasted-image.pdf"/>
          <p:cNvPicPr>
            <a:picLocks noChangeAspect="1"/>
          </p:cNvPicPr>
          <p:nvPr/>
        </p:nvPicPr>
        <p:blipFill>
          <a:blip r:embed="rId9"/>
          <a:stretch>
            <a:fillRect/>
          </a:stretch>
        </p:blipFill>
        <p:spPr>
          <a:xfrm>
            <a:off x="1883135" y="4881564"/>
            <a:ext cx="591076" cy="289507"/>
          </a:xfrm>
          <a:prstGeom prst="rect">
            <a:avLst/>
          </a:prstGeom>
          <a:ln w="12700">
            <a:miter lim="400000"/>
          </a:ln>
        </p:spPr>
      </p:pic>
      <p:sp>
        <p:nvSpPr>
          <p:cNvPr id="1641" name="Shape 1641"/>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42" name="Shape 1642"/>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43" name="Shape 1643"/>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44" name="Shape 1644"/>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45" name="pasted-image.pdf"/>
          <p:cNvPicPr>
            <a:picLocks noChangeAspect="1"/>
          </p:cNvPicPr>
          <p:nvPr/>
        </p:nvPicPr>
        <p:blipFill>
          <a:blip r:embed="rId10"/>
          <a:stretch>
            <a:fillRect/>
          </a:stretch>
        </p:blipFill>
        <p:spPr>
          <a:xfrm>
            <a:off x="7150870" y="216312"/>
            <a:ext cx="382077" cy="329377"/>
          </a:xfrm>
          <a:prstGeom prst="rect">
            <a:avLst/>
          </a:prstGeom>
          <a:ln w="12700">
            <a:miter lim="400000"/>
          </a:ln>
        </p:spPr>
      </p:pic>
      <p:sp>
        <p:nvSpPr>
          <p:cNvPr id="1646" name="Shape 1646"/>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47" name="Shape 1647"/>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48" name="Shape 1648"/>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49" name="Shape 1649"/>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50" name="pasted-image.pdf"/>
          <p:cNvPicPr>
            <a:picLocks noChangeAspect="1"/>
          </p:cNvPicPr>
          <p:nvPr/>
        </p:nvPicPr>
        <p:blipFill>
          <a:blip r:embed="rId8"/>
          <a:stretch>
            <a:fillRect/>
          </a:stretch>
        </p:blipFill>
        <p:spPr>
          <a:xfrm>
            <a:off x="2994458" y="229543"/>
            <a:ext cx="355727" cy="368902"/>
          </a:xfrm>
          <a:prstGeom prst="rect">
            <a:avLst/>
          </a:prstGeom>
          <a:ln w="12700">
            <a:miter lim="400000"/>
          </a:ln>
        </p:spPr>
      </p:pic>
      <p:pic>
        <p:nvPicPr>
          <p:cNvPr id="1651" name="pasted-image.pdf"/>
          <p:cNvPicPr>
            <a:picLocks noChangeAspect="1"/>
          </p:cNvPicPr>
          <p:nvPr/>
        </p:nvPicPr>
        <p:blipFill>
          <a:blip r:embed="rId11"/>
          <a:stretch>
            <a:fillRect/>
          </a:stretch>
        </p:blipFill>
        <p:spPr>
          <a:xfrm>
            <a:off x="942603" y="211862"/>
            <a:ext cx="289852" cy="223976"/>
          </a:xfrm>
          <a:prstGeom prst="rect">
            <a:avLst/>
          </a:prstGeom>
          <a:ln w="12700">
            <a:miter lim="400000"/>
          </a:ln>
        </p:spPr>
      </p:pic>
      <p:pic>
        <p:nvPicPr>
          <p:cNvPr id="1652" name="pasted-image.pdf"/>
          <p:cNvPicPr>
            <a:picLocks noChangeAspect="1"/>
          </p:cNvPicPr>
          <p:nvPr/>
        </p:nvPicPr>
        <p:blipFill>
          <a:blip r:embed="rId12"/>
          <a:stretch>
            <a:fillRect/>
          </a:stretch>
        </p:blipFill>
        <p:spPr>
          <a:xfrm>
            <a:off x="4926802" y="140721"/>
            <a:ext cx="647449" cy="328160"/>
          </a:xfrm>
          <a:prstGeom prst="rect">
            <a:avLst/>
          </a:prstGeom>
          <a:ln w="12700">
            <a:miter lim="400000"/>
          </a:ln>
        </p:spPr>
      </p:pic>
      <p:sp>
        <p:nvSpPr>
          <p:cNvPr id="1653" name="Shape 1653"/>
          <p:cNvSpPr/>
          <p:nvPr/>
        </p:nvSpPr>
        <p:spPr>
          <a:xfrm>
            <a:off x="2483771" y="4718638"/>
            <a:ext cx="901285" cy="794732"/>
          </a:xfrm>
          <a:prstGeom prst="rect">
            <a:avLst/>
          </a:prstGeom>
          <a:ln w="76200">
            <a:solidFill>
              <a:schemeClr val="accent4"/>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pic>
        <p:nvPicPr>
          <p:cNvPr id="1654" name="pasted-image.png"/>
          <p:cNvPicPr>
            <a:picLocks noChangeAspect="1"/>
          </p:cNvPicPr>
          <p:nvPr/>
        </p:nvPicPr>
        <p:blipFill>
          <a:blip r:embed="rId13"/>
          <a:stretch>
            <a:fillRect/>
          </a:stretch>
        </p:blipFill>
        <p:spPr>
          <a:xfrm>
            <a:off x="4423788" y="585374"/>
            <a:ext cx="1625601" cy="1625601"/>
          </a:xfrm>
          <a:prstGeom prst="rect">
            <a:avLst/>
          </a:prstGeom>
          <a:ln w="25400">
            <a:solidFill>
              <a:srgbClr val="000000"/>
            </a:solidFill>
            <a:miter lim="400000"/>
          </a:ln>
        </p:spPr>
      </p:pic>
      <p:pic>
        <p:nvPicPr>
          <p:cNvPr id="1655" name="pasted-image-filtered.png"/>
          <p:cNvPicPr>
            <a:picLocks noChangeAspect="1"/>
          </p:cNvPicPr>
          <p:nvPr/>
        </p:nvPicPr>
        <p:blipFill>
          <a:blip r:embed="rId14"/>
          <a:stretch>
            <a:fillRect/>
          </a:stretch>
        </p:blipFill>
        <p:spPr>
          <a:xfrm>
            <a:off x="295254" y="585374"/>
            <a:ext cx="1625601" cy="1625601"/>
          </a:xfrm>
          <a:prstGeom prst="rect">
            <a:avLst/>
          </a:prstGeom>
          <a:ln w="25400">
            <a:solidFill>
              <a:srgbClr val="000000"/>
            </a:solidFill>
            <a:miter lim="400000"/>
          </a:ln>
        </p:spPr>
      </p:pic>
      <p:pic>
        <p:nvPicPr>
          <p:cNvPr id="1656" name="pasted-image.png"/>
          <p:cNvPicPr>
            <a:picLocks noChangeAspect="1"/>
          </p:cNvPicPr>
          <p:nvPr/>
        </p:nvPicPr>
        <p:blipFill>
          <a:blip r:embed="rId15"/>
          <a:stretch>
            <a:fillRect/>
          </a:stretch>
        </p:blipFill>
        <p:spPr>
          <a:xfrm>
            <a:off x="4423788" y="585374"/>
            <a:ext cx="1625601" cy="1625601"/>
          </a:xfrm>
          <a:prstGeom prst="rect">
            <a:avLst/>
          </a:prstGeom>
          <a:ln w="25400">
            <a:solidFill>
              <a:srgbClr val="000000"/>
            </a:solidFill>
            <a:miter lim="400000"/>
          </a:ln>
        </p:spPr>
      </p:pic>
      <p:sp>
        <p:nvSpPr>
          <p:cNvPr id="1657" name="Shape 1657"/>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318412022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1656"/>
                                        </p:tgtEl>
                                        <p:attrNameLst>
                                          <p:attrName>style.visibility</p:attrName>
                                        </p:attrNameLst>
                                      </p:cBhvr>
                                      <p:to>
                                        <p:strVal val="visible"/>
                                      </p:to>
                                    </p:set>
                                    <p:animEffect transition="in" filter="fade">
                                      <p:cBhvr>
                                        <p:cTn id="11" dur="2000"/>
                                        <p:tgtEl>
                                          <p:spTgt spid="1656"/>
                                        </p:tgtEl>
                                      </p:cBhvr>
                                    </p:animEffect>
                                    <p:anim calcmode="lin" valueType="num">
                                      <p:cBhvr>
                                        <p:cTn id="12" dur="2000" fill="hold"/>
                                        <p:tgtEl>
                                          <p:spTgt spid="1656"/>
                                        </p:tgtEl>
                                        <p:attrNameLst>
                                          <p:attrName>ppt_w</p:attrName>
                                        </p:attrNameLst>
                                      </p:cBhvr>
                                      <p:tavLst>
                                        <p:tav tm="0" fmla="#ppt_w*sin(2.5*pi*$)">
                                          <p:val>
                                            <p:fltVal val="0"/>
                                          </p:val>
                                        </p:tav>
                                        <p:tav tm="100000">
                                          <p:val>
                                            <p:fltVal val="1"/>
                                          </p:val>
                                        </p:tav>
                                      </p:tavLst>
                                    </p:anim>
                                    <p:anim calcmode="lin" valueType="num">
                                      <p:cBhvr>
                                        <p:cTn id="13" dur="2000" fill="hold"/>
                                        <p:tgtEl>
                                          <p:spTgt spid="16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9" grpId="0" animBg="1" advAuto="0"/>
      <p:bldP spid="1656"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 name="Shape 1659"/>
          <p:cNvSpPr/>
          <p:nvPr/>
        </p:nvSpPr>
        <p:spPr>
          <a:xfrm>
            <a:off x="727061" y="3129949"/>
            <a:ext cx="9600327" cy="153886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defTabSz="410766" hangingPunct="0">
              <a:spcBef>
                <a:spcPts val="2100"/>
              </a:spcBef>
              <a:defRPr sz="6000" b="1">
                <a:latin typeface="Helvetica"/>
                <a:ea typeface="Helvetica"/>
                <a:cs typeface="Helvetica"/>
                <a:sym typeface="Helvetica"/>
              </a:defRPr>
            </a:pPr>
            <a:r>
              <a:rPr sz="3000" b="1" kern="0">
                <a:solidFill>
                  <a:srgbClr val="000000"/>
                </a:solidFill>
                <a:latin typeface="Helvetica"/>
                <a:cs typeface="Helvetica"/>
                <a:sym typeface="Helvetica"/>
              </a:rPr>
              <a:t>G </a:t>
            </a:r>
            <a:r>
              <a:rPr sz="3000" kern="0">
                <a:solidFill>
                  <a:srgbClr val="000000"/>
                </a:solidFill>
                <a:latin typeface="Helvetica Light"/>
                <a:sym typeface="Helvetica Light"/>
              </a:rPr>
              <a:t>tries to synthesize fake images that </a:t>
            </a:r>
            <a:r>
              <a:rPr sz="3000" b="1" i="1" kern="0">
                <a:solidFill>
                  <a:srgbClr val="DE6A10"/>
                </a:solidFill>
                <a:latin typeface="Helvetica"/>
                <a:cs typeface="Helvetica"/>
                <a:sym typeface="Helvetica"/>
              </a:rPr>
              <a:t>fool</a:t>
            </a:r>
            <a:r>
              <a:rPr sz="3000" kern="0">
                <a:solidFill>
                  <a:srgbClr val="000000"/>
                </a:solidFill>
                <a:latin typeface="Helvetica Light"/>
                <a:sym typeface="Helvetica Light"/>
              </a:rPr>
              <a:t> the </a:t>
            </a:r>
            <a:r>
              <a:rPr sz="3000" b="1" i="1" kern="0">
                <a:solidFill>
                  <a:srgbClr val="0365C0"/>
                </a:solidFill>
                <a:latin typeface="Helvetica"/>
                <a:cs typeface="Helvetica"/>
                <a:sym typeface="Helvetica"/>
              </a:rPr>
              <a:t>best</a:t>
            </a:r>
            <a:r>
              <a:rPr sz="3000" kern="0">
                <a:solidFill>
                  <a:srgbClr val="000000"/>
                </a:solidFill>
                <a:latin typeface="Helvetica Light"/>
                <a:sym typeface="Helvetica Light"/>
              </a:rPr>
              <a:t> </a:t>
            </a:r>
            <a:r>
              <a:rPr sz="3000" b="1" kern="0">
                <a:solidFill>
                  <a:srgbClr val="000000"/>
                </a:solidFill>
                <a:latin typeface="Helvetica"/>
                <a:cs typeface="Helvetica"/>
                <a:sym typeface="Helvetica"/>
              </a:rPr>
              <a:t>D</a:t>
            </a:r>
            <a:r>
              <a:rPr sz="3000" kern="0">
                <a:solidFill>
                  <a:srgbClr val="000000"/>
                </a:solidFill>
                <a:latin typeface="Helvetica Light"/>
                <a:sym typeface="Helvetica Light"/>
              </a:rPr>
              <a:t>:</a:t>
            </a:r>
          </a:p>
        </p:txBody>
      </p:sp>
      <p:pic>
        <p:nvPicPr>
          <p:cNvPr id="1660" name="pasted-image.pdf"/>
          <p:cNvPicPr>
            <a:picLocks noChangeAspect="1"/>
          </p:cNvPicPr>
          <p:nvPr/>
        </p:nvPicPr>
        <p:blipFill>
          <a:blip r:embed="rId2"/>
          <a:stretch>
            <a:fillRect/>
          </a:stretch>
        </p:blipFill>
        <p:spPr>
          <a:xfrm>
            <a:off x="4719272" y="4755939"/>
            <a:ext cx="2259278" cy="451856"/>
          </a:xfrm>
          <a:prstGeom prst="rect">
            <a:avLst/>
          </a:prstGeom>
          <a:ln w="12700">
            <a:miter lim="400000"/>
          </a:ln>
        </p:spPr>
      </p:pic>
      <p:pic>
        <p:nvPicPr>
          <p:cNvPr id="1661" name="pasted-image.pdf"/>
          <p:cNvPicPr>
            <a:picLocks noChangeAspect="1"/>
          </p:cNvPicPr>
          <p:nvPr/>
        </p:nvPicPr>
        <p:blipFill>
          <a:blip r:embed="rId3"/>
          <a:stretch>
            <a:fillRect/>
          </a:stretch>
        </p:blipFill>
        <p:spPr>
          <a:xfrm>
            <a:off x="3568360" y="4755939"/>
            <a:ext cx="939385" cy="451856"/>
          </a:xfrm>
          <a:prstGeom prst="rect">
            <a:avLst/>
          </a:prstGeom>
          <a:ln w="12700">
            <a:miter lim="400000"/>
          </a:ln>
        </p:spPr>
      </p:pic>
      <p:grpSp>
        <p:nvGrpSpPr>
          <p:cNvPr id="1664" name="Group 1664"/>
          <p:cNvGrpSpPr/>
          <p:nvPr/>
        </p:nvGrpSpPr>
        <p:grpSpPr>
          <a:xfrm>
            <a:off x="7432272" y="4750376"/>
            <a:ext cx="3343834" cy="451856"/>
            <a:chOff x="0" y="0"/>
            <a:chExt cx="6687665" cy="903711"/>
          </a:xfrm>
        </p:grpSpPr>
        <p:pic>
          <p:nvPicPr>
            <p:cNvPr id="1662" name="pasted-image.pdf"/>
            <p:cNvPicPr>
              <a:picLocks noChangeAspect="1"/>
            </p:cNvPicPr>
            <p:nvPr/>
          </p:nvPicPr>
          <p:blipFill>
            <a:blip r:embed="rId4"/>
            <a:stretch>
              <a:fillRect/>
            </a:stretch>
          </p:blipFill>
          <p:spPr>
            <a:xfrm>
              <a:off x="0" y="174776"/>
              <a:ext cx="553352" cy="576409"/>
            </a:xfrm>
            <a:prstGeom prst="rect">
              <a:avLst/>
            </a:prstGeom>
            <a:ln w="12700" cap="flat">
              <a:noFill/>
              <a:miter lim="400000"/>
            </a:ln>
            <a:effectLst/>
          </p:spPr>
        </p:pic>
        <p:pic>
          <p:nvPicPr>
            <p:cNvPr id="1663" name="pasted-image.pdf"/>
            <p:cNvPicPr>
              <a:picLocks noChangeAspect="1"/>
            </p:cNvPicPr>
            <p:nvPr/>
          </p:nvPicPr>
          <p:blipFill>
            <a:blip r:embed="rId5"/>
            <a:stretch>
              <a:fillRect/>
            </a:stretch>
          </p:blipFill>
          <p:spPr>
            <a:xfrm>
              <a:off x="1460796" y="0"/>
              <a:ext cx="5226870" cy="903712"/>
            </a:xfrm>
            <a:prstGeom prst="rect">
              <a:avLst/>
            </a:prstGeom>
            <a:ln w="12700" cap="flat">
              <a:noFill/>
              <a:miter lim="400000"/>
            </a:ln>
            <a:effectLst/>
          </p:spPr>
        </p:pic>
      </p:grpSp>
      <p:sp>
        <p:nvSpPr>
          <p:cNvPr id="1665" name="Shape 1665"/>
          <p:cNvSpPr/>
          <p:nvPr/>
        </p:nvSpPr>
        <p:spPr>
          <a:xfrm>
            <a:off x="8430377" y="1094635"/>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a:lvl1pPr>
          </a:lstStyle>
          <a:p>
            <a:pPr algn="ctr" defTabSz="410766" hangingPunct="0"/>
            <a:r>
              <a:rPr sz="3000" kern="0">
                <a:solidFill>
                  <a:srgbClr val="000000"/>
                </a:solidFill>
                <a:latin typeface="Helvetica Light"/>
                <a:sym typeface="Helvetica Light"/>
              </a:rPr>
              <a:t>real or fake?</a:t>
            </a:r>
          </a:p>
        </p:txBody>
      </p:sp>
      <p:sp>
        <p:nvSpPr>
          <p:cNvPr id="1666" name="Shape 1666"/>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67" name="Shape 1667"/>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68" name="Shape 1668"/>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69" name="Shape 1669"/>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70" name="pasted-image.pdf"/>
          <p:cNvPicPr>
            <a:picLocks noChangeAspect="1"/>
          </p:cNvPicPr>
          <p:nvPr/>
        </p:nvPicPr>
        <p:blipFill>
          <a:blip r:embed="rId6"/>
          <a:stretch>
            <a:fillRect/>
          </a:stretch>
        </p:blipFill>
        <p:spPr>
          <a:xfrm>
            <a:off x="7150870" y="216312"/>
            <a:ext cx="382077" cy="329377"/>
          </a:xfrm>
          <a:prstGeom prst="rect">
            <a:avLst/>
          </a:prstGeom>
          <a:ln w="12700">
            <a:miter lim="400000"/>
          </a:ln>
        </p:spPr>
      </p:pic>
      <p:sp>
        <p:nvSpPr>
          <p:cNvPr id="1671" name="Shape 1671"/>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72" name="Shape 1672"/>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73" name="Shape 1673"/>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74" name="Shape 1674"/>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75" name="pasted-image.pdf"/>
          <p:cNvPicPr>
            <a:picLocks noChangeAspect="1"/>
          </p:cNvPicPr>
          <p:nvPr/>
        </p:nvPicPr>
        <p:blipFill>
          <a:blip r:embed="rId7"/>
          <a:stretch>
            <a:fillRect/>
          </a:stretch>
        </p:blipFill>
        <p:spPr>
          <a:xfrm>
            <a:off x="2994458" y="229543"/>
            <a:ext cx="355727" cy="368902"/>
          </a:xfrm>
          <a:prstGeom prst="rect">
            <a:avLst/>
          </a:prstGeom>
          <a:ln w="12700">
            <a:miter lim="400000"/>
          </a:ln>
        </p:spPr>
      </p:pic>
      <p:pic>
        <p:nvPicPr>
          <p:cNvPr id="1676" name="pasted-image.pdf"/>
          <p:cNvPicPr>
            <a:picLocks noChangeAspect="1"/>
          </p:cNvPicPr>
          <p:nvPr/>
        </p:nvPicPr>
        <p:blipFill>
          <a:blip r:embed="rId8"/>
          <a:stretch>
            <a:fillRect/>
          </a:stretch>
        </p:blipFill>
        <p:spPr>
          <a:xfrm>
            <a:off x="942603" y="211862"/>
            <a:ext cx="289852" cy="223976"/>
          </a:xfrm>
          <a:prstGeom prst="rect">
            <a:avLst/>
          </a:prstGeom>
          <a:ln w="12700">
            <a:miter lim="400000"/>
          </a:ln>
        </p:spPr>
      </p:pic>
      <p:pic>
        <p:nvPicPr>
          <p:cNvPr id="1677" name="pasted-image.pdf"/>
          <p:cNvPicPr>
            <a:picLocks noChangeAspect="1"/>
          </p:cNvPicPr>
          <p:nvPr/>
        </p:nvPicPr>
        <p:blipFill>
          <a:blip r:embed="rId9"/>
          <a:stretch>
            <a:fillRect/>
          </a:stretch>
        </p:blipFill>
        <p:spPr>
          <a:xfrm>
            <a:off x="4926802" y="140721"/>
            <a:ext cx="647449" cy="328160"/>
          </a:xfrm>
          <a:prstGeom prst="rect">
            <a:avLst/>
          </a:prstGeom>
          <a:ln w="12700">
            <a:miter lim="400000"/>
          </a:ln>
        </p:spPr>
      </p:pic>
      <p:pic>
        <p:nvPicPr>
          <p:cNvPr id="1678" name="pasted-image.pdf"/>
          <p:cNvPicPr>
            <a:picLocks noChangeAspect="1"/>
          </p:cNvPicPr>
          <p:nvPr/>
        </p:nvPicPr>
        <p:blipFill>
          <a:blip r:embed="rId10"/>
          <a:stretch>
            <a:fillRect/>
          </a:stretch>
        </p:blipFill>
        <p:spPr>
          <a:xfrm>
            <a:off x="1237797" y="4801753"/>
            <a:ext cx="2119036" cy="552302"/>
          </a:xfrm>
          <a:prstGeom prst="rect">
            <a:avLst/>
          </a:prstGeom>
          <a:ln w="12700">
            <a:miter lim="400000"/>
          </a:ln>
        </p:spPr>
      </p:pic>
      <p:sp>
        <p:nvSpPr>
          <p:cNvPr id="1679" name="Shape 1679"/>
          <p:cNvSpPr/>
          <p:nvPr/>
        </p:nvSpPr>
        <p:spPr>
          <a:xfrm>
            <a:off x="2590571" y="4681787"/>
            <a:ext cx="814041" cy="713618"/>
          </a:xfrm>
          <a:prstGeom prst="rect">
            <a:avLst/>
          </a:prstGeom>
          <a:ln w="76200">
            <a:solidFill>
              <a:schemeClr val="accent1"/>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pic>
        <p:nvPicPr>
          <p:cNvPr id="1680" name="pasted-image.pdf"/>
          <p:cNvPicPr>
            <a:picLocks noChangeAspect="1"/>
          </p:cNvPicPr>
          <p:nvPr/>
        </p:nvPicPr>
        <p:blipFill>
          <a:blip r:embed="rId11"/>
          <a:stretch>
            <a:fillRect/>
          </a:stretch>
        </p:blipFill>
        <p:spPr>
          <a:xfrm>
            <a:off x="11110826" y="4756322"/>
            <a:ext cx="71347" cy="439965"/>
          </a:xfrm>
          <a:prstGeom prst="rect">
            <a:avLst/>
          </a:prstGeom>
          <a:ln w="12700">
            <a:miter lim="400000"/>
          </a:ln>
        </p:spPr>
      </p:pic>
      <p:sp>
        <p:nvSpPr>
          <p:cNvPr id="1681" name="Shape 1681"/>
          <p:cNvSpPr/>
          <p:nvPr/>
        </p:nvSpPr>
        <p:spPr>
          <a:xfrm>
            <a:off x="1846672" y="4674188"/>
            <a:ext cx="699266" cy="731036"/>
          </a:xfrm>
          <a:prstGeom prst="rect">
            <a:avLst/>
          </a:prstGeom>
          <a:ln w="76200">
            <a:solidFill>
              <a:schemeClr val="accent4"/>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pic>
        <p:nvPicPr>
          <p:cNvPr id="1682" name="pasted-image-filtered.png"/>
          <p:cNvPicPr>
            <a:picLocks noChangeAspect="1"/>
          </p:cNvPicPr>
          <p:nvPr/>
        </p:nvPicPr>
        <p:blipFill>
          <a:blip r:embed="rId12"/>
          <a:stretch>
            <a:fillRect/>
          </a:stretch>
        </p:blipFill>
        <p:spPr>
          <a:xfrm>
            <a:off x="295254" y="585374"/>
            <a:ext cx="1625601" cy="1625601"/>
          </a:xfrm>
          <a:prstGeom prst="rect">
            <a:avLst/>
          </a:prstGeom>
          <a:ln w="25400">
            <a:solidFill>
              <a:srgbClr val="000000"/>
            </a:solidFill>
            <a:miter lim="400000"/>
          </a:ln>
        </p:spPr>
      </p:pic>
      <p:pic>
        <p:nvPicPr>
          <p:cNvPr id="1683" name="pasted-image.png"/>
          <p:cNvPicPr>
            <a:picLocks noChangeAspect="1"/>
          </p:cNvPicPr>
          <p:nvPr/>
        </p:nvPicPr>
        <p:blipFill>
          <a:blip r:embed="rId13"/>
          <a:stretch>
            <a:fillRect/>
          </a:stretch>
        </p:blipFill>
        <p:spPr>
          <a:xfrm>
            <a:off x="4423788" y="585374"/>
            <a:ext cx="1625601" cy="1625601"/>
          </a:xfrm>
          <a:prstGeom prst="rect">
            <a:avLst/>
          </a:prstGeom>
          <a:ln w="25400">
            <a:solidFill>
              <a:srgbClr val="000000"/>
            </a:solidFill>
            <a:miter lim="400000"/>
          </a:ln>
        </p:spPr>
      </p:pic>
      <p:sp>
        <p:nvSpPr>
          <p:cNvPr id="1684" name="Shape 1684"/>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152853921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6" name="Shape 1686"/>
          <p:cNvSpPr/>
          <p:nvPr/>
        </p:nvSpPr>
        <p:spPr>
          <a:xfrm>
            <a:off x="6302366" y="1366795"/>
            <a:ext cx="686101"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pic>
        <p:nvPicPr>
          <p:cNvPr id="1687" name="pasted-image.pdf"/>
          <p:cNvPicPr>
            <a:picLocks noChangeAspect="1"/>
          </p:cNvPicPr>
          <p:nvPr/>
        </p:nvPicPr>
        <p:blipFill>
          <a:blip r:embed="rId2"/>
          <a:stretch>
            <a:fillRect/>
          </a:stretch>
        </p:blipFill>
        <p:spPr>
          <a:xfrm>
            <a:off x="8422953" y="1752600"/>
            <a:ext cx="382077" cy="329377"/>
          </a:xfrm>
          <a:prstGeom prst="rect">
            <a:avLst/>
          </a:prstGeom>
          <a:ln w="12700">
            <a:miter lim="400000"/>
          </a:ln>
        </p:spPr>
      </p:pic>
      <p:sp>
        <p:nvSpPr>
          <p:cNvPr id="1702" name="Shape 1702"/>
          <p:cNvSpPr/>
          <p:nvPr/>
        </p:nvSpPr>
        <p:spPr>
          <a:xfrm>
            <a:off x="2176497" y="1911100"/>
            <a:ext cx="4765384" cy="484439"/>
          </a:xfrm>
          <a:custGeom>
            <a:avLst/>
            <a:gdLst/>
            <a:ahLst/>
            <a:cxnLst>
              <a:cxn ang="0">
                <a:pos x="wd2" y="hd2"/>
              </a:cxn>
              <a:cxn ang="5400000">
                <a:pos x="wd2" y="hd2"/>
              </a:cxn>
              <a:cxn ang="10800000">
                <a:pos x="wd2" y="hd2"/>
              </a:cxn>
              <a:cxn ang="16200000">
                <a:pos x="wd2" y="hd2"/>
              </a:cxn>
            </a:cxnLst>
            <a:rect l="0" t="0" r="r" b="b"/>
            <a:pathLst>
              <a:path w="21600" h="16224" extrusionOk="0">
                <a:moveTo>
                  <a:pt x="0" y="2395"/>
                </a:moveTo>
                <a:cubicBezTo>
                  <a:pt x="11634" y="21600"/>
                  <a:pt x="18834" y="20802"/>
                  <a:pt x="21600" y="0"/>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sp>
        <p:nvSpPr>
          <p:cNvPr id="1689" name="Shape 1689"/>
          <p:cNvSpPr/>
          <p:nvPr/>
        </p:nvSpPr>
        <p:spPr>
          <a:xfrm>
            <a:off x="7100893" y="957298"/>
            <a:ext cx="3026196" cy="1199995"/>
          </a:xfrm>
          <a:prstGeom prst="rect">
            <a:avLst/>
          </a:prstGeom>
          <a:ln w="50800">
            <a:solidFill>
              <a:srgbClr val="000000"/>
            </a:solidFill>
            <a:miter lim="400000"/>
          </a:ln>
          <a:extLst>
            <a:ext uri="{C572A759-6A51-4108-AA02-DFA0A04FC94B}">
              <ma14:wrappingTextBoxFlag xmlns:ma14="http://schemas.microsoft.com/office/mac/drawingml/2011/main" xmlns="" val="1"/>
            </a:ext>
          </a:extLst>
        </p:spPr>
        <p:txBody>
          <a:bodyPr lIns="35719" tIns="35719" rIns="35719" bIns="35719" anchor="ctr"/>
          <a:lstStyle>
            <a:lvl1pPr>
              <a:defRPr sz="5600"/>
            </a:lvl1pPr>
          </a:lstStyle>
          <a:p>
            <a:pPr algn="ctr" defTabSz="410766" hangingPunct="0"/>
            <a:r>
              <a:rPr sz="2800" kern="0" dirty="0">
                <a:solidFill>
                  <a:srgbClr val="000000"/>
                </a:solidFill>
                <a:latin typeface="Helvetica Light"/>
                <a:sym typeface="Helvetica Light"/>
              </a:rPr>
              <a:t>Loss Function</a:t>
            </a:r>
          </a:p>
        </p:txBody>
      </p:sp>
      <p:sp>
        <p:nvSpPr>
          <p:cNvPr id="1690" name="Shape 1690"/>
          <p:cNvSpPr/>
          <p:nvPr/>
        </p:nvSpPr>
        <p:spPr>
          <a:xfrm>
            <a:off x="1235507" y="3918869"/>
            <a:ext cx="9340699" cy="171329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defTabSz="651682" hangingPunct="0">
              <a:defRPr sz="7200"/>
            </a:pPr>
            <a:r>
              <a:rPr sz="3600" b="1" kern="0">
                <a:solidFill>
                  <a:srgbClr val="000000"/>
                </a:solidFill>
                <a:latin typeface="Helvetica"/>
                <a:ea typeface="Helvetica"/>
                <a:cs typeface="Helvetica"/>
                <a:sym typeface="Helvetica"/>
              </a:rPr>
              <a:t>G</a:t>
            </a:r>
            <a:r>
              <a:rPr sz="3600" kern="0">
                <a:solidFill>
                  <a:srgbClr val="000000"/>
                </a:solidFill>
                <a:latin typeface="Helvetica Light"/>
                <a:sym typeface="Helvetica Light"/>
              </a:rPr>
              <a:t>’s perspective: </a:t>
            </a:r>
            <a:r>
              <a:rPr sz="3600" b="1" kern="0">
                <a:solidFill>
                  <a:srgbClr val="000000"/>
                </a:solidFill>
                <a:latin typeface="Helvetica"/>
                <a:ea typeface="Helvetica"/>
                <a:cs typeface="Helvetica"/>
                <a:sym typeface="Helvetica"/>
              </a:rPr>
              <a:t>D</a:t>
            </a:r>
            <a:r>
              <a:rPr sz="3600" kern="0">
                <a:solidFill>
                  <a:srgbClr val="000000"/>
                </a:solidFill>
                <a:latin typeface="Helvetica Light"/>
                <a:sym typeface="Helvetica Light"/>
              </a:rPr>
              <a:t> is a loss function.</a:t>
            </a:r>
          </a:p>
          <a:p>
            <a:pPr defTabSz="651682" hangingPunct="0">
              <a:defRPr sz="7200"/>
            </a:pPr>
            <a:endParaRPr sz="3600" kern="0">
              <a:solidFill>
                <a:srgbClr val="000000"/>
              </a:solidFill>
              <a:latin typeface="Helvetica Light"/>
              <a:sym typeface="Helvetica Light"/>
            </a:endParaRPr>
          </a:p>
          <a:p>
            <a:pPr defTabSz="651682" hangingPunct="0">
              <a:defRPr sz="7200"/>
            </a:pPr>
            <a:r>
              <a:rPr sz="3600" kern="0">
                <a:solidFill>
                  <a:srgbClr val="000000"/>
                </a:solidFill>
                <a:latin typeface="Helvetica Light"/>
                <a:sym typeface="Helvetica Light"/>
              </a:rPr>
              <a:t>Rather than being hand-designed, it is </a:t>
            </a:r>
            <a:r>
              <a:rPr sz="3600" i="1" kern="0">
                <a:solidFill>
                  <a:srgbClr val="000000"/>
                </a:solidFill>
                <a:latin typeface="Helvetica"/>
                <a:ea typeface="Helvetica"/>
                <a:cs typeface="Helvetica"/>
                <a:sym typeface="Helvetica"/>
              </a:rPr>
              <a:t>learned</a:t>
            </a:r>
            <a:r>
              <a:rPr sz="3600" kern="0">
                <a:solidFill>
                  <a:srgbClr val="000000"/>
                </a:solidFill>
                <a:latin typeface="Helvetica Light"/>
                <a:sym typeface="Helvetica Light"/>
              </a:rPr>
              <a:t>.</a:t>
            </a:r>
          </a:p>
        </p:txBody>
      </p:sp>
      <p:sp>
        <p:nvSpPr>
          <p:cNvPr id="1691" name="Shape 1691"/>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
        <p:nvSpPr>
          <p:cNvPr id="1692" name="Shape 1692"/>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pic>
        <p:nvPicPr>
          <p:cNvPr id="1693" name="pasted-image.png"/>
          <p:cNvPicPr>
            <a:picLocks noChangeAspect="1"/>
          </p:cNvPicPr>
          <p:nvPr/>
        </p:nvPicPr>
        <p:blipFill>
          <a:blip r:embed="rId3"/>
          <a:stretch>
            <a:fillRect/>
          </a:stretch>
        </p:blipFill>
        <p:spPr>
          <a:xfrm>
            <a:off x="4423788" y="585374"/>
            <a:ext cx="1625601" cy="1625601"/>
          </a:xfrm>
          <a:prstGeom prst="rect">
            <a:avLst/>
          </a:prstGeom>
          <a:ln w="25400">
            <a:solidFill>
              <a:srgbClr val="000000"/>
            </a:solidFill>
            <a:miter lim="400000"/>
          </a:ln>
        </p:spPr>
      </p:pic>
      <p:sp>
        <p:nvSpPr>
          <p:cNvPr id="1694" name="Shape 1694"/>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95" name="Shape 1695"/>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96" name="Shape 1696"/>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97" name="Shape 1697"/>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98" name="pasted-image.pdf"/>
          <p:cNvPicPr>
            <a:picLocks noChangeAspect="1"/>
          </p:cNvPicPr>
          <p:nvPr/>
        </p:nvPicPr>
        <p:blipFill>
          <a:blip r:embed="rId4"/>
          <a:stretch>
            <a:fillRect/>
          </a:stretch>
        </p:blipFill>
        <p:spPr>
          <a:xfrm>
            <a:off x="2994458" y="229543"/>
            <a:ext cx="355727" cy="368902"/>
          </a:xfrm>
          <a:prstGeom prst="rect">
            <a:avLst/>
          </a:prstGeom>
          <a:ln w="12700">
            <a:miter lim="400000"/>
          </a:ln>
        </p:spPr>
      </p:pic>
      <p:pic>
        <p:nvPicPr>
          <p:cNvPr id="1699" name="pasted-image.pdf"/>
          <p:cNvPicPr>
            <a:picLocks noChangeAspect="1"/>
          </p:cNvPicPr>
          <p:nvPr/>
        </p:nvPicPr>
        <p:blipFill>
          <a:blip r:embed="rId5"/>
          <a:stretch>
            <a:fillRect/>
          </a:stretch>
        </p:blipFill>
        <p:spPr>
          <a:xfrm>
            <a:off x="942603" y="211862"/>
            <a:ext cx="289852" cy="223976"/>
          </a:xfrm>
          <a:prstGeom prst="rect">
            <a:avLst/>
          </a:prstGeom>
          <a:ln w="12700">
            <a:miter lim="400000"/>
          </a:ln>
        </p:spPr>
      </p:pic>
      <p:pic>
        <p:nvPicPr>
          <p:cNvPr id="1700" name="pasted-image.pdf"/>
          <p:cNvPicPr>
            <a:picLocks noChangeAspect="1"/>
          </p:cNvPicPr>
          <p:nvPr/>
        </p:nvPicPr>
        <p:blipFill>
          <a:blip r:embed="rId6"/>
          <a:stretch>
            <a:fillRect/>
          </a:stretch>
        </p:blipFill>
        <p:spPr>
          <a:xfrm>
            <a:off x="4926802" y="140721"/>
            <a:ext cx="647449" cy="328160"/>
          </a:xfrm>
          <a:prstGeom prst="rect">
            <a:avLst/>
          </a:prstGeom>
          <a:ln w="12700">
            <a:miter lim="400000"/>
          </a:ln>
        </p:spPr>
      </p:pic>
      <p:pic>
        <p:nvPicPr>
          <p:cNvPr id="1701" name="pasted-image-filtered.png"/>
          <p:cNvPicPr>
            <a:picLocks noChangeAspect="1"/>
          </p:cNvPicPr>
          <p:nvPr/>
        </p:nvPicPr>
        <p:blipFill>
          <a:blip r:embed="rId7"/>
          <a:stretch>
            <a:fillRect/>
          </a:stretch>
        </p:blipFill>
        <p:spPr>
          <a:xfrm>
            <a:off x="295254" y="585374"/>
            <a:ext cx="1625601" cy="1625601"/>
          </a:xfrm>
          <a:prstGeom prst="rect">
            <a:avLst/>
          </a:prstGeom>
          <a:ln w="25400">
            <a:solidFill>
              <a:srgbClr val="000000"/>
            </a:solidFill>
            <a:miter lim="400000"/>
          </a:ln>
        </p:spPr>
      </p:pic>
    </p:spTree>
    <p:extLst>
      <p:ext uri="{BB962C8B-B14F-4D97-AF65-F5344CB8AC3E}">
        <p14:creationId xmlns:p14="http://schemas.microsoft.com/office/powerpoint/2010/main" val="222920751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38A62-0936-4093-84A1-E005A06C70E2}"/>
              </a:ext>
            </a:extLst>
          </p:cNvPr>
          <p:cNvSpPr>
            <a:spLocks noGrp="1"/>
          </p:cNvSpPr>
          <p:nvPr>
            <p:ph type="title"/>
          </p:nvPr>
        </p:nvSpPr>
        <p:spPr/>
        <p:txBody>
          <a:bodyPr/>
          <a:lstStyle/>
          <a:p>
            <a:r>
              <a:rPr lang="en-US" dirty="0"/>
              <a:t>Motivation: Synthesizing images</a:t>
            </a:r>
          </a:p>
        </p:txBody>
      </p:sp>
      <p:pic>
        <p:nvPicPr>
          <p:cNvPr id="4" name="Picture 3">
            <a:extLst>
              <a:ext uri="{FF2B5EF4-FFF2-40B4-BE49-F238E27FC236}">
                <a16:creationId xmlns:a16="http://schemas.microsoft.com/office/drawing/2014/main" id="{E91A9F8C-FB5B-4EE2-9043-E3AFB256E300}"/>
              </a:ext>
            </a:extLst>
          </p:cNvPr>
          <p:cNvPicPr>
            <a:picLocks noChangeAspect="1"/>
          </p:cNvPicPr>
          <p:nvPr/>
        </p:nvPicPr>
        <p:blipFill>
          <a:blip r:embed="rId2"/>
          <a:stretch>
            <a:fillRect/>
          </a:stretch>
        </p:blipFill>
        <p:spPr>
          <a:xfrm>
            <a:off x="1828800" y="1417638"/>
            <a:ext cx="8534400" cy="5407292"/>
          </a:xfrm>
          <a:prstGeom prst="rect">
            <a:avLst/>
          </a:prstGeom>
        </p:spPr>
      </p:pic>
    </p:spTree>
    <p:extLst>
      <p:ext uri="{BB962C8B-B14F-4D97-AF65-F5344CB8AC3E}">
        <p14:creationId xmlns:p14="http://schemas.microsoft.com/office/powerpoint/2010/main" val="3844097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4" name="Shape 1704"/>
          <p:cNvSpPr/>
          <p:nvPr/>
        </p:nvSpPr>
        <p:spPr>
          <a:xfrm>
            <a:off x="8430377" y="1094635"/>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a:lvl1pPr>
          </a:lstStyle>
          <a:p>
            <a:pPr algn="ctr" defTabSz="410766" hangingPunct="0"/>
            <a:r>
              <a:rPr sz="3000" kern="0">
                <a:solidFill>
                  <a:srgbClr val="000000"/>
                </a:solidFill>
                <a:latin typeface="Helvetica Light"/>
                <a:sym typeface="Helvetica Light"/>
              </a:rPr>
              <a:t>real or fake?</a:t>
            </a:r>
          </a:p>
        </p:txBody>
      </p:sp>
      <p:sp>
        <p:nvSpPr>
          <p:cNvPr id="1705" name="Shape 1705"/>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06" name="Shape 1706"/>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07" name="Shape 1707"/>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08" name="Shape 1708"/>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09" name="pasted-image.pdf"/>
          <p:cNvPicPr>
            <a:picLocks noChangeAspect="1"/>
          </p:cNvPicPr>
          <p:nvPr/>
        </p:nvPicPr>
        <p:blipFill>
          <a:blip r:embed="rId3"/>
          <a:stretch>
            <a:fillRect/>
          </a:stretch>
        </p:blipFill>
        <p:spPr>
          <a:xfrm>
            <a:off x="7150870" y="216312"/>
            <a:ext cx="382077" cy="329377"/>
          </a:xfrm>
          <a:prstGeom prst="rect">
            <a:avLst/>
          </a:prstGeom>
          <a:ln w="12700">
            <a:miter lim="400000"/>
          </a:ln>
        </p:spPr>
      </p:pic>
      <p:sp>
        <p:nvSpPr>
          <p:cNvPr id="1710" name="Shape 1710"/>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11" name="Shape 1711"/>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12" name="Shape 1712"/>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13" name="Shape 1713"/>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14" name="pasted-image.pdf"/>
          <p:cNvPicPr>
            <a:picLocks noChangeAspect="1"/>
          </p:cNvPicPr>
          <p:nvPr/>
        </p:nvPicPr>
        <p:blipFill>
          <a:blip r:embed="rId4"/>
          <a:stretch>
            <a:fillRect/>
          </a:stretch>
        </p:blipFill>
        <p:spPr>
          <a:xfrm>
            <a:off x="2994458" y="229543"/>
            <a:ext cx="355727" cy="368902"/>
          </a:xfrm>
          <a:prstGeom prst="rect">
            <a:avLst/>
          </a:prstGeom>
          <a:ln w="12700">
            <a:miter lim="400000"/>
          </a:ln>
        </p:spPr>
      </p:pic>
      <p:pic>
        <p:nvPicPr>
          <p:cNvPr id="1715" name="pasted-image.pdf"/>
          <p:cNvPicPr>
            <a:picLocks noChangeAspect="1"/>
          </p:cNvPicPr>
          <p:nvPr/>
        </p:nvPicPr>
        <p:blipFill>
          <a:blip r:embed="rId5"/>
          <a:stretch>
            <a:fillRect/>
          </a:stretch>
        </p:blipFill>
        <p:spPr>
          <a:xfrm>
            <a:off x="942603" y="211862"/>
            <a:ext cx="289852" cy="223976"/>
          </a:xfrm>
          <a:prstGeom prst="rect">
            <a:avLst/>
          </a:prstGeom>
          <a:ln w="12700">
            <a:miter lim="400000"/>
          </a:ln>
        </p:spPr>
      </p:pic>
      <p:pic>
        <p:nvPicPr>
          <p:cNvPr id="1716" name="pasted-image.pdf"/>
          <p:cNvPicPr>
            <a:picLocks noChangeAspect="1"/>
          </p:cNvPicPr>
          <p:nvPr/>
        </p:nvPicPr>
        <p:blipFill>
          <a:blip r:embed="rId6"/>
          <a:stretch>
            <a:fillRect/>
          </a:stretch>
        </p:blipFill>
        <p:spPr>
          <a:xfrm>
            <a:off x="4926802" y="140721"/>
            <a:ext cx="647449" cy="328160"/>
          </a:xfrm>
          <a:prstGeom prst="rect">
            <a:avLst/>
          </a:prstGeom>
          <a:ln w="12700">
            <a:miter lim="400000"/>
          </a:ln>
        </p:spPr>
      </p:pic>
      <p:pic>
        <p:nvPicPr>
          <p:cNvPr id="1717" name="pasted-image-filtered.png"/>
          <p:cNvPicPr>
            <a:picLocks noChangeAspect="1"/>
          </p:cNvPicPr>
          <p:nvPr/>
        </p:nvPicPr>
        <p:blipFill>
          <a:blip r:embed="rId7"/>
          <a:stretch>
            <a:fillRect/>
          </a:stretch>
        </p:blipFill>
        <p:spPr>
          <a:xfrm>
            <a:off x="295254" y="585374"/>
            <a:ext cx="1625601" cy="1625601"/>
          </a:xfrm>
          <a:prstGeom prst="rect">
            <a:avLst/>
          </a:prstGeom>
          <a:ln w="25400">
            <a:solidFill>
              <a:srgbClr val="000000"/>
            </a:solidFill>
            <a:miter lim="400000"/>
          </a:ln>
        </p:spPr>
      </p:pic>
      <p:pic>
        <p:nvPicPr>
          <p:cNvPr id="1718" name="pasted-image.pdf"/>
          <p:cNvPicPr>
            <a:picLocks noChangeAspect="1"/>
          </p:cNvPicPr>
          <p:nvPr/>
        </p:nvPicPr>
        <p:blipFill>
          <a:blip r:embed="rId8"/>
          <a:stretch>
            <a:fillRect/>
          </a:stretch>
        </p:blipFill>
        <p:spPr>
          <a:xfrm>
            <a:off x="4719272" y="4755939"/>
            <a:ext cx="2259278" cy="451856"/>
          </a:xfrm>
          <a:prstGeom prst="rect">
            <a:avLst/>
          </a:prstGeom>
          <a:ln w="12700">
            <a:miter lim="400000"/>
          </a:ln>
        </p:spPr>
      </p:pic>
      <p:pic>
        <p:nvPicPr>
          <p:cNvPr id="1719" name="pasted-image.pdf"/>
          <p:cNvPicPr>
            <a:picLocks noChangeAspect="1"/>
          </p:cNvPicPr>
          <p:nvPr/>
        </p:nvPicPr>
        <p:blipFill>
          <a:blip r:embed="rId9"/>
          <a:stretch>
            <a:fillRect/>
          </a:stretch>
        </p:blipFill>
        <p:spPr>
          <a:xfrm>
            <a:off x="3568360" y="4755939"/>
            <a:ext cx="939385" cy="451856"/>
          </a:xfrm>
          <a:prstGeom prst="rect">
            <a:avLst/>
          </a:prstGeom>
          <a:ln w="12700">
            <a:miter lim="400000"/>
          </a:ln>
        </p:spPr>
      </p:pic>
      <p:grpSp>
        <p:nvGrpSpPr>
          <p:cNvPr id="1722" name="Group 1722"/>
          <p:cNvGrpSpPr/>
          <p:nvPr/>
        </p:nvGrpSpPr>
        <p:grpSpPr>
          <a:xfrm>
            <a:off x="7432272" y="4750376"/>
            <a:ext cx="3343834" cy="451856"/>
            <a:chOff x="0" y="0"/>
            <a:chExt cx="6687665" cy="903711"/>
          </a:xfrm>
        </p:grpSpPr>
        <p:pic>
          <p:nvPicPr>
            <p:cNvPr id="1720" name="pasted-image.pdf"/>
            <p:cNvPicPr>
              <a:picLocks noChangeAspect="1"/>
            </p:cNvPicPr>
            <p:nvPr/>
          </p:nvPicPr>
          <p:blipFill>
            <a:blip r:embed="rId10"/>
            <a:stretch>
              <a:fillRect/>
            </a:stretch>
          </p:blipFill>
          <p:spPr>
            <a:xfrm>
              <a:off x="0" y="174776"/>
              <a:ext cx="553352" cy="576409"/>
            </a:xfrm>
            <a:prstGeom prst="rect">
              <a:avLst/>
            </a:prstGeom>
            <a:ln w="12700" cap="flat">
              <a:noFill/>
              <a:miter lim="400000"/>
            </a:ln>
            <a:effectLst/>
          </p:spPr>
        </p:pic>
        <p:pic>
          <p:nvPicPr>
            <p:cNvPr id="1721" name="pasted-image.pdf"/>
            <p:cNvPicPr>
              <a:picLocks noChangeAspect="1"/>
            </p:cNvPicPr>
            <p:nvPr/>
          </p:nvPicPr>
          <p:blipFill>
            <a:blip r:embed="rId11"/>
            <a:stretch>
              <a:fillRect/>
            </a:stretch>
          </p:blipFill>
          <p:spPr>
            <a:xfrm>
              <a:off x="1460796" y="0"/>
              <a:ext cx="5226870" cy="903712"/>
            </a:xfrm>
            <a:prstGeom prst="rect">
              <a:avLst/>
            </a:prstGeom>
            <a:ln w="12700" cap="flat">
              <a:noFill/>
              <a:miter lim="400000"/>
            </a:ln>
            <a:effectLst/>
          </p:spPr>
        </p:pic>
      </p:grpSp>
      <p:pic>
        <p:nvPicPr>
          <p:cNvPr id="1723" name="pasted-image.pdf"/>
          <p:cNvPicPr>
            <a:picLocks noChangeAspect="1"/>
          </p:cNvPicPr>
          <p:nvPr/>
        </p:nvPicPr>
        <p:blipFill>
          <a:blip r:embed="rId12"/>
          <a:stretch>
            <a:fillRect/>
          </a:stretch>
        </p:blipFill>
        <p:spPr>
          <a:xfrm>
            <a:off x="1237797" y="4801753"/>
            <a:ext cx="2119036" cy="552302"/>
          </a:xfrm>
          <a:prstGeom prst="rect">
            <a:avLst/>
          </a:prstGeom>
          <a:ln w="12700">
            <a:miter lim="400000"/>
          </a:ln>
        </p:spPr>
      </p:pic>
      <p:pic>
        <p:nvPicPr>
          <p:cNvPr id="1724" name="pasted-image.pdf"/>
          <p:cNvPicPr>
            <a:picLocks noChangeAspect="1"/>
          </p:cNvPicPr>
          <p:nvPr/>
        </p:nvPicPr>
        <p:blipFill>
          <a:blip r:embed="rId13"/>
          <a:stretch>
            <a:fillRect/>
          </a:stretch>
        </p:blipFill>
        <p:spPr>
          <a:xfrm>
            <a:off x="11110826" y="4756322"/>
            <a:ext cx="71347" cy="439965"/>
          </a:xfrm>
          <a:prstGeom prst="rect">
            <a:avLst/>
          </a:prstGeom>
          <a:ln w="12700">
            <a:miter lim="400000"/>
          </a:ln>
        </p:spPr>
      </p:pic>
      <p:pic>
        <p:nvPicPr>
          <p:cNvPr id="1725" name="pasted-image-enhanced.png"/>
          <p:cNvPicPr>
            <a:picLocks noChangeAspect="1"/>
          </p:cNvPicPr>
          <p:nvPr/>
        </p:nvPicPr>
        <p:blipFill>
          <a:blip r:embed="rId14"/>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726" name="Shape 1726"/>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372428694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 name="Shape 1730"/>
          <p:cNvSpPr/>
          <p:nvPr/>
        </p:nvSpPr>
        <p:spPr>
          <a:xfrm>
            <a:off x="8074748" y="1091681"/>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b="1">
                <a:solidFill>
                  <a:schemeClr val="accent2"/>
                </a:solidFill>
                <a:latin typeface="Helvetica"/>
                <a:ea typeface="Helvetica"/>
                <a:cs typeface="Helvetica"/>
                <a:sym typeface="Helvetica"/>
              </a:defRPr>
            </a:lvl1pPr>
          </a:lstStyle>
          <a:p>
            <a:pPr algn="ctr" defTabSz="410766" hangingPunct="0"/>
            <a:r>
              <a:rPr sz="3000" kern="0">
                <a:solidFill>
                  <a:srgbClr val="00882B"/>
                </a:solidFill>
              </a:rPr>
              <a:t>real!</a:t>
            </a:r>
          </a:p>
        </p:txBody>
      </p:sp>
      <p:sp>
        <p:nvSpPr>
          <p:cNvPr id="1731" name="Shape 1731"/>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32" name="Shape 1732"/>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33" name="Shape 1733"/>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34" name="Shape 1734"/>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35" name="pasted-image.pdf"/>
          <p:cNvPicPr>
            <a:picLocks noChangeAspect="1"/>
          </p:cNvPicPr>
          <p:nvPr/>
        </p:nvPicPr>
        <p:blipFill>
          <a:blip r:embed="rId2"/>
          <a:stretch>
            <a:fillRect/>
          </a:stretch>
        </p:blipFill>
        <p:spPr>
          <a:xfrm>
            <a:off x="7150870" y="216312"/>
            <a:ext cx="382077" cy="329377"/>
          </a:xfrm>
          <a:prstGeom prst="rect">
            <a:avLst/>
          </a:prstGeom>
          <a:ln w="12700">
            <a:miter lim="400000"/>
          </a:ln>
        </p:spPr>
      </p:pic>
      <p:sp>
        <p:nvSpPr>
          <p:cNvPr id="1736" name="Shape 1736"/>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37" name="Shape 1737"/>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38" name="Shape 1738"/>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39" name="Shape 1739"/>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40" name="pasted-image.pdf"/>
          <p:cNvPicPr>
            <a:picLocks noChangeAspect="1"/>
          </p:cNvPicPr>
          <p:nvPr/>
        </p:nvPicPr>
        <p:blipFill>
          <a:blip r:embed="rId3"/>
          <a:stretch>
            <a:fillRect/>
          </a:stretch>
        </p:blipFill>
        <p:spPr>
          <a:xfrm>
            <a:off x="2994458" y="229543"/>
            <a:ext cx="355727" cy="368902"/>
          </a:xfrm>
          <a:prstGeom prst="rect">
            <a:avLst/>
          </a:prstGeom>
          <a:ln w="12700">
            <a:miter lim="400000"/>
          </a:ln>
        </p:spPr>
      </p:pic>
      <p:pic>
        <p:nvPicPr>
          <p:cNvPr id="1741" name="pasted-image.pdf"/>
          <p:cNvPicPr>
            <a:picLocks noChangeAspect="1"/>
          </p:cNvPicPr>
          <p:nvPr/>
        </p:nvPicPr>
        <p:blipFill>
          <a:blip r:embed="rId4"/>
          <a:stretch>
            <a:fillRect/>
          </a:stretch>
        </p:blipFill>
        <p:spPr>
          <a:xfrm>
            <a:off x="942603" y="211862"/>
            <a:ext cx="289852" cy="223976"/>
          </a:xfrm>
          <a:prstGeom prst="rect">
            <a:avLst/>
          </a:prstGeom>
          <a:ln w="12700">
            <a:miter lim="400000"/>
          </a:ln>
        </p:spPr>
      </p:pic>
      <p:pic>
        <p:nvPicPr>
          <p:cNvPr id="1742" name="pasted-image.pdf"/>
          <p:cNvPicPr>
            <a:picLocks noChangeAspect="1"/>
          </p:cNvPicPr>
          <p:nvPr/>
        </p:nvPicPr>
        <p:blipFill>
          <a:blip r:embed="rId5"/>
          <a:stretch>
            <a:fillRect/>
          </a:stretch>
        </p:blipFill>
        <p:spPr>
          <a:xfrm>
            <a:off x="4926802" y="140721"/>
            <a:ext cx="647449" cy="328160"/>
          </a:xfrm>
          <a:prstGeom prst="rect">
            <a:avLst/>
          </a:prstGeom>
          <a:ln w="12700">
            <a:miter lim="400000"/>
          </a:ln>
        </p:spPr>
      </p:pic>
      <p:pic>
        <p:nvPicPr>
          <p:cNvPr id="1743" name="pasted-image-filtered.png"/>
          <p:cNvPicPr>
            <a:picLocks noChangeAspect="1"/>
          </p:cNvPicPr>
          <p:nvPr/>
        </p:nvPicPr>
        <p:blipFill>
          <a:blip r:embed="rId6"/>
          <a:stretch>
            <a:fillRect/>
          </a:stretch>
        </p:blipFill>
        <p:spPr>
          <a:xfrm>
            <a:off x="295254" y="585374"/>
            <a:ext cx="1625601" cy="1625601"/>
          </a:xfrm>
          <a:prstGeom prst="rect">
            <a:avLst/>
          </a:prstGeom>
          <a:ln w="25400">
            <a:solidFill>
              <a:srgbClr val="000000"/>
            </a:solidFill>
            <a:miter lim="400000"/>
          </a:ln>
        </p:spPr>
      </p:pic>
      <p:pic>
        <p:nvPicPr>
          <p:cNvPr id="1744" name="pasted-image.pdf"/>
          <p:cNvPicPr>
            <a:picLocks noChangeAspect="1"/>
          </p:cNvPicPr>
          <p:nvPr/>
        </p:nvPicPr>
        <p:blipFill>
          <a:blip r:embed="rId7"/>
          <a:stretch>
            <a:fillRect/>
          </a:stretch>
        </p:blipFill>
        <p:spPr>
          <a:xfrm>
            <a:off x="4719272" y="4755939"/>
            <a:ext cx="2259278" cy="451856"/>
          </a:xfrm>
          <a:prstGeom prst="rect">
            <a:avLst/>
          </a:prstGeom>
          <a:ln w="12700">
            <a:miter lim="400000"/>
          </a:ln>
        </p:spPr>
      </p:pic>
      <p:pic>
        <p:nvPicPr>
          <p:cNvPr id="1745" name="pasted-image.pdf"/>
          <p:cNvPicPr>
            <a:picLocks noChangeAspect="1"/>
          </p:cNvPicPr>
          <p:nvPr/>
        </p:nvPicPr>
        <p:blipFill>
          <a:blip r:embed="rId8"/>
          <a:stretch>
            <a:fillRect/>
          </a:stretch>
        </p:blipFill>
        <p:spPr>
          <a:xfrm>
            <a:off x="3568360" y="4755939"/>
            <a:ext cx="939385" cy="451856"/>
          </a:xfrm>
          <a:prstGeom prst="rect">
            <a:avLst/>
          </a:prstGeom>
          <a:ln w="12700">
            <a:miter lim="400000"/>
          </a:ln>
        </p:spPr>
      </p:pic>
      <p:grpSp>
        <p:nvGrpSpPr>
          <p:cNvPr id="1748" name="Group 1748"/>
          <p:cNvGrpSpPr/>
          <p:nvPr/>
        </p:nvGrpSpPr>
        <p:grpSpPr>
          <a:xfrm>
            <a:off x="7432272" y="4750376"/>
            <a:ext cx="3343834" cy="451856"/>
            <a:chOff x="0" y="0"/>
            <a:chExt cx="6687665" cy="903711"/>
          </a:xfrm>
        </p:grpSpPr>
        <p:pic>
          <p:nvPicPr>
            <p:cNvPr id="1746" name="pasted-image.pdf"/>
            <p:cNvPicPr>
              <a:picLocks noChangeAspect="1"/>
            </p:cNvPicPr>
            <p:nvPr/>
          </p:nvPicPr>
          <p:blipFill>
            <a:blip r:embed="rId9"/>
            <a:stretch>
              <a:fillRect/>
            </a:stretch>
          </p:blipFill>
          <p:spPr>
            <a:xfrm>
              <a:off x="0" y="174776"/>
              <a:ext cx="553352" cy="576409"/>
            </a:xfrm>
            <a:prstGeom prst="rect">
              <a:avLst/>
            </a:prstGeom>
            <a:ln w="12700" cap="flat">
              <a:noFill/>
              <a:miter lim="400000"/>
            </a:ln>
            <a:effectLst/>
          </p:spPr>
        </p:pic>
        <p:pic>
          <p:nvPicPr>
            <p:cNvPr id="1747" name="pasted-image.pdf"/>
            <p:cNvPicPr>
              <a:picLocks noChangeAspect="1"/>
            </p:cNvPicPr>
            <p:nvPr/>
          </p:nvPicPr>
          <p:blipFill>
            <a:blip r:embed="rId10"/>
            <a:stretch>
              <a:fillRect/>
            </a:stretch>
          </p:blipFill>
          <p:spPr>
            <a:xfrm>
              <a:off x="1460796" y="0"/>
              <a:ext cx="5226870" cy="903712"/>
            </a:xfrm>
            <a:prstGeom prst="rect">
              <a:avLst/>
            </a:prstGeom>
            <a:ln w="12700" cap="flat">
              <a:noFill/>
              <a:miter lim="400000"/>
            </a:ln>
            <a:effectLst/>
          </p:spPr>
        </p:pic>
      </p:grpSp>
      <p:pic>
        <p:nvPicPr>
          <p:cNvPr id="1749" name="pasted-image.pdf"/>
          <p:cNvPicPr>
            <a:picLocks noChangeAspect="1"/>
          </p:cNvPicPr>
          <p:nvPr/>
        </p:nvPicPr>
        <p:blipFill>
          <a:blip r:embed="rId11"/>
          <a:stretch>
            <a:fillRect/>
          </a:stretch>
        </p:blipFill>
        <p:spPr>
          <a:xfrm>
            <a:off x="1237797" y="4801753"/>
            <a:ext cx="2119036" cy="552302"/>
          </a:xfrm>
          <a:prstGeom prst="rect">
            <a:avLst/>
          </a:prstGeom>
          <a:ln w="12700">
            <a:miter lim="400000"/>
          </a:ln>
        </p:spPr>
      </p:pic>
      <p:pic>
        <p:nvPicPr>
          <p:cNvPr id="1750" name="pasted-image.pdf"/>
          <p:cNvPicPr>
            <a:picLocks noChangeAspect="1"/>
          </p:cNvPicPr>
          <p:nvPr/>
        </p:nvPicPr>
        <p:blipFill>
          <a:blip r:embed="rId12"/>
          <a:stretch>
            <a:fillRect/>
          </a:stretch>
        </p:blipFill>
        <p:spPr>
          <a:xfrm>
            <a:off x="11110826" y="4756322"/>
            <a:ext cx="71347" cy="439965"/>
          </a:xfrm>
          <a:prstGeom prst="rect">
            <a:avLst/>
          </a:prstGeom>
          <a:ln w="12700">
            <a:miter lim="400000"/>
          </a:ln>
        </p:spPr>
      </p:pic>
      <p:sp>
        <p:nvSpPr>
          <p:cNvPr id="1751" name="Shape 1751"/>
          <p:cNvSpPr/>
          <p:nvPr/>
        </p:nvSpPr>
        <p:spPr>
          <a:xfrm>
            <a:off x="8282391" y="1547644"/>
            <a:ext cx="1756892"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(“Aquarius”)</a:t>
            </a:r>
          </a:p>
        </p:txBody>
      </p:sp>
      <p:pic>
        <p:nvPicPr>
          <p:cNvPr id="1752" name="pasted-image-enhanced.png"/>
          <p:cNvPicPr>
            <a:picLocks noChangeAspect="1"/>
          </p:cNvPicPr>
          <p:nvPr/>
        </p:nvPicPr>
        <p:blipFill>
          <a:blip r:embed="rId13"/>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753" name="Shape 1753"/>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4270984006"/>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Shape 1755"/>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56" name="Shape 1756"/>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57" name="Shape 1757"/>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58" name="Shape 1758"/>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59" name="Shape 1759"/>
          <p:cNvSpPr/>
          <p:nvPr/>
        </p:nvSpPr>
        <p:spPr>
          <a:xfrm>
            <a:off x="8862475" y="2033903"/>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kern="0">
                <a:solidFill>
                  <a:srgbClr val="000000"/>
                </a:solidFill>
                <a:latin typeface="Helvetica Light"/>
                <a:sym typeface="Helvetica Light"/>
              </a:rPr>
              <a:t>real or fake </a:t>
            </a:r>
            <a:r>
              <a:rPr sz="3000" i="1" kern="0">
                <a:solidFill>
                  <a:srgbClr val="000000"/>
                </a:solidFill>
                <a:latin typeface="Helvetica"/>
                <a:ea typeface="Helvetica"/>
                <a:cs typeface="Helvetica"/>
                <a:sym typeface="Helvetica"/>
              </a:rPr>
              <a:t>pair </a:t>
            </a:r>
            <a:r>
              <a:rPr sz="3000" kern="0">
                <a:solidFill>
                  <a:srgbClr val="000000"/>
                </a:solidFill>
                <a:latin typeface="Helvetica Light"/>
                <a:sym typeface="Helvetica Light"/>
              </a:rPr>
              <a:t>?</a:t>
            </a:r>
          </a:p>
        </p:txBody>
      </p:sp>
      <p:pic>
        <p:nvPicPr>
          <p:cNvPr id="1760" name="pasted-image.pdf"/>
          <p:cNvPicPr>
            <a:picLocks noChangeAspect="1"/>
          </p:cNvPicPr>
          <p:nvPr/>
        </p:nvPicPr>
        <p:blipFill>
          <a:blip r:embed="rId2"/>
          <a:stretch>
            <a:fillRect/>
          </a:stretch>
        </p:blipFill>
        <p:spPr>
          <a:xfrm>
            <a:off x="7492010" y="1199373"/>
            <a:ext cx="382077" cy="329377"/>
          </a:xfrm>
          <a:prstGeom prst="rect">
            <a:avLst/>
          </a:prstGeom>
          <a:ln w="12700">
            <a:miter lim="400000"/>
          </a:ln>
        </p:spPr>
      </p:pic>
      <p:sp>
        <p:nvSpPr>
          <p:cNvPr id="1785" name="Shape 1785"/>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765" name="Group 1765"/>
          <p:cNvGrpSpPr/>
          <p:nvPr/>
        </p:nvGrpSpPr>
        <p:grpSpPr>
          <a:xfrm rot="5400000">
            <a:off x="5458565" y="2206495"/>
            <a:ext cx="1760212" cy="157011"/>
            <a:chOff x="0" y="0"/>
            <a:chExt cx="3520423" cy="314020"/>
          </a:xfrm>
        </p:grpSpPr>
        <p:sp>
          <p:nvSpPr>
            <p:cNvPr id="1762" name="Shape 1762"/>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763" name="Shape 1763"/>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764" name="Shape 1764"/>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pic>
        <p:nvPicPr>
          <p:cNvPr id="1766" name="pasted-image.pdf"/>
          <p:cNvPicPr>
            <a:picLocks noChangeAspect="1"/>
          </p:cNvPicPr>
          <p:nvPr/>
        </p:nvPicPr>
        <p:blipFill>
          <a:blip r:embed="rId3"/>
          <a:stretch>
            <a:fillRect/>
          </a:stretch>
        </p:blipFill>
        <p:spPr>
          <a:xfrm>
            <a:off x="1846959" y="5284719"/>
            <a:ext cx="1915282" cy="499197"/>
          </a:xfrm>
          <a:prstGeom prst="rect">
            <a:avLst/>
          </a:prstGeom>
          <a:ln w="12700">
            <a:miter lim="400000"/>
          </a:ln>
        </p:spPr>
      </p:pic>
      <p:pic>
        <p:nvPicPr>
          <p:cNvPr id="1767" name="pasted-image.pdf"/>
          <p:cNvPicPr>
            <a:picLocks noChangeAspect="1"/>
          </p:cNvPicPr>
          <p:nvPr/>
        </p:nvPicPr>
        <p:blipFill>
          <a:blip r:embed="rId4"/>
          <a:stretch>
            <a:fillRect/>
          </a:stretch>
        </p:blipFill>
        <p:spPr>
          <a:xfrm>
            <a:off x="5152226" y="5209841"/>
            <a:ext cx="2259279" cy="451856"/>
          </a:xfrm>
          <a:prstGeom prst="rect">
            <a:avLst/>
          </a:prstGeom>
          <a:ln w="12700">
            <a:miter lim="400000"/>
          </a:ln>
        </p:spPr>
      </p:pic>
      <p:grpSp>
        <p:nvGrpSpPr>
          <p:cNvPr id="1770" name="Group 1770"/>
          <p:cNvGrpSpPr/>
          <p:nvPr/>
        </p:nvGrpSpPr>
        <p:grpSpPr>
          <a:xfrm>
            <a:off x="7865226" y="5204278"/>
            <a:ext cx="3343834" cy="451856"/>
            <a:chOff x="0" y="0"/>
            <a:chExt cx="6687665" cy="903711"/>
          </a:xfrm>
        </p:grpSpPr>
        <p:pic>
          <p:nvPicPr>
            <p:cNvPr id="1768" name="pasted-image.pdf"/>
            <p:cNvPicPr>
              <a:picLocks noChangeAspect="1"/>
            </p:cNvPicPr>
            <p:nvPr/>
          </p:nvPicPr>
          <p:blipFill>
            <a:blip r:embed="rId5"/>
            <a:stretch>
              <a:fillRect/>
            </a:stretch>
          </p:blipFill>
          <p:spPr>
            <a:xfrm>
              <a:off x="0" y="174776"/>
              <a:ext cx="553352" cy="576409"/>
            </a:xfrm>
            <a:prstGeom prst="rect">
              <a:avLst/>
            </a:prstGeom>
            <a:ln w="12700" cap="flat">
              <a:noFill/>
              <a:miter lim="400000"/>
            </a:ln>
            <a:effectLst/>
          </p:spPr>
        </p:pic>
        <p:pic>
          <p:nvPicPr>
            <p:cNvPr id="1769" name="pasted-image.pdf"/>
            <p:cNvPicPr>
              <a:picLocks noChangeAspect="1"/>
            </p:cNvPicPr>
            <p:nvPr/>
          </p:nvPicPr>
          <p:blipFill>
            <a:blip r:embed="rId6"/>
            <a:stretch>
              <a:fillRect/>
            </a:stretch>
          </p:blipFill>
          <p:spPr>
            <a:xfrm>
              <a:off x="1460796" y="0"/>
              <a:ext cx="5226870" cy="903712"/>
            </a:xfrm>
            <a:prstGeom prst="rect">
              <a:avLst/>
            </a:prstGeom>
            <a:ln w="12700" cap="flat">
              <a:noFill/>
              <a:miter lim="400000"/>
            </a:ln>
            <a:effectLst/>
          </p:spPr>
        </p:pic>
      </p:grpSp>
      <p:pic>
        <p:nvPicPr>
          <p:cNvPr id="1771" name="pasted-image.pdf"/>
          <p:cNvPicPr>
            <a:picLocks noChangeAspect="1"/>
          </p:cNvPicPr>
          <p:nvPr/>
        </p:nvPicPr>
        <p:blipFill>
          <a:blip r:embed="rId7"/>
          <a:stretch>
            <a:fillRect/>
          </a:stretch>
        </p:blipFill>
        <p:spPr>
          <a:xfrm>
            <a:off x="4001314" y="5209841"/>
            <a:ext cx="939385" cy="451856"/>
          </a:xfrm>
          <a:prstGeom prst="rect">
            <a:avLst/>
          </a:prstGeom>
          <a:ln w="12700">
            <a:miter lim="400000"/>
          </a:ln>
        </p:spPr>
      </p:pic>
      <p:pic>
        <p:nvPicPr>
          <p:cNvPr id="1772" name="pasted-image.pdf"/>
          <p:cNvPicPr>
            <a:picLocks noChangeAspect="1"/>
          </p:cNvPicPr>
          <p:nvPr/>
        </p:nvPicPr>
        <p:blipFill>
          <a:blip r:embed="rId8"/>
          <a:stretch>
            <a:fillRect/>
          </a:stretch>
        </p:blipFill>
        <p:spPr>
          <a:xfrm>
            <a:off x="11480281" y="5210223"/>
            <a:ext cx="71346" cy="439965"/>
          </a:xfrm>
          <a:prstGeom prst="rect">
            <a:avLst/>
          </a:prstGeom>
          <a:ln w="12700">
            <a:miter lim="400000"/>
          </a:ln>
        </p:spPr>
      </p:pic>
      <p:sp>
        <p:nvSpPr>
          <p:cNvPr id="1773" name="Shape 1773"/>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74" name="Shape 1774"/>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75" name="Shape 1775"/>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76" name="Shape 1776"/>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77" name="pasted-image.pdf"/>
          <p:cNvPicPr>
            <a:picLocks noChangeAspect="1"/>
          </p:cNvPicPr>
          <p:nvPr/>
        </p:nvPicPr>
        <p:blipFill>
          <a:blip r:embed="rId9"/>
          <a:stretch>
            <a:fillRect/>
          </a:stretch>
        </p:blipFill>
        <p:spPr>
          <a:xfrm>
            <a:off x="2994458" y="229543"/>
            <a:ext cx="355727" cy="368902"/>
          </a:xfrm>
          <a:prstGeom prst="rect">
            <a:avLst/>
          </a:prstGeom>
          <a:ln w="12700">
            <a:miter lim="400000"/>
          </a:ln>
        </p:spPr>
      </p:pic>
      <p:pic>
        <p:nvPicPr>
          <p:cNvPr id="1778" name="pasted-image.pdf"/>
          <p:cNvPicPr>
            <a:picLocks noChangeAspect="1"/>
          </p:cNvPicPr>
          <p:nvPr/>
        </p:nvPicPr>
        <p:blipFill>
          <a:blip r:embed="rId10"/>
          <a:stretch>
            <a:fillRect/>
          </a:stretch>
        </p:blipFill>
        <p:spPr>
          <a:xfrm>
            <a:off x="942603" y="211862"/>
            <a:ext cx="289852" cy="223976"/>
          </a:xfrm>
          <a:prstGeom prst="rect">
            <a:avLst/>
          </a:prstGeom>
          <a:ln w="12700">
            <a:miter lim="400000"/>
          </a:ln>
        </p:spPr>
      </p:pic>
      <p:pic>
        <p:nvPicPr>
          <p:cNvPr id="1779" name="pasted-image.pdf"/>
          <p:cNvPicPr>
            <a:picLocks noChangeAspect="1"/>
          </p:cNvPicPr>
          <p:nvPr/>
        </p:nvPicPr>
        <p:blipFill>
          <a:blip r:embed="rId11"/>
          <a:stretch>
            <a:fillRect/>
          </a:stretch>
        </p:blipFill>
        <p:spPr>
          <a:xfrm>
            <a:off x="4926802" y="140721"/>
            <a:ext cx="647449" cy="328160"/>
          </a:xfrm>
          <a:prstGeom prst="rect">
            <a:avLst/>
          </a:prstGeom>
          <a:ln w="12700">
            <a:miter lim="400000"/>
          </a:ln>
        </p:spPr>
      </p:pic>
      <p:pic>
        <p:nvPicPr>
          <p:cNvPr id="1780" name="pasted-image-filtered.png"/>
          <p:cNvPicPr>
            <a:picLocks noChangeAspect="1"/>
          </p:cNvPicPr>
          <p:nvPr/>
        </p:nvPicPr>
        <p:blipFill>
          <a:blip r:embed="rId12"/>
          <a:stretch>
            <a:fillRect/>
          </a:stretch>
        </p:blipFill>
        <p:spPr>
          <a:xfrm>
            <a:off x="295254" y="585374"/>
            <a:ext cx="1625601" cy="1625601"/>
          </a:xfrm>
          <a:prstGeom prst="rect">
            <a:avLst/>
          </a:prstGeom>
          <a:ln w="25400">
            <a:solidFill>
              <a:srgbClr val="000000"/>
            </a:solidFill>
            <a:miter lim="400000"/>
          </a:ln>
        </p:spPr>
      </p:pic>
      <p:pic>
        <p:nvPicPr>
          <p:cNvPr id="1781" name="pasted-image-filtered.png"/>
          <p:cNvPicPr>
            <a:picLocks noChangeAspect="1"/>
          </p:cNvPicPr>
          <p:nvPr/>
        </p:nvPicPr>
        <p:blipFill>
          <a:blip r:embed="rId12"/>
          <a:stretch>
            <a:fillRect/>
          </a:stretch>
        </p:blipFill>
        <p:spPr>
          <a:xfrm>
            <a:off x="4414067" y="2333818"/>
            <a:ext cx="1625601" cy="1625601"/>
          </a:xfrm>
          <a:prstGeom prst="rect">
            <a:avLst/>
          </a:prstGeom>
          <a:ln w="25400">
            <a:solidFill>
              <a:srgbClr val="000000"/>
            </a:solidFill>
            <a:miter lim="400000"/>
          </a:ln>
        </p:spPr>
      </p:pic>
      <p:pic>
        <p:nvPicPr>
          <p:cNvPr id="1782" name="pasted-image-enhanced.png"/>
          <p:cNvPicPr>
            <a:picLocks noChangeAspect="1"/>
          </p:cNvPicPr>
          <p:nvPr/>
        </p:nvPicPr>
        <p:blipFill>
          <a:blip r:embed="rId13"/>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783" name="Shape 1783"/>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784" name="Shape 1784"/>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214764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7" name="pasted-image.pdf"/>
          <p:cNvPicPr>
            <a:picLocks noChangeAspect="1"/>
          </p:cNvPicPr>
          <p:nvPr/>
        </p:nvPicPr>
        <p:blipFill>
          <a:blip r:embed="rId2"/>
          <a:stretch>
            <a:fillRect/>
          </a:stretch>
        </p:blipFill>
        <p:spPr>
          <a:xfrm>
            <a:off x="1846959" y="5284719"/>
            <a:ext cx="1915282" cy="499197"/>
          </a:xfrm>
          <a:prstGeom prst="rect">
            <a:avLst/>
          </a:prstGeom>
          <a:ln w="12700">
            <a:miter lim="400000"/>
          </a:ln>
        </p:spPr>
      </p:pic>
      <p:pic>
        <p:nvPicPr>
          <p:cNvPr id="1788" name="pasted-image.pdf"/>
          <p:cNvPicPr>
            <a:picLocks noChangeAspect="1"/>
          </p:cNvPicPr>
          <p:nvPr/>
        </p:nvPicPr>
        <p:blipFill>
          <a:blip r:embed="rId3"/>
          <a:stretch>
            <a:fillRect/>
          </a:stretch>
        </p:blipFill>
        <p:spPr>
          <a:xfrm>
            <a:off x="4001314" y="5209841"/>
            <a:ext cx="939385" cy="451856"/>
          </a:xfrm>
          <a:prstGeom prst="rect">
            <a:avLst/>
          </a:prstGeom>
          <a:ln w="12700">
            <a:miter lim="400000"/>
          </a:ln>
        </p:spPr>
      </p:pic>
      <p:pic>
        <p:nvPicPr>
          <p:cNvPr id="1789" name="pasted-image.pdf"/>
          <p:cNvPicPr>
            <a:picLocks noChangeAspect="1"/>
          </p:cNvPicPr>
          <p:nvPr/>
        </p:nvPicPr>
        <p:blipFill>
          <a:blip r:embed="rId4"/>
          <a:stretch>
            <a:fillRect/>
          </a:stretch>
        </p:blipFill>
        <p:spPr>
          <a:xfrm>
            <a:off x="11480281" y="5210223"/>
            <a:ext cx="71346" cy="439965"/>
          </a:xfrm>
          <a:prstGeom prst="rect">
            <a:avLst/>
          </a:prstGeom>
          <a:ln w="12700">
            <a:miter lim="400000"/>
          </a:ln>
        </p:spPr>
      </p:pic>
      <p:pic>
        <p:nvPicPr>
          <p:cNvPr id="1790" name="pasted-image.pdf"/>
          <p:cNvPicPr>
            <a:picLocks noChangeAspect="1"/>
          </p:cNvPicPr>
          <p:nvPr/>
        </p:nvPicPr>
        <p:blipFill>
          <a:blip r:embed="rId5"/>
          <a:stretch>
            <a:fillRect/>
          </a:stretch>
        </p:blipFill>
        <p:spPr>
          <a:xfrm>
            <a:off x="5238347" y="5224695"/>
            <a:ext cx="5944286" cy="422148"/>
          </a:xfrm>
          <a:prstGeom prst="rect">
            <a:avLst/>
          </a:prstGeom>
          <a:ln w="12700">
            <a:miter lim="400000"/>
          </a:ln>
        </p:spPr>
      </p:pic>
      <p:sp>
        <p:nvSpPr>
          <p:cNvPr id="1791" name="Shape 1791"/>
          <p:cNvSpPr/>
          <p:nvPr/>
        </p:nvSpPr>
        <p:spPr>
          <a:xfrm>
            <a:off x="5521892" y="4098197"/>
            <a:ext cx="919554" cy="1127812"/>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92" name="Shape 1792"/>
          <p:cNvSpPr/>
          <p:nvPr/>
        </p:nvSpPr>
        <p:spPr>
          <a:xfrm>
            <a:off x="5686543" y="4138726"/>
            <a:ext cx="4374080" cy="1070223"/>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93" name="Shape 1793"/>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94" name="Shape 1794"/>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95" name="Shape 1795"/>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96" name="Shape 1796"/>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97" name="Shape 1797"/>
          <p:cNvSpPr/>
          <p:nvPr/>
        </p:nvSpPr>
        <p:spPr>
          <a:xfrm>
            <a:off x="8862475" y="2033903"/>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kern="0">
                <a:solidFill>
                  <a:srgbClr val="000000"/>
                </a:solidFill>
                <a:latin typeface="Helvetica Light"/>
                <a:sym typeface="Helvetica Light"/>
              </a:rPr>
              <a:t>real or fake </a:t>
            </a:r>
            <a:r>
              <a:rPr sz="3000" i="1" kern="0">
                <a:solidFill>
                  <a:srgbClr val="000000"/>
                </a:solidFill>
                <a:latin typeface="Helvetica"/>
                <a:ea typeface="Helvetica"/>
                <a:cs typeface="Helvetica"/>
                <a:sym typeface="Helvetica"/>
              </a:rPr>
              <a:t>pair </a:t>
            </a:r>
            <a:r>
              <a:rPr sz="3000" kern="0">
                <a:solidFill>
                  <a:srgbClr val="000000"/>
                </a:solidFill>
                <a:latin typeface="Helvetica Light"/>
                <a:sym typeface="Helvetica Light"/>
              </a:rPr>
              <a:t>?</a:t>
            </a:r>
          </a:p>
        </p:txBody>
      </p:sp>
      <p:pic>
        <p:nvPicPr>
          <p:cNvPr id="1798" name="pasted-image.pdf"/>
          <p:cNvPicPr>
            <a:picLocks noChangeAspect="1"/>
          </p:cNvPicPr>
          <p:nvPr/>
        </p:nvPicPr>
        <p:blipFill>
          <a:blip r:embed="rId6"/>
          <a:stretch>
            <a:fillRect/>
          </a:stretch>
        </p:blipFill>
        <p:spPr>
          <a:xfrm>
            <a:off x="7492010" y="1199373"/>
            <a:ext cx="382077" cy="329377"/>
          </a:xfrm>
          <a:prstGeom prst="rect">
            <a:avLst/>
          </a:prstGeom>
          <a:ln w="12700">
            <a:miter lim="400000"/>
          </a:ln>
        </p:spPr>
      </p:pic>
      <p:sp>
        <p:nvSpPr>
          <p:cNvPr id="1818" name="Shape 1818"/>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803" name="Group 1803"/>
          <p:cNvGrpSpPr/>
          <p:nvPr/>
        </p:nvGrpSpPr>
        <p:grpSpPr>
          <a:xfrm rot="5400000">
            <a:off x="5458565" y="2206495"/>
            <a:ext cx="1760212" cy="157011"/>
            <a:chOff x="0" y="0"/>
            <a:chExt cx="3520423" cy="314020"/>
          </a:xfrm>
        </p:grpSpPr>
        <p:sp>
          <p:nvSpPr>
            <p:cNvPr id="1800" name="Shape 1800"/>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01" name="Shape 1801"/>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02" name="Shape 1802"/>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804" name="Shape 1804"/>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05" name="Shape 1805"/>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06" name="Shape 1806"/>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07" name="Shape 1807"/>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08" name="pasted-image.pdf"/>
          <p:cNvPicPr>
            <a:picLocks noChangeAspect="1"/>
          </p:cNvPicPr>
          <p:nvPr/>
        </p:nvPicPr>
        <p:blipFill>
          <a:blip r:embed="rId7"/>
          <a:stretch>
            <a:fillRect/>
          </a:stretch>
        </p:blipFill>
        <p:spPr>
          <a:xfrm>
            <a:off x="2994458" y="229543"/>
            <a:ext cx="355727" cy="368902"/>
          </a:xfrm>
          <a:prstGeom prst="rect">
            <a:avLst/>
          </a:prstGeom>
          <a:ln w="12700">
            <a:miter lim="400000"/>
          </a:ln>
        </p:spPr>
      </p:pic>
      <p:pic>
        <p:nvPicPr>
          <p:cNvPr id="1809" name="pasted-image.pdf"/>
          <p:cNvPicPr>
            <a:picLocks noChangeAspect="1"/>
          </p:cNvPicPr>
          <p:nvPr/>
        </p:nvPicPr>
        <p:blipFill>
          <a:blip r:embed="rId8"/>
          <a:stretch>
            <a:fillRect/>
          </a:stretch>
        </p:blipFill>
        <p:spPr>
          <a:xfrm>
            <a:off x="942603" y="211862"/>
            <a:ext cx="289852" cy="223976"/>
          </a:xfrm>
          <a:prstGeom prst="rect">
            <a:avLst/>
          </a:prstGeom>
          <a:ln w="12700">
            <a:miter lim="400000"/>
          </a:ln>
        </p:spPr>
      </p:pic>
      <p:pic>
        <p:nvPicPr>
          <p:cNvPr id="1810" name="pasted-image.pdf"/>
          <p:cNvPicPr>
            <a:picLocks noChangeAspect="1"/>
          </p:cNvPicPr>
          <p:nvPr/>
        </p:nvPicPr>
        <p:blipFill>
          <a:blip r:embed="rId9"/>
          <a:stretch>
            <a:fillRect/>
          </a:stretch>
        </p:blipFill>
        <p:spPr>
          <a:xfrm>
            <a:off x="4926802" y="140721"/>
            <a:ext cx="647449" cy="328160"/>
          </a:xfrm>
          <a:prstGeom prst="rect">
            <a:avLst/>
          </a:prstGeom>
          <a:ln w="12700">
            <a:miter lim="400000"/>
          </a:ln>
        </p:spPr>
      </p:pic>
      <p:pic>
        <p:nvPicPr>
          <p:cNvPr id="1811" name="pasted-image-filtered.png"/>
          <p:cNvPicPr>
            <a:picLocks noChangeAspect="1"/>
          </p:cNvPicPr>
          <p:nvPr/>
        </p:nvPicPr>
        <p:blipFill>
          <a:blip r:embed="rId10"/>
          <a:stretch>
            <a:fillRect/>
          </a:stretch>
        </p:blipFill>
        <p:spPr>
          <a:xfrm>
            <a:off x="295254" y="585374"/>
            <a:ext cx="1625601" cy="1625601"/>
          </a:xfrm>
          <a:prstGeom prst="rect">
            <a:avLst/>
          </a:prstGeom>
          <a:ln w="25400">
            <a:solidFill>
              <a:srgbClr val="000000"/>
            </a:solidFill>
            <a:miter lim="400000"/>
          </a:ln>
        </p:spPr>
      </p:pic>
      <p:pic>
        <p:nvPicPr>
          <p:cNvPr id="1812" name="pasted-image-filtered.png"/>
          <p:cNvPicPr>
            <a:picLocks noChangeAspect="1"/>
          </p:cNvPicPr>
          <p:nvPr/>
        </p:nvPicPr>
        <p:blipFill>
          <a:blip r:embed="rId10"/>
          <a:stretch>
            <a:fillRect/>
          </a:stretch>
        </p:blipFill>
        <p:spPr>
          <a:xfrm>
            <a:off x="4414067" y="2333818"/>
            <a:ext cx="1625601" cy="1625601"/>
          </a:xfrm>
          <a:prstGeom prst="rect">
            <a:avLst/>
          </a:prstGeom>
          <a:ln w="101600">
            <a:solidFill>
              <a:schemeClr val="accent6"/>
            </a:solidFill>
            <a:prstDash val="sysDot"/>
            <a:miter lim="400000"/>
          </a:ln>
        </p:spPr>
      </p:pic>
      <p:pic>
        <p:nvPicPr>
          <p:cNvPr id="1813" name="pasted-image-enhanced.png"/>
          <p:cNvPicPr>
            <a:picLocks noChangeAspect="1"/>
          </p:cNvPicPr>
          <p:nvPr/>
        </p:nvPicPr>
        <p:blipFill>
          <a:blip r:embed="rId11"/>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814" name="Shape 1814"/>
          <p:cNvSpPr/>
          <p:nvPr/>
        </p:nvSpPr>
        <p:spPr>
          <a:xfrm>
            <a:off x="6326274" y="5232299"/>
            <a:ext cx="251751"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15" name="Shape 1815"/>
          <p:cNvSpPr/>
          <p:nvPr/>
        </p:nvSpPr>
        <p:spPr>
          <a:xfrm>
            <a:off x="10198121" y="5229273"/>
            <a:ext cx="251752"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16" name="Shape 1816"/>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817" name="Shape 1817"/>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401768397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0" name="pasted-image.pdf"/>
          <p:cNvPicPr>
            <a:picLocks noChangeAspect="1"/>
          </p:cNvPicPr>
          <p:nvPr/>
        </p:nvPicPr>
        <p:blipFill>
          <a:blip r:embed="rId2"/>
          <a:stretch>
            <a:fillRect/>
          </a:stretch>
        </p:blipFill>
        <p:spPr>
          <a:xfrm>
            <a:off x="1846959" y="5284719"/>
            <a:ext cx="1915282" cy="499197"/>
          </a:xfrm>
          <a:prstGeom prst="rect">
            <a:avLst/>
          </a:prstGeom>
          <a:ln w="12700">
            <a:miter lim="400000"/>
          </a:ln>
        </p:spPr>
      </p:pic>
      <p:pic>
        <p:nvPicPr>
          <p:cNvPr id="1821" name="pasted-image.pdf"/>
          <p:cNvPicPr>
            <a:picLocks noChangeAspect="1"/>
          </p:cNvPicPr>
          <p:nvPr/>
        </p:nvPicPr>
        <p:blipFill>
          <a:blip r:embed="rId3"/>
          <a:stretch>
            <a:fillRect/>
          </a:stretch>
        </p:blipFill>
        <p:spPr>
          <a:xfrm>
            <a:off x="4001314" y="5209841"/>
            <a:ext cx="939385" cy="451856"/>
          </a:xfrm>
          <a:prstGeom prst="rect">
            <a:avLst/>
          </a:prstGeom>
          <a:ln w="12700">
            <a:miter lim="400000"/>
          </a:ln>
        </p:spPr>
      </p:pic>
      <p:pic>
        <p:nvPicPr>
          <p:cNvPr id="1822" name="pasted-image.pdf"/>
          <p:cNvPicPr>
            <a:picLocks noChangeAspect="1"/>
          </p:cNvPicPr>
          <p:nvPr/>
        </p:nvPicPr>
        <p:blipFill>
          <a:blip r:embed="rId4"/>
          <a:stretch>
            <a:fillRect/>
          </a:stretch>
        </p:blipFill>
        <p:spPr>
          <a:xfrm>
            <a:off x="11480281" y="5210223"/>
            <a:ext cx="71346" cy="439965"/>
          </a:xfrm>
          <a:prstGeom prst="rect">
            <a:avLst/>
          </a:prstGeom>
          <a:ln w="12700">
            <a:miter lim="400000"/>
          </a:ln>
        </p:spPr>
      </p:pic>
      <p:pic>
        <p:nvPicPr>
          <p:cNvPr id="1823" name="pasted-image.pdf"/>
          <p:cNvPicPr>
            <a:picLocks noChangeAspect="1"/>
          </p:cNvPicPr>
          <p:nvPr/>
        </p:nvPicPr>
        <p:blipFill>
          <a:blip r:embed="rId5"/>
          <a:stretch>
            <a:fillRect/>
          </a:stretch>
        </p:blipFill>
        <p:spPr>
          <a:xfrm>
            <a:off x="5238347" y="5224695"/>
            <a:ext cx="5944286" cy="422148"/>
          </a:xfrm>
          <a:prstGeom prst="rect">
            <a:avLst/>
          </a:prstGeom>
          <a:ln w="12700">
            <a:miter lim="400000"/>
          </a:ln>
        </p:spPr>
      </p:pic>
      <p:sp>
        <p:nvSpPr>
          <p:cNvPr id="1824" name="Shape 1824"/>
          <p:cNvSpPr/>
          <p:nvPr/>
        </p:nvSpPr>
        <p:spPr>
          <a:xfrm>
            <a:off x="5521892" y="4098197"/>
            <a:ext cx="919554" cy="1127812"/>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25" name="Shape 1825"/>
          <p:cNvSpPr/>
          <p:nvPr/>
        </p:nvSpPr>
        <p:spPr>
          <a:xfrm>
            <a:off x="5686543" y="4138726"/>
            <a:ext cx="4374080" cy="1070223"/>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26" name="Shape 1826"/>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27" name="Shape 1827"/>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28" name="Shape 1828"/>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29" name="Shape 1829"/>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30" name="pasted-image.pdf"/>
          <p:cNvPicPr>
            <a:picLocks noChangeAspect="1"/>
          </p:cNvPicPr>
          <p:nvPr/>
        </p:nvPicPr>
        <p:blipFill>
          <a:blip r:embed="rId6"/>
          <a:stretch>
            <a:fillRect/>
          </a:stretch>
        </p:blipFill>
        <p:spPr>
          <a:xfrm>
            <a:off x="7492010" y="1199373"/>
            <a:ext cx="382077" cy="329377"/>
          </a:xfrm>
          <a:prstGeom prst="rect">
            <a:avLst/>
          </a:prstGeom>
          <a:ln w="12700">
            <a:miter lim="400000"/>
          </a:ln>
        </p:spPr>
      </p:pic>
      <p:sp>
        <p:nvSpPr>
          <p:cNvPr id="1851" name="Shape 1851"/>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835" name="Group 1835"/>
          <p:cNvGrpSpPr/>
          <p:nvPr/>
        </p:nvGrpSpPr>
        <p:grpSpPr>
          <a:xfrm rot="5400000">
            <a:off x="5458565" y="2206495"/>
            <a:ext cx="1760212" cy="157011"/>
            <a:chOff x="0" y="0"/>
            <a:chExt cx="3520423" cy="314020"/>
          </a:xfrm>
        </p:grpSpPr>
        <p:sp>
          <p:nvSpPr>
            <p:cNvPr id="1832" name="Shape 1832"/>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33" name="Shape 1833"/>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34" name="Shape 1834"/>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836" name="Shape 1836"/>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37" name="Shape 1837"/>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38" name="Shape 1838"/>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39" name="Shape 1839"/>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40" name="pasted-image.pdf"/>
          <p:cNvPicPr>
            <a:picLocks noChangeAspect="1"/>
          </p:cNvPicPr>
          <p:nvPr/>
        </p:nvPicPr>
        <p:blipFill>
          <a:blip r:embed="rId7"/>
          <a:stretch>
            <a:fillRect/>
          </a:stretch>
        </p:blipFill>
        <p:spPr>
          <a:xfrm>
            <a:off x="2994458" y="229543"/>
            <a:ext cx="355727" cy="368902"/>
          </a:xfrm>
          <a:prstGeom prst="rect">
            <a:avLst/>
          </a:prstGeom>
          <a:ln w="12700">
            <a:miter lim="400000"/>
          </a:ln>
        </p:spPr>
      </p:pic>
      <p:pic>
        <p:nvPicPr>
          <p:cNvPr id="1841" name="pasted-image.pdf"/>
          <p:cNvPicPr>
            <a:picLocks noChangeAspect="1"/>
          </p:cNvPicPr>
          <p:nvPr/>
        </p:nvPicPr>
        <p:blipFill>
          <a:blip r:embed="rId8"/>
          <a:stretch>
            <a:fillRect/>
          </a:stretch>
        </p:blipFill>
        <p:spPr>
          <a:xfrm>
            <a:off x="942603" y="211862"/>
            <a:ext cx="289852" cy="223976"/>
          </a:xfrm>
          <a:prstGeom prst="rect">
            <a:avLst/>
          </a:prstGeom>
          <a:ln w="12700">
            <a:miter lim="400000"/>
          </a:ln>
        </p:spPr>
      </p:pic>
      <p:pic>
        <p:nvPicPr>
          <p:cNvPr id="1842" name="pasted-image.pdf"/>
          <p:cNvPicPr>
            <a:picLocks noChangeAspect="1"/>
          </p:cNvPicPr>
          <p:nvPr/>
        </p:nvPicPr>
        <p:blipFill>
          <a:blip r:embed="rId9"/>
          <a:stretch>
            <a:fillRect/>
          </a:stretch>
        </p:blipFill>
        <p:spPr>
          <a:xfrm>
            <a:off x="4926802" y="140721"/>
            <a:ext cx="647449" cy="328160"/>
          </a:xfrm>
          <a:prstGeom prst="rect">
            <a:avLst/>
          </a:prstGeom>
          <a:ln w="12700">
            <a:miter lim="400000"/>
          </a:ln>
        </p:spPr>
      </p:pic>
      <p:pic>
        <p:nvPicPr>
          <p:cNvPr id="1843" name="pasted-image-filtered.png"/>
          <p:cNvPicPr>
            <a:picLocks noChangeAspect="1"/>
          </p:cNvPicPr>
          <p:nvPr/>
        </p:nvPicPr>
        <p:blipFill>
          <a:blip r:embed="rId10"/>
          <a:stretch>
            <a:fillRect/>
          </a:stretch>
        </p:blipFill>
        <p:spPr>
          <a:xfrm>
            <a:off x="295254" y="585374"/>
            <a:ext cx="1625601" cy="1625601"/>
          </a:xfrm>
          <a:prstGeom prst="rect">
            <a:avLst/>
          </a:prstGeom>
          <a:ln w="25400">
            <a:solidFill>
              <a:srgbClr val="000000"/>
            </a:solidFill>
            <a:miter lim="400000"/>
          </a:ln>
        </p:spPr>
      </p:pic>
      <p:pic>
        <p:nvPicPr>
          <p:cNvPr id="1844" name="pasted-image-filtered.png"/>
          <p:cNvPicPr>
            <a:picLocks noChangeAspect="1"/>
          </p:cNvPicPr>
          <p:nvPr/>
        </p:nvPicPr>
        <p:blipFill>
          <a:blip r:embed="rId10"/>
          <a:stretch>
            <a:fillRect/>
          </a:stretch>
        </p:blipFill>
        <p:spPr>
          <a:xfrm>
            <a:off x="4414067" y="2333818"/>
            <a:ext cx="1625601" cy="1625601"/>
          </a:xfrm>
          <a:prstGeom prst="rect">
            <a:avLst/>
          </a:prstGeom>
          <a:ln w="101600">
            <a:solidFill>
              <a:schemeClr val="accent6"/>
            </a:solidFill>
            <a:prstDash val="sysDot"/>
            <a:miter lim="400000"/>
          </a:ln>
        </p:spPr>
      </p:pic>
      <p:pic>
        <p:nvPicPr>
          <p:cNvPr id="1845" name="pasted-image-enhanced.png"/>
          <p:cNvPicPr>
            <a:picLocks noChangeAspect="1"/>
          </p:cNvPicPr>
          <p:nvPr/>
        </p:nvPicPr>
        <p:blipFill>
          <a:blip r:embed="rId11"/>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846" name="Shape 1846"/>
          <p:cNvSpPr/>
          <p:nvPr/>
        </p:nvSpPr>
        <p:spPr>
          <a:xfrm>
            <a:off x="6326274" y="5232299"/>
            <a:ext cx="251751"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47" name="Shape 1847"/>
          <p:cNvSpPr/>
          <p:nvPr/>
        </p:nvSpPr>
        <p:spPr>
          <a:xfrm>
            <a:off x="10198121" y="5229273"/>
            <a:ext cx="251752"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48" name="Shape 1848"/>
          <p:cNvSpPr/>
          <p:nvPr/>
        </p:nvSpPr>
        <p:spPr>
          <a:xfrm>
            <a:off x="8237843" y="2044702"/>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b="1" kern="0">
                <a:solidFill>
                  <a:srgbClr val="C82506"/>
                </a:solidFill>
                <a:latin typeface="Helvetica"/>
                <a:ea typeface="Helvetica"/>
                <a:cs typeface="Helvetica"/>
                <a:sym typeface="Helvetica"/>
              </a:rPr>
              <a:t>fake</a:t>
            </a:r>
            <a:r>
              <a:rPr sz="3000" kern="0">
                <a:solidFill>
                  <a:srgbClr val="000000"/>
                </a:solidFill>
                <a:latin typeface="Helvetica Light"/>
                <a:sym typeface="Helvetica Light"/>
              </a:rPr>
              <a:t> </a:t>
            </a:r>
            <a:r>
              <a:rPr sz="3000" i="1" kern="0">
                <a:solidFill>
                  <a:srgbClr val="000000"/>
                </a:solidFill>
                <a:latin typeface="Helvetica"/>
                <a:ea typeface="Helvetica"/>
                <a:cs typeface="Helvetica"/>
                <a:sym typeface="Helvetica"/>
              </a:rPr>
              <a:t>pair</a:t>
            </a:r>
          </a:p>
        </p:txBody>
      </p:sp>
      <p:sp>
        <p:nvSpPr>
          <p:cNvPr id="1849" name="Shape 1849"/>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850" name="Shape 1850"/>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241243532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 name="pasted-image.pdf"/>
          <p:cNvPicPr>
            <a:picLocks noChangeAspect="1"/>
          </p:cNvPicPr>
          <p:nvPr/>
        </p:nvPicPr>
        <p:blipFill>
          <a:blip r:embed="rId2"/>
          <a:stretch>
            <a:fillRect/>
          </a:stretch>
        </p:blipFill>
        <p:spPr>
          <a:xfrm>
            <a:off x="1846959" y="5284719"/>
            <a:ext cx="1915282" cy="499197"/>
          </a:xfrm>
          <a:prstGeom prst="rect">
            <a:avLst/>
          </a:prstGeom>
          <a:ln w="12700">
            <a:miter lim="400000"/>
          </a:ln>
        </p:spPr>
      </p:pic>
      <p:pic>
        <p:nvPicPr>
          <p:cNvPr id="1854" name="pasted-image.pdf"/>
          <p:cNvPicPr>
            <a:picLocks noChangeAspect="1"/>
          </p:cNvPicPr>
          <p:nvPr/>
        </p:nvPicPr>
        <p:blipFill>
          <a:blip r:embed="rId3"/>
          <a:stretch>
            <a:fillRect/>
          </a:stretch>
        </p:blipFill>
        <p:spPr>
          <a:xfrm>
            <a:off x="4001314" y="5209841"/>
            <a:ext cx="939385" cy="451856"/>
          </a:xfrm>
          <a:prstGeom prst="rect">
            <a:avLst/>
          </a:prstGeom>
          <a:ln w="12700">
            <a:miter lim="400000"/>
          </a:ln>
        </p:spPr>
      </p:pic>
      <p:pic>
        <p:nvPicPr>
          <p:cNvPr id="1855" name="pasted-image.pdf"/>
          <p:cNvPicPr>
            <a:picLocks noChangeAspect="1"/>
          </p:cNvPicPr>
          <p:nvPr/>
        </p:nvPicPr>
        <p:blipFill>
          <a:blip r:embed="rId4"/>
          <a:stretch>
            <a:fillRect/>
          </a:stretch>
        </p:blipFill>
        <p:spPr>
          <a:xfrm>
            <a:off x="11480281" y="5210223"/>
            <a:ext cx="71346" cy="439965"/>
          </a:xfrm>
          <a:prstGeom prst="rect">
            <a:avLst/>
          </a:prstGeom>
          <a:ln w="12700">
            <a:miter lim="400000"/>
          </a:ln>
        </p:spPr>
      </p:pic>
      <p:pic>
        <p:nvPicPr>
          <p:cNvPr id="1856" name="pasted-image.pdf"/>
          <p:cNvPicPr>
            <a:picLocks noChangeAspect="1"/>
          </p:cNvPicPr>
          <p:nvPr/>
        </p:nvPicPr>
        <p:blipFill>
          <a:blip r:embed="rId5"/>
          <a:stretch>
            <a:fillRect/>
          </a:stretch>
        </p:blipFill>
        <p:spPr>
          <a:xfrm>
            <a:off x="5238347" y="5224695"/>
            <a:ext cx="5944286" cy="422148"/>
          </a:xfrm>
          <a:prstGeom prst="rect">
            <a:avLst/>
          </a:prstGeom>
          <a:ln w="12700">
            <a:miter lim="400000"/>
          </a:ln>
        </p:spPr>
      </p:pic>
      <p:sp>
        <p:nvSpPr>
          <p:cNvPr id="1857" name="Shape 1857"/>
          <p:cNvSpPr/>
          <p:nvPr/>
        </p:nvSpPr>
        <p:spPr>
          <a:xfrm>
            <a:off x="5521892" y="4098197"/>
            <a:ext cx="919554" cy="1127812"/>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58" name="Shape 1858"/>
          <p:cNvSpPr/>
          <p:nvPr/>
        </p:nvSpPr>
        <p:spPr>
          <a:xfrm>
            <a:off x="5686543" y="4138726"/>
            <a:ext cx="4374080" cy="1070223"/>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59" name="Shape 1859"/>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60" name="Shape 1860"/>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61" name="Shape 1861"/>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62" name="Shape 1862"/>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63" name="pasted-image.pdf"/>
          <p:cNvPicPr>
            <a:picLocks noChangeAspect="1"/>
          </p:cNvPicPr>
          <p:nvPr/>
        </p:nvPicPr>
        <p:blipFill>
          <a:blip r:embed="rId6"/>
          <a:stretch>
            <a:fillRect/>
          </a:stretch>
        </p:blipFill>
        <p:spPr>
          <a:xfrm>
            <a:off x="7492010" y="1199373"/>
            <a:ext cx="382077" cy="329377"/>
          </a:xfrm>
          <a:prstGeom prst="rect">
            <a:avLst/>
          </a:prstGeom>
          <a:ln w="12700">
            <a:miter lim="400000"/>
          </a:ln>
        </p:spPr>
      </p:pic>
      <p:sp>
        <p:nvSpPr>
          <p:cNvPr id="1884" name="Shape 1884"/>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868" name="Group 1868"/>
          <p:cNvGrpSpPr/>
          <p:nvPr/>
        </p:nvGrpSpPr>
        <p:grpSpPr>
          <a:xfrm rot="5400000">
            <a:off x="5458565" y="2206495"/>
            <a:ext cx="1760212" cy="157011"/>
            <a:chOff x="0" y="0"/>
            <a:chExt cx="3520423" cy="314020"/>
          </a:xfrm>
        </p:grpSpPr>
        <p:sp>
          <p:nvSpPr>
            <p:cNvPr id="1865" name="Shape 1865"/>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66" name="Shape 1866"/>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67" name="Shape 1867"/>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869" name="Shape 1869"/>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70" name="Shape 1870"/>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71" name="Shape 1871"/>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72" name="Shape 1872"/>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73" name="pasted-image.pdf"/>
          <p:cNvPicPr>
            <a:picLocks noChangeAspect="1"/>
          </p:cNvPicPr>
          <p:nvPr/>
        </p:nvPicPr>
        <p:blipFill>
          <a:blip r:embed="rId7"/>
          <a:stretch>
            <a:fillRect/>
          </a:stretch>
        </p:blipFill>
        <p:spPr>
          <a:xfrm>
            <a:off x="2994458" y="229543"/>
            <a:ext cx="355727" cy="368902"/>
          </a:xfrm>
          <a:prstGeom prst="rect">
            <a:avLst/>
          </a:prstGeom>
          <a:ln w="12700">
            <a:miter lim="400000"/>
          </a:ln>
        </p:spPr>
      </p:pic>
      <p:pic>
        <p:nvPicPr>
          <p:cNvPr id="1874" name="pasted-image.pdf"/>
          <p:cNvPicPr>
            <a:picLocks noChangeAspect="1"/>
          </p:cNvPicPr>
          <p:nvPr/>
        </p:nvPicPr>
        <p:blipFill>
          <a:blip r:embed="rId8"/>
          <a:stretch>
            <a:fillRect/>
          </a:stretch>
        </p:blipFill>
        <p:spPr>
          <a:xfrm>
            <a:off x="942603" y="211862"/>
            <a:ext cx="289852" cy="223976"/>
          </a:xfrm>
          <a:prstGeom prst="rect">
            <a:avLst/>
          </a:prstGeom>
          <a:ln w="12700">
            <a:miter lim="400000"/>
          </a:ln>
        </p:spPr>
      </p:pic>
      <p:pic>
        <p:nvPicPr>
          <p:cNvPr id="1875" name="pasted-image.pdf"/>
          <p:cNvPicPr>
            <a:picLocks noChangeAspect="1"/>
          </p:cNvPicPr>
          <p:nvPr/>
        </p:nvPicPr>
        <p:blipFill>
          <a:blip r:embed="rId9"/>
          <a:stretch>
            <a:fillRect/>
          </a:stretch>
        </p:blipFill>
        <p:spPr>
          <a:xfrm>
            <a:off x="4926802" y="140721"/>
            <a:ext cx="647449" cy="328160"/>
          </a:xfrm>
          <a:prstGeom prst="rect">
            <a:avLst/>
          </a:prstGeom>
          <a:ln w="12700">
            <a:miter lim="400000"/>
          </a:ln>
        </p:spPr>
      </p:pic>
      <p:pic>
        <p:nvPicPr>
          <p:cNvPr id="1876" name="pasted-image-filtered.png"/>
          <p:cNvPicPr>
            <a:picLocks noChangeAspect="1"/>
          </p:cNvPicPr>
          <p:nvPr/>
        </p:nvPicPr>
        <p:blipFill>
          <a:blip r:embed="rId10"/>
          <a:stretch>
            <a:fillRect/>
          </a:stretch>
        </p:blipFill>
        <p:spPr>
          <a:xfrm>
            <a:off x="295254" y="585374"/>
            <a:ext cx="1625601" cy="1625601"/>
          </a:xfrm>
          <a:prstGeom prst="rect">
            <a:avLst/>
          </a:prstGeom>
          <a:ln w="25400">
            <a:solidFill>
              <a:srgbClr val="000000"/>
            </a:solidFill>
            <a:miter lim="400000"/>
          </a:ln>
        </p:spPr>
      </p:pic>
      <p:pic>
        <p:nvPicPr>
          <p:cNvPr id="1877" name="pasted-image-filtered.png"/>
          <p:cNvPicPr>
            <a:picLocks noChangeAspect="1"/>
          </p:cNvPicPr>
          <p:nvPr/>
        </p:nvPicPr>
        <p:blipFill>
          <a:blip r:embed="rId10"/>
          <a:stretch>
            <a:fillRect/>
          </a:stretch>
        </p:blipFill>
        <p:spPr>
          <a:xfrm>
            <a:off x="4414067" y="2333818"/>
            <a:ext cx="1625601" cy="1625601"/>
          </a:xfrm>
          <a:prstGeom prst="rect">
            <a:avLst/>
          </a:prstGeom>
          <a:ln w="101600">
            <a:solidFill>
              <a:schemeClr val="accent6"/>
            </a:solidFill>
            <a:prstDash val="sysDot"/>
            <a:miter lim="400000"/>
          </a:ln>
        </p:spPr>
      </p:pic>
      <p:sp>
        <p:nvSpPr>
          <p:cNvPr id="1878" name="Shape 1878"/>
          <p:cNvSpPr/>
          <p:nvPr/>
        </p:nvSpPr>
        <p:spPr>
          <a:xfrm>
            <a:off x="6326274" y="5232299"/>
            <a:ext cx="251751"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79" name="Shape 1879"/>
          <p:cNvSpPr/>
          <p:nvPr/>
        </p:nvSpPr>
        <p:spPr>
          <a:xfrm>
            <a:off x="10198121" y="5229273"/>
            <a:ext cx="251752"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80" name="Shape 1880"/>
          <p:cNvSpPr/>
          <p:nvPr/>
        </p:nvSpPr>
        <p:spPr>
          <a:xfrm>
            <a:off x="8237843" y="2044702"/>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b="1" kern="0">
                <a:solidFill>
                  <a:srgbClr val="00882B"/>
                </a:solidFill>
                <a:latin typeface="Helvetica"/>
                <a:ea typeface="Helvetica"/>
                <a:cs typeface="Helvetica"/>
                <a:sym typeface="Helvetica"/>
              </a:rPr>
              <a:t>real</a:t>
            </a:r>
            <a:r>
              <a:rPr sz="3000" kern="0">
                <a:solidFill>
                  <a:srgbClr val="000000"/>
                </a:solidFill>
                <a:latin typeface="Helvetica Light"/>
                <a:sym typeface="Helvetica Light"/>
              </a:rPr>
              <a:t> </a:t>
            </a:r>
            <a:r>
              <a:rPr sz="3000" i="1" kern="0">
                <a:solidFill>
                  <a:srgbClr val="000000"/>
                </a:solidFill>
                <a:latin typeface="Helvetica"/>
                <a:ea typeface="Helvetica"/>
                <a:cs typeface="Helvetica"/>
                <a:sym typeface="Helvetica"/>
              </a:rPr>
              <a:t>pair</a:t>
            </a:r>
          </a:p>
        </p:txBody>
      </p:sp>
      <p:pic>
        <p:nvPicPr>
          <p:cNvPr id="1881" name="pasted-image.png"/>
          <p:cNvPicPr>
            <a:picLocks noChangeAspect="1"/>
          </p:cNvPicPr>
          <p:nvPr/>
        </p:nvPicPr>
        <p:blipFill>
          <a:blip r:embed="rId11"/>
          <a:stretch>
            <a:fillRect/>
          </a:stretch>
        </p:blipFill>
        <p:spPr>
          <a:xfrm>
            <a:off x="4423788" y="585374"/>
            <a:ext cx="1625601" cy="1625601"/>
          </a:xfrm>
          <a:prstGeom prst="rect">
            <a:avLst/>
          </a:prstGeom>
          <a:ln w="25400">
            <a:solidFill>
              <a:srgbClr val="000000"/>
            </a:solidFill>
            <a:miter lim="400000"/>
          </a:ln>
        </p:spPr>
      </p:pic>
      <p:sp>
        <p:nvSpPr>
          <p:cNvPr id="1882" name="Shape 1882"/>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883" name="Shape 1883"/>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426967492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6" name="pasted-image.png"/>
          <p:cNvPicPr>
            <a:picLocks noChangeAspect="1"/>
          </p:cNvPicPr>
          <p:nvPr/>
        </p:nvPicPr>
        <p:blipFill>
          <a:blip r:embed="rId2"/>
          <a:stretch>
            <a:fillRect/>
          </a:stretch>
        </p:blipFill>
        <p:spPr>
          <a:xfrm>
            <a:off x="4423788" y="585374"/>
            <a:ext cx="1625601" cy="1625601"/>
          </a:xfrm>
          <a:prstGeom prst="rect">
            <a:avLst/>
          </a:prstGeom>
          <a:ln w="25400">
            <a:solidFill>
              <a:srgbClr val="000000"/>
            </a:solidFill>
            <a:miter lim="400000"/>
          </a:ln>
        </p:spPr>
      </p:pic>
      <p:sp>
        <p:nvSpPr>
          <p:cNvPr id="1887" name="Shape 1887"/>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88" name="Shape 1888"/>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89" name="Shape 1889"/>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90" name="Shape 1890"/>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91" name="pasted-image.pdf"/>
          <p:cNvPicPr>
            <a:picLocks noChangeAspect="1"/>
          </p:cNvPicPr>
          <p:nvPr/>
        </p:nvPicPr>
        <p:blipFill>
          <a:blip r:embed="rId3"/>
          <a:stretch>
            <a:fillRect/>
          </a:stretch>
        </p:blipFill>
        <p:spPr>
          <a:xfrm>
            <a:off x="7492010" y="1199373"/>
            <a:ext cx="382077" cy="329377"/>
          </a:xfrm>
          <a:prstGeom prst="rect">
            <a:avLst/>
          </a:prstGeom>
          <a:ln w="12700">
            <a:miter lim="400000"/>
          </a:ln>
        </p:spPr>
      </p:pic>
      <p:sp>
        <p:nvSpPr>
          <p:cNvPr id="1914" name="Shape 1914"/>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896" name="Group 1896"/>
          <p:cNvGrpSpPr/>
          <p:nvPr/>
        </p:nvGrpSpPr>
        <p:grpSpPr>
          <a:xfrm rot="5400000">
            <a:off x="5458565" y="2206495"/>
            <a:ext cx="1760212" cy="157011"/>
            <a:chOff x="0" y="0"/>
            <a:chExt cx="3520423" cy="314020"/>
          </a:xfrm>
        </p:grpSpPr>
        <p:sp>
          <p:nvSpPr>
            <p:cNvPr id="1893" name="Shape 1893"/>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94" name="Shape 1894"/>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95" name="Shape 1895"/>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897" name="Shape 1897"/>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98" name="Shape 1898"/>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99" name="Shape 1899"/>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900" name="Shape 1900"/>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901" name="pasted-image.pdf"/>
          <p:cNvPicPr>
            <a:picLocks noChangeAspect="1"/>
          </p:cNvPicPr>
          <p:nvPr/>
        </p:nvPicPr>
        <p:blipFill>
          <a:blip r:embed="rId4"/>
          <a:stretch>
            <a:fillRect/>
          </a:stretch>
        </p:blipFill>
        <p:spPr>
          <a:xfrm>
            <a:off x="2994458" y="229543"/>
            <a:ext cx="355727" cy="368902"/>
          </a:xfrm>
          <a:prstGeom prst="rect">
            <a:avLst/>
          </a:prstGeom>
          <a:ln w="12700">
            <a:miter lim="400000"/>
          </a:ln>
        </p:spPr>
      </p:pic>
      <p:pic>
        <p:nvPicPr>
          <p:cNvPr id="1902" name="pasted-image.pdf"/>
          <p:cNvPicPr>
            <a:picLocks noChangeAspect="1"/>
          </p:cNvPicPr>
          <p:nvPr/>
        </p:nvPicPr>
        <p:blipFill>
          <a:blip r:embed="rId5"/>
          <a:stretch>
            <a:fillRect/>
          </a:stretch>
        </p:blipFill>
        <p:spPr>
          <a:xfrm>
            <a:off x="942603" y="211862"/>
            <a:ext cx="289852" cy="223976"/>
          </a:xfrm>
          <a:prstGeom prst="rect">
            <a:avLst/>
          </a:prstGeom>
          <a:ln w="12700">
            <a:miter lim="400000"/>
          </a:ln>
        </p:spPr>
      </p:pic>
      <p:pic>
        <p:nvPicPr>
          <p:cNvPr id="1903" name="pasted-image.pdf"/>
          <p:cNvPicPr>
            <a:picLocks noChangeAspect="1"/>
          </p:cNvPicPr>
          <p:nvPr/>
        </p:nvPicPr>
        <p:blipFill>
          <a:blip r:embed="rId6"/>
          <a:stretch>
            <a:fillRect/>
          </a:stretch>
        </p:blipFill>
        <p:spPr>
          <a:xfrm>
            <a:off x="4926802" y="140721"/>
            <a:ext cx="647449" cy="328160"/>
          </a:xfrm>
          <a:prstGeom prst="rect">
            <a:avLst/>
          </a:prstGeom>
          <a:ln w="12700">
            <a:miter lim="400000"/>
          </a:ln>
        </p:spPr>
      </p:pic>
      <p:pic>
        <p:nvPicPr>
          <p:cNvPr id="1904" name="pasted-image-filtered.png"/>
          <p:cNvPicPr>
            <a:picLocks noChangeAspect="1"/>
          </p:cNvPicPr>
          <p:nvPr/>
        </p:nvPicPr>
        <p:blipFill>
          <a:blip r:embed="rId7"/>
          <a:stretch>
            <a:fillRect/>
          </a:stretch>
        </p:blipFill>
        <p:spPr>
          <a:xfrm>
            <a:off x="295254" y="585374"/>
            <a:ext cx="1625601" cy="1625601"/>
          </a:xfrm>
          <a:prstGeom prst="rect">
            <a:avLst/>
          </a:prstGeom>
          <a:ln w="25400">
            <a:solidFill>
              <a:srgbClr val="000000"/>
            </a:solidFill>
            <a:miter lim="400000"/>
          </a:ln>
        </p:spPr>
      </p:pic>
      <p:pic>
        <p:nvPicPr>
          <p:cNvPr id="1905" name="pasted-image-filtered.png"/>
          <p:cNvPicPr>
            <a:picLocks noChangeAspect="1"/>
          </p:cNvPicPr>
          <p:nvPr/>
        </p:nvPicPr>
        <p:blipFill>
          <a:blip r:embed="rId7"/>
          <a:stretch>
            <a:fillRect/>
          </a:stretch>
        </p:blipFill>
        <p:spPr>
          <a:xfrm>
            <a:off x="4414067" y="2333818"/>
            <a:ext cx="1625601" cy="1625601"/>
          </a:xfrm>
          <a:prstGeom prst="rect">
            <a:avLst/>
          </a:prstGeom>
          <a:ln w="25400">
            <a:solidFill>
              <a:srgbClr val="000000"/>
            </a:solidFill>
            <a:miter lim="400000"/>
          </a:ln>
        </p:spPr>
      </p:pic>
      <p:pic>
        <p:nvPicPr>
          <p:cNvPr id="1906" name="pasted-image.pdf"/>
          <p:cNvPicPr>
            <a:picLocks noChangeAspect="1"/>
          </p:cNvPicPr>
          <p:nvPr/>
        </p:nvPicPr>
        <p:blipFill>
          <a:blip r:embed="rId8"/>
          <a:stretch>
            <a:fillRect/>
          </a:stretch>
        </p:blipFill>
        <p:spPr>
          <a:xfrm>
            <a:off x="1846959" y="5284719"/>
            <a:ext cx="1915282" cy="499197"/>
          </a:xfrm>
          <a:prstGeom prst="rect">
            <a:avLst/>
          </a:prstGeom>
          <a:ln w="12700">
            <a:miter lim="400000"/>
          </a:ln>
        </p:spPr>
      </p:pic>
      <p:pic>
        <p:nvPicPr>
          <p:cNvPr id="1907" name="pasted-image.pdf"/>
          <p:cNvPicPr>
            <a:picLocks noChangeAspect="1"/>
          </p:cNvPicPr>
          <p:nvPr/>
        </p:nvPicPr>
        <p:blipFill>
          <a:blip r:embed="rId9"/>
          <a:stretch>
            <a:fillRect/>
          </a:stretch>
        </p:blipFill>
        <p:spPr>
          <a:xfrm>
            <a:off x="4001314" y="5209841"/>
            <a:ext cx="939385" cy="451856"/>
          </a:xfrm>
          <a:prstGeom prst="rect">
            <a:avLst/>
          </a:prstGeom>
          <a:ln w="12700">
            <a:miter lim="400000"/>
          </a:ln>
        </p:spPr>
      </p:pic>
      <p:pic>
        <p:nvPicPr>
          <p:cNvPr id="1908" name="pasted-image.pdf"/>
          <p:cNvPicPr>
            <a:picLocks noChangeAspect="1"/>
          </p:cNvPicPr>
          <p:nvPr/>
        </p:nvPicPr>
        <p:blipFill>
          <a:blip r:embed="rId10"/>
          <a:stretch>
            <a:fillRect/>
          </a:stretch>
        </p:blipFill>
        <p:spPr>
          <a:xfrm>
            <a:off x="11480281" y="5210223"/>
            <a:ext cx="71346" cy="439965"/>
          </a:xfrm>
          <a:prstGeom prst="rect">
            <a:avLst/>
          </a:prstGeom>
          <a:ln w="12700">
            <a:miter lim="400000"/>
          </a:ln>
        </p:spPr>
      </p:pic>
      <p:pic>
        <p:nvPicPr>
          <p:cNvPr id="1909" name="pasted-image.pdf"/>
          <p:cNvPicPr>
            <a:picLocks noChangeAspect="1"/>
          </p:cNvPicPr>
          <p:nvPr/>
        </p:nvPicPr>
        <p:blipFill>
          <a:blip r:embed="rId11"/>
          <a:stretch>
            <a:fillRect/>
          </a:stretch>
        </p:blipFill>
        <p:spPr>
          <a:xfrm>
            <a:off x="5238347" y="5224695"/>
            <a:ext cx="5944286" cy="422148"/>
          </a:xfrm>
          <a:prstGeom prst="rect">
            <a:avLst/>
          </a:prstGeom>
          <a:ln w="12700">
            <a:miter lim="400000"/>
          </a:ln>
        </p:spPr>
      </p:pic>
      <p:sp>
        <p:nvSpPr>
          <p:cNvPr id="1910" name="Shape 1910"/>
          <p:cNvSpPr/>
          <p:nvPr/>
        </p:nvSpPr>
        <p:spPr>
          <a:xfrm>
            <a:off x="1573450" y="4863927"/>
            <a:ext cx="10352050" cy="1143684"/>
          </a:xfrm>
          <a:prstGeom prst="rect">
            <a:avLst/>
          </a:prstGeom>
          <a:ln w="63500">
            <a:solidFill>
              <a:schemeClr val="accent5"/>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911" name="Shape 1911"/>
          <p:cNvSpPr/>
          <p:nvPr/>
        </p:nvSpPr>
        <p:spPr>
          <a:xfrm>
            <a:off x="8862475" y="2033903"/>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kern="0">
                <a:solidFill>
                  <a:srgbClr val="000000"/>
                </a:solidFill>
                <a:latin typeface="Helvetica Light"/>
                <a:sym typeface="Helvetica Light"/>
              </a:rPr>
              <a:t>real or fake </a:t>
            </a:r>
            <a:r>
              <a:rPr sz="3000" i="1" kern="0">
                <a:solidFill>
                  <a:srgbClr val="000000"/>
                </a:solidFill>
                <a:latin typeface="Helvetica"/>
                <a:ea typeface="Helvetica"/>
                <a:cs typeface="Helvetica"/>
                <a:sym typeface="Helvetica"/>
              </a:rPr>
              <a:t>pair </a:t>
            </a:r>
            <a:r>
              <a:rPr sz="3000" kern="0">
                <a:solidFill>
                  <a:srgbClr val="000000"/>
                </a:solidFill>
                <a:latin typeface="Helvetica Light"/>
                <a:sym typeface="Helvetica Light"/>
              </a:rPr>
              <a:t>?</a:t>
            </a:r>
          </a:p>
        </p:txBody>
      </p:sp>
      <p:sp>
        <p:nvSpPr>
          <p:cNvPr id="1912" name="Shape 1912"/>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913" name="Shape 1913"/>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107020300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6" name="Shape 1916"/>
          <p:cNvSpPr/>
          <p:nvPr/>
        </p:nvSpPr>
        <p:spPr>
          <a:xfrm>
            <a:off x="4685357" y="312979"/>
            <a:ext cx="2821286"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BW → Color</a:t>
            </a:r>
          </a:p>
        </p:txBody>
      </p:sp>
      <p:sp>
        <p:nvSpPr>
          <p:cNvPr id="1917" name="Shape 1917"/>
          <p:cNvSpPr/>
          <p:nvPr/>
        </p:nvSpPr>
        <p:spPr>
          <a:xfrm>
            <a:off x="728193"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18" name="Shape 1918"/>
          <p:cNvSpPr/>
          <p:nvPr/>
        </p:nvSpPr>
        <p:spPr>
          <a:xfrm>
            <a:off x="2557653"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19" name="Shape 1919"/>
          <p:cNvSpPr/>
          <p:nvPr/>
        </p:nvSpPr>
        <p:spPr>
          <a:xfrm>
            <a:off x="4728111"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20" name="Shape 1920"/>
          <p:cNvSpPr/>
          <p:nvPr/>
        </p:nvSpPr>
        <p:spPr>
          <a:xfrm>
            <a:off x="6557570"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21" name="Shape 1921"/>
          <p:cNvSpPr/>
          <p:nvPr/>
        </p:nvSpPr>
        <p:spPr>
          <a:xfrm>
            <a:off x="8728028"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22" name="Shape 1922"/>
          <p:cNvSpPr/>
          <p:nvPr/>
        </p:nvSpPr>
        <p:spPr>
          <a:xfrm>
            <a:off x="10557489"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pic>
        <p:nvPicPr>
          <p:cNvPr id="1923" name="pasted-image-filtered.png"/>
          <p:cNvPicPr>
            <a:picLocks noChangeAspect="1"/>
          </p:cNvPicPr>
          <p:nvPr/>
        </p:nvPicPr>
        <p:blipFill>
          <a:blip r:embed="rId2"/>
          <a:stretch>
            <a:fillRect/>
          </a:stretch>
        </p:blipFill>
        <p:spPr>
          <a:xfrm>
            <a:off x="106264" y="3824859"/>
            <a:ext cx="1923119" cy="1923119"/>
          </a:xfrm>
          <a:prstGeom prst="rect">
            <a:avLst/>
          </a:prstGeom>
          <a:ln w="12700">
            <a:miter lim="400000"/>
          </a:ln>
        </p:spPr>
      </p:pic>
      <p:pic>
        <p:nvPicPr>
          <p:cNvPr id="1924" name="pasted-image-filtered.png"/>
          <p:cNvPicPr>
            <a:picLocks noChangeAspect="1"/>
          </p:cNvPicPr>
          <p:nvPr/>
        </p:nvPicPr>
        <p:blipFill>
          <a:blip r:embed="rId3"/>
          <a:stretch>
            <a:fillRect/>
          </a:stretch>
        </p:blipFill>
        <p:spPr>
          <a:xfrm>
            <a:off x="4162976" y="1731645"/>
            <a:ext cx="1923119" cy="1923119"/>
          </a:xfrm>
          <a:prstGeom prst="rect">
            <a:avLst/>
          </a:prstGeom>
          <a:ln w="12700">
            <a:miter lim="400000"/>
          </a:ln>
        </p:spPr>
      </p:pic>
      <p:pic>
        <p:nvPicPr>
          <p:cNvPr id="1925" name="pasted-image-filtered.png"/>
          <p:cNvPicPr>
            <a:picLocks noChangeAspect="1"/>
          </p:cNvPicPr>
          <p:nvPr/>
        </p:nvPicPr>
        <p:blipFill>
          <a:blip r:embed="rId4"/>
          <a:stretch>
            <a:fillRect/>
          </a:stretch>
        </p:blipFill>
        <p:spPr>
          <a:xfrm>
            <a:off x="4162976" y="3824788"/>
            <a:ext cx="1923260" cy="1923260"/>
          </a:xfrm>
          <a:prstGeom prst="rect">
            <a:avLst/>
          </a:prstGeom>
          <a:ln w="12700">
            <a:miter lim="400000"/>
          </a:ln>
        </p:spPr>
      </p:pic>
      <p:pic>
        <p:nvPicPr>
          <p:cNvPr id="1926" name="pasted-image-filtered.png"/>
          <p:cNvPicPr>
            <a:picLocks noChangeAspect="1"/>
          </p:cNvPicPr>
          <p:nvPr/>
        </p:nvPicPr>
        <p:blipFill>
          <a:blip r:embed="rId5"/>
          <a:stretch>
            <a:fillRect/>
          </a:stretch>
        </p:blipFill>
        <p:spPr>
          <a:xfrm>
            <a:off x="8220881" y="1731575"/>
            <a:ext cx="1923260" cy="1923260"/>
          </a:xfrm>
          <a:prstGeom prst="rect">
            <a:avLst/>
          </a:prstGeom>
          <a:ln w="12700">
            <a:miter lim="400000"/>
          </a:ln>
        </p:spPr>
      </p:pic>
      <p:grpSp>
        <p:nvGrpSpPr>
          <p:cNvPr id="1933" name="Group 1933"/>
          <p:cNvGrpSpPr/>
          <p:nvPr/>
        </p:nvGrpSpPr>
        <p:grpSpPr>
          <a:xfrm>
            <a:off x="2055466" y="1731574"/>
            <a:ext cx="10052579" cy="4016474"/>
            <a:chOff x="0" y="0"/>
            <a:chExt cx="20105157" cy="8032947"/>
          </a:xfrm>
        </p:grpSpPr>
        <p:pic>
          <p:nvPicPr>
            <p:cNvPr id="1927" name="pasted-image.png"/>
            <p:cNvPicPr>
              <a:picLocks noChangeAspect="1"/>
            </p:cNvPicPr>
            <p:nvPr/>
          </p:nvPicPr>
          <p:blipFill>
            <a:blip r:embed="rId6"/>
            <a:stretch>
              <a:fillRect/>
            </a:stretch>
          </p:blipFill>
          <p:spPr>
            <a:xfrm>
              <a:off x="10561" y="4186711"/>
              <a:ext cx="3846237" cy="3846237"/>
            </a:xfrm>
            <a:prstGeom prst="rect">
              <a:avLst/>
            </a:prstGeom>
            <a:ln w="12700" cap="flat">
              <a:noFill/>
              <a:miter lim="400000"/>
            </a:ln>
            <a:effectLst/>
          </p:spPr>
        </p:pic>
        <p:pic>
          <p:nvPicPr>
            <p:cNvPr id="1928" name="pasted-image.png"/>
            <p:cNvPicPr>
              <a:picLocks noChangeAspect="1"/>
            </p:cNvPicPr>
            <p:nvPr/>
          </p:nvPicPr>
          <p:blipFill>
            <a:blip r:embed="rId7"/>
            <a:stretch>
              <a:fillRect/>
            </a:stretch>
          </p:blipFill>
          <p:spPr>
            <a:xfrm>
              <a:off x="8123984" y="141"/>
              <a:ext cx="3846237" cy="3846237"/>
            </a:xfrm>
            <a:prstGeom prst="rect">
              <a:avLst/>
            </a:prstGeom>
            <a:ln w="12700" cap="flat">
              <a:noFill/>
              <a:miter lim="400000"/>
            </a:ln>
            <a:effectLst/>
          </p:spPr>
        </p:pic>
        <p:pic>
          <p:nvPicPr>
            <p:cNvPr id="1929" name="pasted-image.png"/>
            <p:cNvPicPr>
              <a:picLocks noChangeAspect="1"/>
            </p:cNvPicPr>
            <p:nvPr/>
          </p:nvPicPr>
          <p:blipFill>
            <a:blip r:embed="rId8"/>
            <a:stretch>
              <a:fillRect/>
            </a:stretch>
          </p:blipFill>
          <p:spPr>
            <a:xfrm>
              <a:off x="8123702" y="4186427"/>
              <a:ext cx="3846520" cy="3846520"/>
            </a:xfrm>
            <a:prstGeom prst="rect">
              <a:avLst/>
            </a:prstGeom>
            <a:ln w="12700" cap="flat">
              <a:noFill/>
              <a:miter lim="400000"/>
            </a:ln>
            <a:effectLst/>
          </p:spPr>
        </p:pic>
        <p:pic>
          <p:nvPicPr>
            <p:cNvPr id="1930" name="pasted-image.png"/>
            <p:cNvPicPr>
              <a:picLocks noChangeAspect="1"/>
            </p:cNvPicPr>
            <p:nvPr/>
          </p:nvPicPr>
          <p:blipFill>
            <a:blip r:embed="rId9"/>
            <a:stretch>
              <a:fillRect/>
            </a:stretch>
          </p:blipFill>
          <p:spPr>
            <a:xfrm>
              <a:off x="16239512" y="0"/>
              <a:ext cx="3846520" cy="3846520"/>
            </a:xfrm>
            <a:prstGeom prst="rect">
              <a:avLst/>
            </a:prstGeom>
            <a:ln w="12700" cap="flat">
              <a:noFill/>
              <a:miter lim="400000"/>
            </a:ln>
            <a:effectLst/>
          </p:spPr>
        </p:pic>
        <p:pic>
          <p:nvPicPr>
            <p:cNvPr id="1931" name="pasted-image.png"/>
            <p:cNvPicPr>
              <a:picLocks noChangeAspect="1"/>
            </p:cNvPicPr>
            <p:nvPr/>
          </p:nvPicPr>
          <p:blipFill>
            <a:blip r:embed="rId10"/>
            <a:stretch>
              <a:fillRect/>
            </a:stretch>
          </p:blipFill>
          <p:spPr>
            <a:xfrm>
              <a:off x="0" y="0"/>
              <a:ext cx="3846519" cy="3846519"/>
            </a:xfrm>
            <a:prstGeom prst="rect">
              <a:avLst/>
            </a:prstGeom>
            <a:ln w="12700" cap="flat">
              <a:noFill/>
              <a:miter lim="400000"/>
            </a:ln>
            <a:effectLst/>
          </p:spPr>
        </p:pic>
        <p:pic>
          <p:nvPicPr>
            <p:cNvPr id="1932" name="45913.png"/>
            <p:cNvPicPr>
              <a:picLocks noChangeAspect="1"/>
            </p:cNvPicPr>
            <p:nvPr/>
          </p:nvPicPr>
          <p:blipFill>
            <a:blip r:embed="rId11"/>
            <a:stretch>
              <a:fillRect/>
            </a:stretch>
          </p:blipFill>
          <p:spPr>
            <a:xfrm>
              <a:off x="16258638" y="4186427"/>
              <a:ext cx="3846520" cy="3846520"/>
            </a:xfrm>
            <a:prstGeom prst="rect">
              <a:avLst/>
            </a:prstGeom>
            <a:ln w="12700" cap="flat">
              <a:noFill/>
              <a:miter lim="400000"/>
            </a:ln>
            <a:effectLst/>
          </p:spPr>
        </p:pic>
      </p:grpSp>
      <p:pic>
        <p:nvPicPr>
          <p:cNvPr id="1934" name="45913-filtered.jpeg"/>
          <p:cNvPicPr>
            <a:picLocks noChangeAspect="1"/>
          </p:cNvPicPr>
          <p:nvPr/>
        </p:nvPicPr>
        <p:blipFill>
          <a:blip r:embed="rId12"/>
          <a:stretch>
            <a:fillRect/>
          </a:stretch>
        </p:blipFill>
        <p:spPr>
          <a:xfrm>
            <a:off x="8240128" y="3828686"/>
            <a:ext cx="1915606" cy="1915606"/>
          </a:xfrm>
          <a:prstGeom prst="rect">
            <a:avLst/>
          </a:prstGeom>
          <a:ln w="12700">
            <a:solidFill>
              <a:srgbClr val="000000"/>
            </a:solidFill>
            <a:miter lim="400000"/>
          </a:ln>
        </p:spPr>
      </p:pic>
      <p:pic>
        <p:nvPicPr>
          <p:cNvPr id="1935" name="pasted-image-filtered.png"/>
          <p:cNvPicPr>
            <a:picLocks noChangeAspect="1"/>
          </p:cNvPicPr>
          <p:nvPr/>
        </p:nvPicPr>
        <p:blipFill>
          <a:blip r:embed="rId13"/>
          <a:stretch>
            <a:fillRect/>
          </a:stretch>
        </p:blipFill>
        <p:spPr>
          <a:xfrm>
            <a:off x="106194" y="1731575"/>
            <a:ext cx="1923260" cy="1923260"/>
          </a:xfrm>
          <a:prstGeom prst="rect">
            <a:avLst/>
          </a:prstGeom>
          <a:ln w="12700">
            <a:miter lim="400000"/>
          </a:ln>
        </p:spPr>
      </p:pic>
      <p:sp>
        <p:nvSpPr>
          <p:cNvPr id="1936" name="Shape 1936"/>
          <p:cNvSpPr/>
          <p:nvPr/>
        </p:nvSpPr>
        <p:spPr>
          <a:xfrm>
            <a:off x="8303851" y="6306913"/>
            <a:ext cx="3670878"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Data from [Russakovsky et al. 2015]</a:t>
            </a:r>
          </a:p>
        </p:txBody>
      </p:sp>
    </p:spTree>
    <p:extLst>
      <p:ext uri="{BB962C8B-B14F-4D97-AF65-F5344CB8AC3E}">
        <p14:creationId xmlns:p14="http://schemas.microsoft.com/office/powerpoint/2010/main" val="55737534"/>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3"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8" name="pasted-image.png"/>
          <p:cNvPicPr>
            <a:picLocks noChangeAspect="1"/>
          </p:cNvPicPr>
          <p:nvPr/>
        </p:nvPicPr>
        <p:blipFill>
          <a:blip r:embed="rId3"/>
          <a:stretch>
            <a:fillRect/>
          </a:stretch>
        </p:blipFill>
        <p:spPr>
          <a:xfrm>
            <a:off x="64951" y="1441945"/>
            <a:ext cx="3974068" cy="3974068"/>
          </a:xfrm>
          <a:prstGeom prst="rect">
            <a:avLst/>
          </a:prstGeom>
          <a:ln w="25400">
            <a:solidFill>
              <a:srgbClr val="000000"/>
            </a:solidFill>
            <a:miter lim="400000"/>
          </a:ln>
        </p:spPr>
      </p:pic>
      <p:pic>
        <p:nvPicPr>
          <p:cNvPr id="1939" name="pasted-image.png"/>
          <p:cNvPicPr>
            <a:picLocks noChangeAspect="1"/>
          </p:cNvPicPr>
          <p:nvPr/>
        </p:nvPicPr>
        <p:blipFill>
          <a:blip r:embed="rId4"/>
          <a:stretch>
            <a:fillRect/>
          </a:stretch>
        </p:blipFill>
        <p:spPr>
          <a:xfrm>
            <a:off x="12197127" y="1441966"/>
            <a:ext cx="3974068" cy="3974068"/>
          </a:xfrm>
          <a:prstGeom prst="rect">
            <a:avLst/>
          </a:prstGeom>
          <a:ln w="25400">
            <a:solidFill>
              <a:srgbClr val="000000"/>
            </a:solidFill>
            <a:miter lim="400000"/>
          </a:ln>
        </p:spPr>
      </p:pic>
      <p:sp>
        <p:nvSpPr>
          <p:cNvPr id="1940" name="Shape 1940"/>
          <p:cNvSpPr/>
          <p:nvPr/>
        </p:nvSpPr>
        <p:spPr>
          <a:xfrm>
            <a:off x="1724112" y="988254"/>
            <a:ext cx="652424"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Input</a:t>
            </a:r>
          </a:p>
        </p:txBody>
      </p:sp>
      <p:grpSp>
        <p:nvGrpSpPr>
          <p:cNvPr id="1943" name="Group 1943"/>
          <p:cNvGrpSpPr/>
          <p:nvPr/>
        </p:nvGrpSpPr>
        <p:grpSpPr>
          <a:xfrm>
            <a:off x="4108797" y="988253"/>
            <a:ext cx="3974068" cy="4427803"/>
            <a:chOff x="0" y="-6363"/>
            <a:chExt cx="7948135" cy="8855603"/>
          </a:xfrm>
        </p:grpSpPr>
        <p:pic>
          <p:nvPicPr>
            <p:cNvPr id="1941" name="pasted-image-filtered.png"/>
            <p:cNvPicPr>
              <a:picLocks noChangeAspect="1"/>
            </p:cNvPicPr>
            <p:nvPr/>
          </p:nvPicPr>
          <p:blipFill>
            <a:blip r:embed="rId5"/>
            <a:stretch>
              <a:fillRect/>
            </a:stretch>
          </p:blipFill>
          <p:spPr>
            <a:xfrm>
              <a:off x="0" y="901105"/>
              <a:ext cx="7948135" cy="7948135"/>
            </a:xfrm>
            <a:prstGeom prst="rect">
              <a:avLst/>
            </a:prstGeom>
            <a:ln w="25400" cap="flat">
              <a:solidFill>
                <a:srgbClr val="000000"/>
              </a:solidFill>
              <a:prstDash val="solid"/>
              <a:miter lim="400000"/>
            </a:ln>
            <a:effectLst/>
          </p:spPr>
        </p:pic>
        <p:sp>
          <p:nvSpPr>
            <p:cNvPr id="1942" name="Shape 1942"/>
            <p:cNvSpPr/>
            <p:nvPr/>
          </p:nvSpPr>
          <p:spPr>
            <a:xfrm>
              <a:off x="3099166" y="-6363"/>
              <a:ext cx="1750482" cy="7906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200"/>
              </a:lvl1pPr>
            </a:lstStyle>
            <a:p>
              <a:pPr algn="ctr" defTabSz="410766" hangingPunct="0"/>
              <a:r>
                <a:rPr sz="2100" kern="0">
                  <a:solidFill>
                    <a:srgbClr val="000000"/>
                  </a:solidFill>
                  <a:latin typeface="Helvetica Light"/>
                  <a:sym typeface="Helvetica Light"/>
                </a:rPr>
                <a:t>Output</a:t>
              </a:r>
            </a:p>
          </p:txBody>
        </p:sp>
      </p:grpSp>
      <p:grpSp>
        <p:nvGrpSpPr>
          <p:cNvPr id="1946" name="Group 1946"/>
          <p:cNvGrpSpPr/>
          <p:nvPr/>
        </p:nvGrpSpPr>
        <p:grpSpPr>
          <a:xfrm>
            <a:off x="8152941" y="988253"/>
            <a:ext cx="3974068" cy="4427761"/>
            <a:chOff x="0" y="-6363"/>
            <a:chExt cx="7948135" cy="8855519"/>
          </a:xfrm>
        </p:grpSpPr>
        <p:pic>
          <p:nvPicPr>
            <p:cNvPr id="1944" name="pasted-image-filtered.png"/>
            <p:cNvPicPr>
              <a:picLocks noChangeAspect="1"/>
            </p:cNvPicPr>
            <p:nvPr/>
          </p:nvPicPr>
          <p:blipFill>
            <a:blip r:embed="rId6"/>
            <a:srcRect/>
            <a:stretch>
              <a:fillRect/>
            </a:stretch>
          </p:blipFill>
          <p:spPr>
            <a:xfrm>
              <a:off x="0" y="901021"/>
              <a:ext cx="7948135" cy="7948135"/>
            </a:xfrm>
            <a:prstGeom prst="rect">
              <a:avLst/>
            </a:prstGeom>
            <a:ln w="25400" cap="flat">
              <a:solidFill>
                <a:srgbClr val="000000"/>
              </a:solidFill>
              <a:prstDash val="solid"/>
              <a:miter lim="400000"/>
            </a:ln>
            <a:effectLst/>
          </p:spPr>
        </p:pic>
        <p:sp>
          <p:nvSpPr>
            <p:cNvPr id="1945" name="Shape 1945"/>
            <p:cNvSpPr/>
            <p:nvPr/>
          </p:nvSpPr>
          <p:spPr>
            <a:xfrm>
              <a:off x="2496294" y="-6363"/>
              <a:ext cx="2962352" cy="7906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200"/>
              </a:lvl1pPr>
            </a:lstStyle>
            <a:p>
              <a:pPr algn="ctr" defTabSz="410766" hangingPunct="0"/>
              <a:r>
                <a:rPr sz="2100" kern="0">
                  <a:solidFill>
                    <a:srgbClr val="000000"/>
                  </a:solidFill>
                  <a:latin typeface="Helvetica Light"/>
                  <a:sym typeface="Helvetica Light"/>
                </a:rPr>
                <a:t>Groundtruth</a:t>
              </a:r>
            </a:p>
          </p:txBody>
        </p:sp>
      </p:grpSp>
      <p:grpSp>
        <p:nvGrpSpPr>
          <p:cNvPr id="1949" name="Group 1949"/>
          <p:cNvGrpSpPr/>
          <p:nvPr/>
        </p:nvGrpSpPr>
        <p:grpSpPr>
          <a:xfrm>
            <a:off x="278540" y="5543432"/>
            <a:ext cx="3764249" cy="1133271"/>
            <a:chOff x="0" y="329855"/>
            <a:chExt cx="7528495" cy="2266539"/>
          </a:xfrm>
        </p:grpSpPr>
        <p:sp>
          <p:nvSpPr>
            <p:cNvPr id="1947" name="Shape 1947"/>
            <p:cNvSpPr/>
            <p:nvPr/>
          </p:nvSpPr>
          <p:spPr>
            <a:xfrm>
              <a:off x="0" y="744664"/>
              <a:ext cx="4639090" cy="14369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defTabSz="410766" hangingPunct="0">
                <a:defRPr sz="4200"/>
              </a:pPr>
              <a:r>
                <a:rPr sz="2100" kern="0">
                  <a:solidFill>
                    <a:srgbClr val="000000"/>
                  </a:solidFill>
                  <a:latin typeface="Helvetica Light"/>
                  <a:sym typeface="Helvetica Light"/>
                </a:rPr>
                <a:t>Data from</a:t>
              </a:r>
            </a:p>
            <a:p>
              <a:pPr defTabSz="410766" hangingPunct="0">
                <a:defRPr sz="4200"/>
              </a:pPr>
              <a:r>
                <a:rPr sz="2100" kern="0">
                  <a:solidFill>
                    <a:srgbClr val="000000"/>
                  </a:solidFill>
                  <a:latin typeface="Helvetica Light"/>
                  <a:sym typeface="Helvetica Light"/>
                </a:rPr>
                <a:t>[</a:t>
              </a:r>
              <a:r>
                <a:rPr sz="2100" u="sng" kern="0">
                  <a:solidFill>
                    <a:srgbClr val="000000"/>
                  </a:solidFill>
                  <a:latin typeface="Helvetica Light"/>
                  <a:sym typeface="Helvetica Light"/>
                  <a:hlinkClick r:id="rId7"/>
                </a:rPr>
                <a:t>maps.google.com</a:t>
              </a:r>
              <a:r>
                <a:rPr sz="2100" kern="0">
                  <a:solidFill>
                    <a:srgbClr val="000000"/>
                  </a:solidFill>
                  <a:latin typeface="Helvetica Light"/>
                  <a:sym typeface="Helvetica Light"/>
                </a:rPr>
                <a:t>]</a:t>
              </a:r>
            </a:p>
          </p:txBody>
        </p:sp>
        <p:pic>
          <p:nvPicPr>
            <p:cNvPr id="1948" name="pasted-image.png"/>
            <p:cNvPicPr>
              <a:picLocks noChangeAspect="1"/>
            </p:cNvPicPr>
            <p:nvPr/>
          </p:nvPicPr>
          <p:blipFill>
            <a:blip r:embed="rId8"/>
            <a:srcRect/>
            <a:stretch>
              <a:fillRect/>
            </a:stretch>
          </p:blipFill>
          <p:spPr>
            <a:xfrm>
              <a:off x="5327653" y="329855"/>
              <a:ext cx="2200842" cy="2266539"/>
            </a:xfrm>
            <a:prstGeom prst="rect">
              <a:avLst/>
            </a:prstGeom>
            <a:ln w="12700" cap="flat">
              <a:noFill/>
              <a:miter lim="400000"/>
            </a:ln>
            <a:effectLst/>
          </p:spPr>
        </p:pic>
      </p:grpSp>
    </p:spTree>
    <p:extLst>
      <p:ext uri="{BB962C8B-B14F-4D97-AF65-F5344CB8AC3E}">
        <p14:creationId xmlns:p14="http://schemas.microsoft.com/office/powerpoint/2010/main" val="159859871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0" animBg="1" advAuto="0"/>
      <p:bldP spid="1946"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1" name="Shape 1971"/>
          <p:cNvSpPr/>
          <p:nvPr/>
        </p:nvSpPr>
        <p:spPr>
          <a:xfrm>
            <a:off x="3574476" y="58979"/>
            <a:ext cx="5043048"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dirty="0">
                <a:solidFill>
                  <a:srgbClr val="000000"/>
                </a:solidFill>
                <a:latin typeface="Helvetica Light"/>
                <a:sym typeface="Helvetica Light"/>
              </a:rPr>
              <a:t>Labels → </a:t>
            </a:r>
            <a:r>
              <a:rPr lang="en-US" sz="4000" kern="0" dirty="0">
                <a:solidFill>
                  <a:srgbClr val="000000"/>
                </a:solidFill>
                <a:latin typeface="Helvetica Light"/>
                <a:sym typeface="Helvetica Light"/>
              </a:rPr>
              <a:t>Street Views</a:t>
            </a:r>
            <a:endParaRPr sz="4000" kern="0" dirty="0">
              <a:solidFill>
                <a:srgbClr val="000000"/>
              </a:solidFill>
              <a:latin typeface="Helvetica Light"/>
              <a:sym typeface="Helvetica Light"/>
            </a:endParaRPr>
          </a:p>
        </p:txBody>
      </p:sp>
      <p:sp>
        <p:nvSpPr>
          <p:cNvPr id="1982" name="Shape 1982"/>
          <p:cNvSpPr/>
          <p:nvPr/>
        </p:nvSpPr>
        <p:spPr>
          <a:xfrm>
            <a:off x="8865241" y="6448196"/>
            <a:ext cx="2955938"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dirty="0">
                <a:solidFill>
                  <a:srgbClr val="000000"/>
                </a:solidFill>
                <a:latin typeface="Helvetica Light"/>
                <a:sym typeface="Helvetica Light"/>
              </a:rPr>
              <a:t>Data from [</a:t>
            </a:r>
            <a:r>
              <a:rPr lang="en-US" sz="1800" kern="0" dirty="0">
                <a:solidFill>
                  <a:srgbClr val="000000"/>
                </a:solidFill>
                <a:latin typeface="Helvetica Light"/>
                <a:sym typeface="Helvetica Light"/>
              </a:rPr>
              <a:t>Wang et al</a:t>
            </a:r>
            <a:r>
              <a:rPr sz="1800" kern="0" dirty="0">
                <a:solidFill>
                  <a:srgbClr val="000000"/>
                </a:solidFill>
                <a:latin typeface="Helvetica Light"/>
                <a:sym typeface="Helvetica Light"/>
              </a:rPr>
              <a:t>, </a:t>
            </a:r>
            <a:r>
              <a:rPr lang="en-US" sz="1800" kern="0" dirty="0">
                <a:solidFill>
                  <a:srgbClr val="000000"/>
                </a:solidFill>
                <a:latin typeface="Helvetica Light"/>
                <a:sym typeface="Helvetica Light"/>
              </a:rPr>
              <a:t>2018</a:t>
            </a:r>
            <a:r>
              <a:rPr sz="1800" kern="0" dirty="0">
                <a:solidFill>
                  <a:srgbClr val="000000"/>
                </a:solidFill>
                <a:latin typeface="Helvetica Light"/>
                <a:sym typeface="Helvetica Light"/>
              </a:rPr>
              <a:t>]</a:t>
            </a:r>
          </a:p>
        </p:txBody>
      </p:sp>
      <p:pic>
        <p:nvPicPr>
          <p:cNvPr id="2" name="Picture 2" descr="A screenshot of a computer&#10;&#10;Description generated with high confidence">
            <a:extLst>
              <a:ext uri="{FF2B5EF4-FFF2-40B4-BE49-F238E27FC236}">
                <a16:creationId xmlns:a16="http://schemas.microsoft.com/office/drawing/2014/main" id="{D6171D60-A560-441F-BF2D-1887C06D01DA}"/>
              </a:ext>
            </a:extLst>
          </p:cNvPr>
          <p:cNvPicPr>
            <a:picLocks noChangeAspect="1"/>
          </p:cNvPicPr>
          <p:nvPr/>
        </p:nvPicPr>
        <p:blipFill>
          <a:blip r:embed="rId2"/>
          <a:stretch>
            <a:fillRect/>
          </a:stretch>
        </p:blipFill>
        <p:spPr>
          <a:xfrm>
            <a:off x="6490010" y="2052367"/>
            <a:ext cx="5332760" cy="3670145"/>
          </a:xfrm>
          <a:prstGeom prst="rect">
            <a:avLst/>
          </a:prstGeom>
        </p:spPr>
      </p:pic>
      <p:pic>
        <p:nvPicPr>
          <p:cNvPr id="4" name="Picture 4">
            <a:extLst>
              <a:ext uri="{FF2B5EF4-FFF2-40B4-BE49-F238E27FC236}">
                <a16:creationId xmlns:a16="http://schemas.microsoft.com/office/drawing/2014/main" id="{C729C2ED-EF27-4298-9407-589992D14435}"/>
              </a:ext>
            </a:extLst>
          </p:cNvPr>
          <p:cNvPicPr>
            <a:picLocks noChangeAspect="1"/>
          </p:cNvPicPr>
          <p:nvPr/>
        </p:nvPicPr>
        <p:blipFill>
          <a:blip r:embed="rId3"/>
          <a:stretch>
            <a:fillRect/>
          </a:stretch>
        </p:blipFill>
        <p:spPr>
          <a:xfrm>
            <a:off x="771912" y="897478"/>
            <a:ext cx="4707053" cy="2578800"/>
          </a:xfrm>
          <a:prstGeom prst="rect">
            <a:avLst/>
          </a:prstGeom>
        </p:spPr>
      </p:pic>
      <p:pic>
        <p:nvPicPr>
          <p:cNvPr id="6" name="Picture 6" descr="A car driving on a city street&#10;&#10;Description generated with very high confidence">
            <a:extLst>
              <a:ext uri="{FF2B5EF4-FFF2-40B4-BE49-F238E27FC236}">
                <a16:creationId xmlns:a16="http://schemas.microsoft.com/office/drawing/2014/main" id="{BEDDD948-00CD-4620-84BD-FDE201F82037}"/>
              </a:ext>
            </a:extLst>
          </p:cNvPr>
          <p:cNvPicPr>
            <a:picLocks noChangeAspect="1"/>
          </p:cNvPicPr>
          <p:nvPr/>
        </p:nvPicPr>
        <p:blipFill>
          <a:blip r:embed="rId4"/>
          <a:stretch>
            <a:fillRect/>
          </a:stretch>
        </p:blipFill>
        <p:spPr>
          <a:xfrm>
            <a:off x="771912" y="3970492"/>
            <a:ext cx="4707053" cy="2572138"/>
          </a:xfrm>
          <a:prstGeom prst="rect">
            <a:avLst/>
          </a:prstGeom>
        </p:spPr>
      </p:pic>
    </p:spTree>
    <p:extLst>
      <p:ext uri="{BB962C8B-B14F-4D97-AF65-F5344CB8AC3E}">
        <p14:creationId xmlns:p14="http://schemas.microsoft.com/office/powerpoint/2010/main" val="68852138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55DC7-FA29-42B1-B142-FF70A4443909}"/>
              </a:ext>
            </a:extLst>
          </p:cNvPr>
          <p:cNvSpPr>
            <a:spLocks noGrp="1"/>
          </p:cNvSpPr>
          <p:nvPr>
            <p:ph type="title"/>
          </p:nvPr>
        </p:nvSpPr>
        <p:spPr/>
        <p:txBody>
          <a:bodyPr/>
          <a:lstStyle/>
          <a:p>
            <a:r>
              <a:rPr lang="en-US" dirty="0"/>
              <a:t>Motivation: Synthesizing images</a:t>
            </a:r>
          </a:p>
        </p:txBody>
      </p:sp>
      <p:sp>
        <p:nvSpPr>
          <p:cNvPr id="3" name="Content Placeholder 2">
            <a:extLst>
              <a:ext uri="{FF2B5EF4-FFF2-40B4-BE49-F238E27FC236}">
                <a16:creationId xmlns:a16="http://schemas.microsoft.com/office/drawing/2014/main" id="{65AC220F-3414-46D8-BB11-6603F5CB13E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46C554A-6D94-4C7E-AE47-C4F2DE3D134B}"/>
              </a:ext>
            </a:extLst>
          </p:cNvPr>
          <p:cNvPicPr>
            <a:picLocks noChangeAspect="1"/>
          </p:cNvPicPr>
          <p:nvPr/>
        </p:nvPicPr>
        <p:blipFill>
          <a:blip r:embed="rId2"/>
          <a:stretch>
            <a:fillRect/>
          </a:stretch>
        </p:blipFill>
        <p:spPr>
          <a:xfrm>
            <a:off x="1828800" y="1600200"/>
            <a:ext cx="8534400" cy="5165682"/>
          </a:xfrm>
          <a:prstGeom prst="rect">
            <a:avLst/>
          </a:prstGeom>
        </p:spPr>
      </p:pic>
    </p:spTree>
    <p:extLst>
      <p:ext uri="{BB962C8B-B14F-4D97-AF65-F5344CB8AC3E}">
        <p14:creationId xmlns:p14="http://schemas.microsoft.com/office/powerpoint/2010/main" val="15437005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 name="Shape 1986"/>
          <p:cNvSpPr/>
          <p:nvPr/>
        </p:nvSpPr>
        <p:spPr>
          <a:xfrm>
            <a:off x="4651695" y="312979"/>
            <a:ext cx="2888612"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Day → Night</a:t>
            </a:r>
          </a:p>
        </p:txBody>
      </p:sp>
      <p:sp>
        <p:nvSpPr>
          <p:cNvPr id="1987" name="Shape 1987"/>
          <p:cNvSpPr/>
          <p:nvPr/>
        </p:nvSpPr>
        <p:spPr>
          <a:xfrm>
            <a:off x="728193"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88" name="Shape 1988"/>
          <p:cNvSpPr/>
          <p:nvPr/>
        </p:nvSpPr>
        <p:spPr>
          <a:xfrm>
            <a:off x="2557653"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89" name="Shape 1989"/>
          <p:cNvSpPr/>
          <p:nvPr/>
        </p:nvSpPr>
        <p:spPr>
          <a:xfrm>
            <a:off x="4728111"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90" name="Shape 1990"/>
          <p:cNvSpPr/>
          <p:nvPr/>
        </p:nvSpPr>
        <p:spPr>
          <a:xfrm>
            <a:off x="6557570"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91" name="Shape 1991"/>
          <p:cNvSpPr/>
          <p:nvPr/>
        </p:nvSpPr>
        <p:spPr>
          <a:xfrm>
            <a:off x="8728028"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92" name="Shape 1992"/>
          <p:cNvSpPr/>
          <p:nvPr/>
        </p:nvSpPr>
        <p:spPr>
          <a:xfrm>
            <a:off x="10557489"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pic>
        <p:nvPicPr>
          <p:cNvPr id="1993" name="input_1_38_to_80.jpg"/>
          <p:cNvPicPr>
            <a:picLocks noChangeAspect="1"/>
          </p:cNvPicPr>
          <p:nvPr/>
        </p:nvPicPr>
        <p:blipFill>
          <a:blip r:embed="rId2"/>
          <a:stretch>
            <a:fillRect/>
          </a:stretch>
        </p:blipFill>
        <p:spPr>
          <a:xfrm>
            <a:off x="8209145" y="3860329"/>
            <a:ext cx="1926613" cy="1926613"/>
          </a:xfrm>
          <a:prstGeom prst="rect">
            <a:avLst/>
          </a:prstGeom>
          <a:ln w="12700">
            <a:miter lim="400000"/>
          </a:ln>
        </p:spPr>
      </p:pic>
      <p:pic>
        <p:nvPicPr>
          <p:cNvPr id="1994" name="input_35_3062_to_3114.jpg"/>
          <p:cNvPicPr>
            <a:picLocks noChangeAspect="1"/>
          </p:cNvPicPr>
          <p:nvPr/>
        </p:nvPicPr>
        <p:blipFill>
          <a:blip r:embed="rId3"/>
          <a:stretch>
            <a:fillRect/>
          </a:stretch>
        </p:blipFill>
        <p:spPr>
          <a:xfrm>
            <a:off x="101344" y="3860329"/>
            <a:ext cx="1926613" cy="1926613"/>
          </a:xfrm>
          <a:prstGeom prst="rect">
            <a:avLst/>
          </a:prstGeom>
          <a:ln w="12700">
            <a:miter lim="400000"/>
          </a:ln>
        </p:spPr>
      </p:pic>
      <p:pic>
        <p:nvPicPr>
          <p:cNvPr id="1995" name="input_66_5608_to_5624.jpg"/>
          <p:cNvPicPr>
            <a:picLocks noChangeAspect="1"/>
          </p:cNvPicPr>
          <p:nvPr/>
        </p:nvPicPr>
        <p:blipFill>
          <a:blip r:embed="rId4"/>
          <a:stretch>
            <a:fillRect/>
          </a:stretch>
        </p:blipFill>
        <p:spPr>
          <a:xfrm>
            <a:off x="4150601" y="1781382"/>
            <a:ext cx="1926613" cy="1926613"/>
          </a:xfrm>
          <a:prstGeom prst="rect">
            <a:avLst/>
          </a:prstGeom>
          <a:ln w="12700">
            <a:miter lim="400000"/>
          </a:ln>
        </p:spPr>
      </p:pic>
      <p:pic>
        <p:nvPicPr>
          <p:cNvPr id="1996" name="input_68_5849_to_5847.jpg"/>
          <p:cNvPicPr>
            <a:picLocks noChangeAspect="1"/>
          </p:cNvPicPr>
          <p:nvPr/>
        </p:nvPicPr>
        <p:blipFill>
          <a:blip r:embed="rId5"/>
          <a:stretch>
            <a:fillRect/>
          </a:stretch>
        </p:blipFill>
        <p:spPr>
          <a:xfrm>
            <a:off x="4151081" y="3860329"/>
            <a:ext cx="1926613" cy="1926613"/>
          </a:xfrm>
          <a:prstGeom prst="rect">
            <a:avLst/>
          </a:prstGeom>
          <a:ln w="12700">
            <a:miter lim="400000"/>
          </a:ln>
        </p:spPr>
      </p:pic>
      <p:pic>
        <p:nvPicPr>
          <p:cNvPr id="1997" name="input_85_7077_to_7113.jpg"/>
          <p:cNvPicPr>
            <a:picLocks noChangeAspect="1"/>
          </p:cNvPicPr>
          <p:nvPr/>
        </p:nvPicPr>
        <p:blipFill>
          <a:blip r:embed="rId6"/>
          <a:stretch>
            <a:fillRect/>
          </a:stretch>
        </p:blipFill>
        <p:spPr>
          <a:xfrm>
            <a:off x="101471" y="1781382"/>
            <a:ext cx="1926613" cy="1926613"/>
          </a:xfrm>
          <a:prstGeom prst="rect">
            <a:avLst/>
          </a:prstGeom>
          <a:ln w="12700">
            <a:miter lim="400000"/>
          </a:ln>
        </p:spPr>
      </p:pic>
      <p:pic>
        <p:nvPicPr>
          <p:cNvPr id="1998" name="input_86_7147_to_7173.jpg"/>
          <p:cNvPicPr>
            <a:picLocks noChangeAspect="1"/>
          </p:cNvPicPr>
          <p:nvPr/>
        </p:nvPicPr>
        <p:blipFill>
          <a:blip r:embed="rId7"/>
          <a:stretch>
            <a:fillRect/>
          </a:stretch>
        </p:blipFill>
        <p:spPr>
          <a:xfrm>
            <a:off x="8212489" y="1781382"/>
            <a:ext cx="1926613" cy="1926613"/>
          </a:xfrm>
          <a:prstGeom prst="rect">
            <a:avLst/>
          </a:prstGeom>
          <a:ln w="12700">
            <a:miter lim="400000"/>
          </a:ln>
        </p:spPr>
      </p:pic>
      <p:grpSp>
        <p:nvGrpSpPr>
          <p:cNvPr id="2005" name="Group 2005"/>
          <p:cNvGrpSpPr/>
          <p:nvPr/>
        </p:nvGrpSpPr>
        <p:grpSpPr>
          <a:xfrm>
            <a:off x="2049682" y="1781382"/>
            <a:ext cx="10040976" cy="4005560"/>
            <a:chOff x="0" y="0"/>
            <a:chExt cx="20081949" cy="8011117"/>
          </a:xfrm>
        </p:grpSpPr>
        <p:pic>
          <p:nvPicPr>
            <p:cNvPr id="1999" name="L1cGAN_1_38_to_80.jpg"/>
            <p:cNvPicPr>
              <a:picLocks noChangeAspect="1"/>
            </p:cNvPicPr>
            <p:nvPr/>
          </p:nvPicPr>
          <p:blipFill>
            <a:blip r:embed="rId8"/>
            <a:stretch>
              <a:fillRect/>
            </a:stretch>
          </p:blipFill>
          <p:spPr>
            <a:xfrm>
              <a:off x="16228725" y="4157893"/>
              <a:ext cx="3853225" cy="3853225"/>
            </a:xfrm>
            <a:prstGeom prst="rect">
              <a:avLst/>
            </a:prstGeom>
            <a:ln w="12700" cap="flat">
              <a:noFill/>
              <a:miter lim="400000"/>
            </a:ln>
            <a:effectLst/>
          </p:spPr>
        </p:pic>
        <p:pic>
          <p:nvPicPr>
            <p:cNvPr id="2000" name="L1cGAN_35_3062_to_3114.jpg"/>
            <p:cNvPicPr>
              <a:picLocks noChangeAspect="1"/>
            </p:cNvPicPr>
            <p:nvPr/>
          </p:nvPicPr>
          <p:blipFill>
            <a:blip r:embed="rId9"/>
            <a:stretch>
              <a:fillRect/>
            </a:stretch>
          </p:blipFill>
          <p:spPr>
            <a:xfrm>
              <a:off x="253" y="4157893"/>
              <a:ext cx="3853225" cy="3853225"/>
            </a:xfrm>
            <a:prstGeom prst="rect">
              <a:avLst/>
            </a:prstGeom>
            <a:ln w="12700" cap="flat">
              <a:noFill/>
              <a:miter lim="400000"/>
            </a:ln>
            <a:effectLst/>
          </p:spPr>
        </p:pic>
        <p:pic>
          <p:nvPicPr>
            <p:cNvPr id="2001" name="L1cGAN_66_5608_to_5624.jpg"/>
            <p:cNvPicPr>
              <a:picLocks noChangeAspect="1"/>
            </p:cNvPicPr>
            <p:nvPr/>
          </p:nvPicPr>
          <p:blipFill>
            <a:blip r:embed="rId10"/>
            <a:stretch>
              <a:fillRect/>
            </a:stretch>
          </p:blipFill>
          <p:spPr>
            <a:xfrm>
              <a:off x="8099962" y="0"/>
              <a:ext cx="3853226" cy="3853224"/>
            </a:xfrm>
            <a:prstGeom prst="rect">
              <a:avLst/>
            </a:prstGeom>
            <a:ln w="12700" cap="flat">
              <a:noFill/>
              <a:miter lim="400000"/>
            </a:ln>
            <a:effectLst/>
          </p:spPr>
        </p:pic>
        <p:pic>
          <p:nvPicPr>
            <p:cNvPr id="2002" name="L1cGAN_68_5849_to_5847.jpg"/>
            <p:cNvPicPr>
              <a:picLocks noChangeAspect="1"/>
            </p:cNvPicPr>
            <p:nvPr/>
          </p:nvPicPr>
          <p:blipFill>
            <a:blip r:embed="rId11"/>
            <a:stretch>
              <a:fillRect/>
            </a:stretch>
          </p:blipFill>
          <p:spPr>
            <a:xfrm>
              <a:off x="8099001" y="4157893"/>
              <a:ext cx="3853225" cy="3853225"/>
            </a:xfrm>
            <a:prstGeom prst="rect">
              <a:avLst/>
            </a:prstGeom>
            <a:ln w="12700" cap="flat">
              <a:noFill/>
              <a:miter lim="400000"/>
            </a:ln>
            <a:effectLst/>
          </p:spPr>
        </p:pic>
        <p:pic>
          <p:nvPicPr>
            <p:cNvPr id="2003" name="L1cGAN_85_7077_to_7113.jpg"/>
            <p:cNvPicPr>
              <a:picLocks noChangeAspect="1"/>
            </p:cNvPicPr>
            <p:nvPr/>
          </p:nvPicPr>
          <p:blipFill>
            <a:blip r:embed="rId12"/>
            <a:stretch>
              <a:fillRect/>
            </a:stretch>
          </p:blipFill>
          <p:spPr>
            <a:xfrm>
              <a:off x="0" y="0"/>
              <a:ext cx="3853225" cy="3853224"/>
            </a:xfrm>
            <a:prstGeom prst="rect">
              <a:avLst/>
            </a:prstGeom>
            <a:ln w="12700" cap="flat">
              <a:noFill/>
              <a:miter lim="400000"/>
            </a:ln>
            <a:effectLst/>
          </p:spPr>
        </p:pic>
        <p:pic>
          <p:nvPicPr>
            <p:cNvPr id="2004" name="L1cGAN_86_7147_to_7173.jpg"/>
            <p:cNvPicPr>
              <a:picLocks noChangeAspect="1"/>
            </p:cNvPicPr>
            <p:nvPr/>
          </p:nvPicPr>
          <p:blipFill>
            <a:blip r:embed="rId13"/>
            <a:stretch>
              <a:fillRect/>
            </a:stretch>
          </p:blipFill>
          <p:spPr>
            <a:xfrm>
              <a:off x="16222036" y="0"/>
              <a:ext cx="3853225" cy="3853224"/>
            </a:xfrm>
            <a:prstGeom prst="rect">
              <a:avLst/>
            </a:prstGeom>
            <a:ln w="12700" cap="flat">
              <a:noFill/>
              <a:miter lim="400000"/>
            </a:ln>
            <a:effectLst/>
          </p:spPr>
        </p:pic>
      </p:grpSp>
      <p:sp>
        <p:nvSpPr>
          <p:cNvPr id="2006" name="Shape 2006"/>
          <p:cNvSpPr/>
          <p:nvPr/>
        </p:nvSpPr>
        <p:spPr>
          <a:xfrm>
            <a:off x="8766837" y="6354101"/>
            <a:ext cx="3125857"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Data from [Laffont et al., 2014]</a:t>
            </a:r>
          </a:p>
        </p:txBody>
      </p:sp>
    </p:spTree>
    <p:extLst>
      <p:ext uri="{BB962C8B-B14F-4D97-AF65-F5344CB8AC3E}">
        <p14:creationId xmlns:p14="http://schemas.microsoft.com/office/powerpoint/2010/main" val="360295739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5"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8" name="Shape 2008"/>
          <p:cNvSpPr/>
          <p:nvPr/>
        </p:nvSpPr>
        <p:spPr>
          <a:xfrm>
            <a:off x="4181213" y="312979"/>
            <a:ext cx="3829575"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Edges → Images</a:t>
            </a:r>
          </a:p>
        </p:txBody>
      </p:sp>
      <p:sp>
        <p:nvSpPr>
          <p:cNvPr id="2009" name="Shape 2009"/>
          <p:cNvSpPr/>
          <p:nvPr/>
        </p:nvSpPr>
        <p:spPr>
          <a:xfrm>
            <a:off x="728193"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2010" name="Shape 2010"/>
          <p:cNvSpPr/>
          <p:nvPr/>
        </p:nvSpPr>
        <p:spPr>
          <a:xfrm>
            <a:off x="2557653"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2011" name="Shape 2011"/>
          <p:cNvSpPr/>
          <p:nvPr/>
        </p:nvSpPr>
        <p:spPr>
          <a:xfrm>
            <a:off x="4728111"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2012" name="Shape 2012"/>
          <p:cNvSpPr/>
          <p:nvPr/>
        </p:nvSpPr>
        <p:spPr>
          <a:xfrm>
            <a:off x="6557570"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2013" name="Shape 2013"/>
          <p:cNvSpPr/>
          <p:nvPr/>
        </p:nvSpPr>
        <p:spPr>
          <a:xfrm>
            <a:off x="8728028"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2014" name="Shape 2014"/>
          <p:cNvSpPr/>
          <p:nvPr/>
        </p:nvSpPr>
        <p:spPr>
          <a:xfrm>
            <a:off x="10557489"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pic>
        <p:nvPicPr>
          <p:cNvPr id="2015" name="input_62_AB.jpg"/>
          <p:cNvPicPr>
            <a:picLocks noChangeAspect="1"/>
          </p:cNvPicPr>
          <p:nvPr/>
        </p:nvPicPr>
        <p:blipFill>
          <a:blip r:embed="rId2"/>
          <a:stretch>
            <a:fillRect/>
          </a:stretch>
        </p:blipFill>
        <p:spPr>
          <a:xfrm>
            <a:off x="82655" y="1739498"/>
            <a:ext cx="1889022" cy="1889021"/>
          </a:xfrm>
          <a:prstGeom prst="rect">
            <a:avLst/>
          </a:prstGeom>
          <a:ln w="12700">
            <a:miter lim="400000"/>
          </a:ln>
        </p:spPr>
      </p:pic>
      <p:pic>
        <p:nvPicPr>
          <p:cNvPr id="2016" name="input_106_AB.jpg"/>
          <p:cNvPicPr>
            <a:picLocks noChangeAspect="1"/>
          </p:cNvPicPr>
          <p:nvPr/>
        </p:nvPicPr>
        <p:blipFill>
          <a:blip r:embed="rId3"/>
          <a:stretch>
            <a:fillRect/>
          </a:stretch>
        </p:blipFill>
        <p:spPr>
          <a:xfrm>
            <a:off x="8328529" y="3777033"/>
            <a:ext cx="1889022" cy="1889021"/>
          </a:xfrm>
          <a:prstGeom prst="rect">
            <a:avLst/>
          </a:prstGeom>
          <a:ln w="12700">
            <a:miter lim="400000"/>
          </a:ln>
        </p:spPr>
      </p:pic>
      <p:pic>
        <p:nvPicPr>
          <p:cNvPr id="2017" name="input_119_AB.jpg"/>
          <p:cNvPicPr>
            <a:picLocks noChangeAspect="1"/>
          </p:cNvPicPr>
          <p:nvPr/>
        </p:nvPicPr>
        <p:blipFill>
          <a:blip r:embed="rId4"/>
          <a:stretch>
            <a:fillRect/>
          </a:stretch>
        </p:blipFill>
        <p:spPr>
          <a:xfrm>
            <a:off x="4298242" y="3777033"/>
            <a:ext cx="1889022" cy="1889021"/>
          </a:xfrm>
          <a:prstGeom prst="rect">
            <a:avLst/>
          </a:prstGeom>
          <a:ln w="12700">
            <a:miter lim="400000"/>
          </a:ln>
        </p:spPr>
      </p:pic>
      <p:pic>
        <p:nvPicPr>
          <p:cNvPr id="2018" name="input_130_AB.jpg"/>
          <p:cNvPicPr>
            <a:picLocks noChangeAspect="1"/>
          </p:cNvPicPr>
          <p:nvPr/>
        </p:nvPicPr>
        <p:blipFill>
          <a:blip r:embed="rId5"/>
          <a:stretch>
            <a:fillRect/>
          </a:stretch>
        </p:blipFill>
        <p:spPr>
          <a:xfrm>
            <a:off x="204274" y="3777033"/>
            <a:ext cx="1889022" cy="1889021"/>
          </a:xfrm>
          <a:prstGeom prst="rect">
            <a:avLst/>
          </a:prstGeom>
          <a:ln w="12700">
            <a:miter lim="400000"/>
          </a:ln>
        </p:spPr>
      </p:pic>
      <p:pic>
        <p:nvPicPr>
          <p:cNvPr id="2019" name="input_146_AB.jpg"/>
          <p:cNvPicPr>
            <a:picLocks noChangeAspect="1"/>
          </p:cNvPicPr>
          <p:nvPr/>
        </p:nvPicPr>
        <p:blipFill>
          <a:blip r:embed="rId6"/>
          <a:stretch>
            <a:fillRect/>
          </a:stretch>
        </p:blipFill>
        <p:spPr>
          <a:xfrm>
            <a:off x="4169339" y="1739498"/>
            <a:ext cx="1889022" cy="1889021"/>
          </a:xfrm>
          <a:prstGeom prst="rect">
            <a:avLst/>
          </a:prstGeom>
          <a:ln w="12700">
            <a:miter lim="400000"/>
          </a:ln>
        </p:spPr>
      </p:pic>
      <p:pic>
        <p:nvPicPr>
          <p:cNvPr id="2020" name="input_157_AB.jpg"/>
          <p:cNvPicPr>
            <a:picLocks noChangeAspect="1"/>
          </p:cNvPicPr>
          <p:nvPr/>
        </p:nvPicPr>
        <p:blipFill>
          <a:blip r:embed="rId7"/>
          <a:stretch>
            <a:fillRect/>
          </a:stretch>
        </p:blipFill>
        <p:spPr>
          <a:xfrm>
            <a:off x="8254899" y="1739498"/>
            <a:ext cx="1889021" cy="1889021"/>
          </a:xfrm>
          <a:prstGeom prst="rect">
            <a:avLst/>
          </a:prstGeom>
          <a:ln w="12700">
            <a:miter lim="400000"/>
          </a:ln>
        </p:spPr>
      </p:pic>
      <p:grpSp>
        <p:nvGrpSpPr>
          <p:cNvPr id="2027" name="Group 2027"/>
          <p:cNvGrpSpPr/>
          <p:nvPr/>
        </p:nvGrpSpPr>
        <p:grpSpPr>
          <a:xfrm>
            <a:off x="1941902" y="1739498"/>
            <a:ext cx="10122802" cy="3926556"/>
            <a:chOff x="0" y="0"/>
            <a:chExt cx="20245602" cy="7853111"/>
          </a:xfrm>
        </p:grpSpPr>
        <p:pic>
          <p:nvPicPr>
            <p:cNvPr id="2021" name="L1cGAN_106_AB.jpg"/>
            <p:cNvPicPr>
              <a:picLocks noChangeAspect="1"/>
            </p:cNvPicPr>
            <p:nvPr/>
          </p:nvPicPr>
          <p:blipFill>
            <a:blip r:embed="rId8"/>
            <a:stretch>
              <a:fillRect/>
            </a:stretch>
          </p:blipFill>
          <p:spPr>
            <a:xfrm>
              <a:off x="16320299" y="4075069"/>
              <a:ext cx="3778043" cy="3778043"/>
            </a:xfrm>
            <a:prstGeom prst="rect">
              <a:avLst/>
            </a:prstGeom>
            <a:ln w="12700" cap="flat">
              <a:noFill/>
              <a:miter lim="400000"/>
            </a:ln>
            <a:effectLst/>
          </p:spPr>
        </p:pic>
        <p:pic>
          <p:nvPicPr>
            <p:cNvPr id="2022" name="L1cGAN_119_AB.jpg"/>
            <p:cNvPicPr>
              <a:picLocks noChangeAspect="1"/>
            </p:cNvPicPr>
            <p:nvPr/>
          </p:nvPicPr>
          <p:blipFill>
            <a:blip r:embed="rId9"/>
            <a:stretch>
              <a:fillRect/>
            </a:stretch>
          </p:blipFill>
          <p:spPr>
            <a:xfrm>
              <a:off x="8522780" y="4075069"/>
              <a:ext cx="3778043" cy="3778043"/>
            </a:xfrm>
            <a:prstGeom prst="rect">
              <a:avLst/>
            </a:prstGeom>
            <a:ln w="12700" cap="flat">
              <a:noFill/>
              <a:miter lim="400000"/>
            </a:ln>
            <a:effectLst/>
          </p:spPr>
        </p:pic>
        <p:pic>
          <p:nvPicPr>
            <p:cNvPr id="2023" name="L1cGAN_62_AB.jpg"/>
            <p:cNvPicPr>
              <a:picLocks noChangeAspect="1"/>
            </p:cNvPicPr>
            <p:nvPr/>
          </p:nvPicPr>
          <p:blipFill>
            <a:blip r:embed="rId10"/>
            <a:stretch>
              <a:fillRect/>
            </a:stretch>
          </p:blipFill>
          <p:spPr>
            <a:xfrm>
              <a:off x="0" y="0"/>
              <a:ext cx="3778042" cy="3778042"/>
            </a:xfrm>
            <a:prstGeom prst="rect">
              <a:avLst/>
            </a:prstGeom>
            <a:ln w="12700" cap="flat">
              <a:noFill/>
              <a:miter lim="400000"/>
            </a:ln>
            <a:effectLst/>
          </p:spPr>
        </p:pic>
        <p:pic>
          <p:nvPicPr>
            <p:cNvPr id="2024" name="L1cGAN_130_AB.jpg"/>
            <p:cNvPicPr>
              <a:picLocks noChangeAspect="1"/>
            </p:cNvPicPr>
            <p:nvPr/>
          </p:nvPicPr>
          <p:blipFill>
            <a:blip r:embed="rId11"/>
            <a:stretch>
              <a:fillRect/>
            </a:stretch>
          </p:blipFill>
          <p:spPr>
            <a:xfrm>
              <a:off x="462207" y="4075069"/>
              <a:ext cx="3778043" cy="3778043"/>
            </a:xfrm>
            <a:prstGeom prst="rect">
              <a:avLst/>
            </a:prstGeom>
            <a:ln w="12700" cap="flat">
              <a:noFill/>
              <a:miter lim="400000"/>
            </a:ln>
            <a:effectLst/>
          </p:spPr>
        </p:pic>
        <p:pic>
          <p:nvPicPr>
            <p:cNvPr id="2025" name="L1cGAN_146_AB.jpg"/>
            <p:cNvPicPr>
              <a:picLocks noChangeAspect="1"/>
            </p:cNvPicPr>
            <p:nvPr/>
          </p:nvPicPr>
          <p:blipFill>
            <a:blip r:embed="rId12"/>
            <a:stretch>
              <a:fillRect/>
            </a:stretch>
          </p:blipFill>
          <p:spPr>
            <a:xfrm>
              <a:off x="8353972" y="0"/>
              <a:ext cx="3778042" cy="3778042"/>
            </a:xfrm>
            <a:prstGeom prst="rect">
              <a:avLst/>
            </a:prstGeom>
            <a:ln w="12700" cap="flat">
              <a:noFill/>
              <a:miter lim="400000"/>
            </a:ln>
            <a:effectLst/>
          </p:spPr>
        </p:pic>
        <p:pic>
          <p:nvPicPr>
            <p:cNvPr id="2026" name="L1cGAN_157_AB.jpg"/>
            <p:cNvPicPr>
              <a:picLocks noChangeAspect="1"/>
            </p:cNvPicPr>
            <p:nvPr/>
          </p:nvPicPr>
          <p:blipFill>
            <a:blip r:embed="rId13"/>
            <a:stretch>
              <a:fillRect/>
            </a:stretch>
          </p:blipFill>
          <p:spPr>
            <a:xfrm>
              <a:off x="16467560" y="0"/>
              <a:ext cx="3778043" cy="3778042"/>
            </a:xfrm>
            <a:prstGeom prst="rect">
              <a:avLst/>
            </a:prstGeom>
            <a:ln w="12700" cap="flat">
              <a:noFill/>
              <a:miter lim="400000"/>
            </a:ln>
            <a:effectLst/>
          </p:spPr>
        </p:pic>
      </p:grpSp>
      <p:sp>
        <p:nvSpPr>
          <p:cNvPr id="2028" name="Shape 2028"/>
          <p:cNvSpPr/>
          <p:nvPr/>
        </p:nvSpPr>
        <p:spPr>
          <a:xfrm>
            <a:off x="8977269" y="6293471"/>
            <a:ext cx="2888612"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Edges from [Xie &amp; Tu, 2015]</a:t>
            </a:r>
          </a:p>
        </p:txBody>
      </p:sp>
    </p:spTree>
    <p:extLst>
      <p:ext uri="{BB962C8B-B14F-4D97-AF65-F5344CB8AC3E}">
        <p14:creationId xmlns:p14="http://schemas.microsoft.com/office/powerpoint/2010/main" val="315319275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9" name="Group 2059"/>
          <p:cNvGrpSpPr/>
          <p:nvPr/>
        </p:nvGrpSpPr>
        <p:grpSpPr>
          <a:xfrm>
            <a:off x="2646686" y="3681"/>
            <a:ext cx="6898628" cy="3848723"/>
            <a:chOff x="0" y="0"/>
            <a:chExt cx="13797253" cy="7697445"/>
          </a:xfrm>
        </p:grpSpPr>
        <p:pic>
          <p:nvPicPr>
            <p:cNvPr id="2057" name="pasted-image.png"/>
            <p:cNvPicPr>
              <a:picLocks noChangeAspect="1"/>
            </p:cNvPicPr>
            <p:nvPr/>
          </p:nvPicPr>
          <p:blipFill>
            <a:blip r:embed="rId2"/>
            <a:stretch>
              <a:fillRect/>
            </a:stretch>
          </p:blipFill>
          <p:spPr>
            <a:xfrm>
              <a:off x="0" y="0"/>
              <a:ext cx="13797254" cy="6510753"/>
            </a:xfrm>
            <a:prstGeom prst="rect">
              <a:avLst/>
            </a:prstGeom>
            <a:ln w="12700" cap="flat">
              <a:noFill/>
              <a:miter lim="400000"/>
            </a:ln>
            <a:effectLst/>
          </p:spPr>
        </p:pic>
        <p:sp>
          <p:nvSpPr>
            <p:cNvPr id="2058" name="Shape 2058"/>
            <p:cNvSpPr/>
            <p:nvPr/>
          </p:nvSpPr>
          <p:spPr>
            <a:xfrm>
              <a:off x="3020900" y="6562474"/>
              <a:ext cx="7755454" cy="11349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noAutofit/>
            </a:bodyPr>
            <a:lstStyle>
              <a:lvl1pPr defTabSz="2172271">
                <a:defRPr sz="4600"/>
              </a:lvl1pPr>
            </a:lstStyle>
            <a:p>
              <a:pPr algn="ctr" defTabSz="1086136" hangingPunct="0"/>
              <a:r>
                <a:rPr sz="2300" kern="0">
                  <a:solidFill>
                    <a:srgbClr val="000000"/>
                  </a:solidFill>
                  <a:latin typeface="Helvetica Light"/>
                  <a:sym typeface="Helvetica Light"/>
                </a:rPr>
                <a:t>Ivy Tasi @ivymyt</a:t>
              </a:r>
            </a:p>
          </p:txBody>
        </p:sp>
      </p:grpSp>
      <p:grpSp>
        <p:nvGrpSpPr>
          <p:cNvPr id="2062" name="Group 2062"/>
          <p:cNvGrpSpPr/>
          <p:nvPr/>
        </p:nvGrpSpPr>
        <p:grpSpPr>
          <a:xfrm>
            <a:off x="816660" y="3896502"/>
            <a:ext cx="10558681" cy="3280277"/>
            <a:chOff x="0" y="0"/>
            <a:chExt cx="21117360" cy="6560553"/>
          </a:xfrm>
        </p:grpSpPr>
        <p:pic>
          <p:nvPicPr>
            <p:cNvPr id="2060" name="pasted-image.png"/>
            <p:cNvPicPr>
              <a:picLocks noChangeAspect="1"/>
            </p:cNvPicPr>
            <p:nvPr/>
          </p:nvPicPr>
          <p:blipFill>
            <a:blip r:embed="rId3"/>
            <a:stretch>
              <a:fillRect/>
            </a:stretch>
          </p:blipFill>
          <p:spPr>
            <a:xfrm>
              <a:off x="0" y="0"/>
              <a:ext cx="21117361" cy="4809648"/>
            </a:xfrm>
            <a:prstGeom prst="rect">
              <a:avLst/>
            </a:prstGeom>
            <a:ln w="12700" cap="flat">
              <a:noFill/>
              <a:miter lim="400000"/>
            </a:ln>
            <a:effectLst/>
          </p:spPr>
        </p:pic>
        <p:sp>
          <p:nvSpPr>
            <p:cNvPr id="2061" name="Shape 2061"/>
            <p:cNvSpPr/>
            <p:nvPr/>
          </p:nvSpPr>
          <p:spPr>
            <a:xfrm>
              <a:off x="4349169" y="4825546"/>
              <a:ext cx="12419022" cy="17350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noAutofit/>
            </a:bodyPr>
            <a:lstStyle>
              <a:lvl1pPr defTabSz="2172271">
                <a:defRPr sz="4600"/>
              </a:lvl1pPr>
            </a:lstStyle>
            <a:p>
              <a:pPr algn="ctr" defTabSz="1086136" hangingPunct="0"/>
              <a:r>
                <a:rPr sz="2300" kern="0">
                  <a:solidFill>
                    <a:srgbClr val="000000"/>
                  </a:solidFill>
                  <a:latin typeface="Helvetica Light"/>
                  <a:sym typeface="Helvetica Light"/>
                </a:rPr>
                <a:t>Vitaly Vidmirov @vvid</a:t>
              </a:r>
            </a:p>
          </p:txBody>
        </p:sp>
      </p:grpSp>
    </p:spTree>
    <p:extLst>
      <p:ext uri="{BB962C8B-B14F-4D97-AF65-F5344CB8AC3E}">
        <p14:creationId xmlns:p14="http://schemas.microsoft.com/office/powerpoint/2010/main" val="385986850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p:tmAbs val="0"/>
                                  </p:iterate>
                                  <p:childTnLst>
                                    <p:set>
                                      <p:cBhvr>
                                        <p:cTn id="6" fill="hold"/>
                                        <p:tgtEl>
                                          <p:spTgt spid="20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animBg="1" advAuto="0"/>
      <p:bldP spid="2062"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A58732-540A-4FED-B4E8-9547B7535799}"/>
              </a:ext>
            </a:extLst>
          </p:cNvPr>
          <p:cNvSpPr>
            <a:spLocks noGrp="1"/>
          </p:cNvSpPr>
          <p:nvPr>
            <p:ph type="body" idx="1"/>
          </p:nvPr>
        </p:nvSpPr>
        <p:spPr/>
        <p:txBody>
          <a:bodyPr/>
          <a:lstStyle/>
          <a:p>
            <a:endParaRPr lang="en-US"/>
          </a:p>
        </p:txBody>
      </p:sp>
      <p:pic>
        <p:nvPicPr>
          <p:cNvPr id="4" name="Picture 4" descr="A picture containing photo, different, showing, shelf&#10;&#10;Description generated with very high confidence">
            <a:extLst>
              <a:ext uri="{FF2B5EF4-FFF2-40B4-BE49-F238E27FC236}">
                <a16:creationId xmlns:a16="http://schemas.microsoft.com/office/drawing/2014/main" id="{6C219343-E626-4BED-8729-25BBD41F8AA6}"/>
              </a:ext>
            </a:extLst>
          </p:cNvPr>
          <p:cNvPicPr>
            <a:picLocks noChangeAspect="1"/>
          </p:cNvPicPr>
          <p:nvPr/>
        </p:nvPicPr>
        <p:blipFill>
          <a:blip r:embed="rId2"/>
          <a:stretch>
            <a:fillRect/>
          </a:stretch>
        </p:blipFill>
        <p:spPr>
          <a:xfrm>
            <a:off x="1905619" y="966728"/>
            <a:ext cx="8386956" cy="5401569"/>
          </a:xfrm>
          <a:prstGeom prst="rect">
            <a:avLst/>
          </a:prstGeom>
        </p:spPr>
      </p:pic>
      <p:sp>
        <p:nvSpPr>
          <p:cNvPr id="7" name="Shape 2008">
            <a:extLst>
              <a:ext uri="{FF2B5EF4-FFF2-40B4-BE49-F238E27FC236}">
                <a16:creationId xmlns:a16="http://schemas.microsoft.com/office/drawing/2014/main" id="{DA2E981A-B8BC-4A5E-A728-382A1A1A6260}"/>
              </a:ext>
            </a:extLst>
          </p:cNvPr>
          <p:cNvSpPr/>
          <p:nvPr/>
        </p:nvSpPr>
        <p:spPr>
          <a:xfrm>
            <a:off x="4245333" y="312979"/>
            <a:ext cx="3701335" cy="68768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8000"/>
            </a:lvl1pPr>
          </a:lstStyle>
          <a:p>
            <a:pPr algn="ctr" defTabSz="410766"/>
            <a:r>
              <a:rPr lang="en-US" sz="4000" kern="0" dirty="0">
                <a:solidFill>
                  <a:srgbClr val="000000"/>
                </a:solidFill>
                <a:latin typeface="Helvetica Light"/>
                <a:sym typeface="Helvetica Light"/>
              </a:rPr>
              <a:t>Image Inpainting</a:t>
            </a:r>
            <a:endParaRPr lang="en-US" dirty="0"/>
          </a:p>
        </p:txBody>
      </p:sp>
      <p:sp>
        <p:nvSpPr>
          <p:cNvPr id="8" name="TextBox 7">
            <a:extLst>
              <a:ext uri="{FF2B5EF4-FFF2-40B4-BE49-F238E27FC236}">
                <a16:creationId xmlns:a16="http://schemas.microsoft.com/office/drawing/2014/main" id="{43EE0B67-EE4A-4551-B4FD-667C4F7A96F8}"/>
              </a:ext>
            </a:extLst>
          </p:cNvPr>
          <p:cNvSpPr txBox="1"/>
          <p:nvPr/>
        </p:nvSpPr>
        <p:spPr>
          <a:xfrm>
            <a:off x="8478644" y="6390268"/>
            <a:ext cx="3387492"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defTabSz="821531" hangingPunct="0"/>
            <a:r>
              <a:rPr lang="en-US" dirty="0"/>
              <a:t>Data from [Pathak et al., 2016]​</a:t>
            </a:r>
          </a:p>
        </p:txBody>
      </p:sp>
    </p:spTree>
    <p:extLst>
      <p:ext uri="{BB962C8B-B14F-4D97-AF65-F5344CB8AC3E}">
        <p14:creationId xmlns:p14="http://schemas.microsoft.com/office/powerpoint/2010/main" val="404449121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2008">
            <a:extLst>
              <a:ext uri="{FF2B5EF4-FFF2-40B4-BE49-F238E27FC236}">
                <a16:creationId xmlns:a16="http://schemas.microsoft.com/office/drawing/2014/main" id="{DA2E981A-B8BC-4A5E-A728-382A1A1A6260}"/>
              </a:ext>
            </a:extLst>
          </p:cNvPr>
          <p:cNvSpPr/>
          <p:nvPr/>
        </p:nvSpPr>
        <p:spPr>
          <a:xfrm>
            <a:off x="3387727" y="312979"/>
            <a:ext cx="5416548"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a:r>
              <a:rPr lang="en-US" sz="4000" kern="0" dirty="0">
                <a:solidFill>
                  <a:srgbClr val="000000"/>
                </a:solidFill>
                <a:latin typeface="Helvetica Light"/>
                <a:sym typeface="Helvetica Light"/>
              </a:rPr>
              <a:t>Pose-guided Generation</a:t>
            </a:r>
            <a:endParaRPr lang="en-US" dirty="0"/>
          </a:p>
        </p:txBody>
      </p:sp>
      <p:sp>
        <p:nvSpPr>
          <p:cNvPr id="8" name="TextBox 7">
            <a:extLst>
              <a:ext uri="{FF2B5EF4-FFF2-40B4-BE49-F238E27FC236}">
                <a16:creationId xmlns:a16="http://schemas.microsoft.com/office/drawing/2014/main" id="{43EE0B67-EE4A-4551-B4FD-667C4F7A96F8}"/>
              </a:ext>
            </a:extLst>
          </p:cNvPr>
          <p:cNvSpPr txBox="1"/>
          <p:nvPr/>
        </p:nvSpPr>
        <p:spPr>
          <a:xfrm>
            <a:off x="8478644" y="6390268"/>
            <a:ext cx="3387492"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defTabSz="821531" hangingPunct="0"/>
            <a:r>
              <a:rPr lang="en-US" dirty="0"/>
              <a:t>Data from [Ma et al., 2018]​</a:t>
            </a:r>
          </a:p>
        </p:txBody>
      </p:sp>
      <p:pic>
        <p:nvPicPr>
          <p:cNvPr id="2" name="Picture 4" descr="A picture containing photo, different, showing, various&#10;&#10;Description generated with very high confidence">
            <a:extLst>
              <a:ext uri="{FF2B5EF4-FFF2-40B4-BE49-F238E27FC236}">
                <a16:creationId xmlns:a16="http://schemas.microsoft.com/office/drawing/2014/main" id="{F54BCD90-DE0C-4B78-A537-0674A9448B35}"/>
              </a:ext>
            </a:extLst>
          </p:cNvPr>
          <p:cNvPicPr>
            <a:picLocks noChangeAspect="1"/>
          </p:cNvPicPr>
          <p:nvPr/>
        </p:nvPicPr>
        <p:blipFill>
          <a:blip r:embed="rId2"/>
          <a:stretch>
            <a:fillRect/>
          </a:stretch>
        </p:blipFill>
        <p:spPr>
          <a:xfrm>
            <a:off x="1967571" y="1236554"/>
            <a:ext cx="8263052" cy="5066354"/>
          </a:xfrm>
          <a:prstGeom prst="rect">
            <a:avLst/>
          </a:prstGeom>
        </p:spPr>
      </p:pic>
    </p:spTree>
    <p:extLst>
      <p:ext uri="{BB962C8B-B14F-4D97-AF65-F5344CB8AC3E}">
        <p14:creationId xmlns:p14="http://schemas.microsoft.com/office/powerpoint/2010/main" val="25855227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5" name="Shape 2085"/>
          <p:cNvSpPr>
            <a:spLocks noGrp="1"/>
          </p:cNvSpPr>
          <p:nvPr>
            <p:ph type="title"/>
          </p:nvPr>
        </p:nvSpPr>
        <p:spPr>
          <a:prstGeom prst="rect">
            <a:avLst/>
          </a:prstGeom>
        </p:spPr>
        <p:txBody>
          <a:bodyPr>
            <a:normAutofit fontScale="90000"/>
          </a:bodyPr>
          <a:lstStyle/>
          <a:p>
            <a:r>
              <a:t>Challenges —&gt; Solutions</a:t>
            </a:r>
          </a:p>
        </p:txBody>
      </p:sp>
      <p:sp>
        <p:nvSpPr>
          <p:cNvPr id="2086" name="Shape 2086"/>
          <p:cNvSpPr/>
          <p:nvPr/>
        </p:nvSpPr>
        <p:spPr>
          <a:xfrm>
            <a:off x="680772" y="1735856"/>
            <a:ext cx="7149611" cy="379110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marL="440972" indent="-440972" defTabSz="410766" hangingPunct="0">
              <a:spcBef>
                <a:spcPts val="10000"/>
              </a:spcBef>
              <a:buSzPct val="100000"/>
              <a:buFontTx/>
              <a:buAutoNum type="arabicPeriod"/>
            </a:pPr>
            <a:r>
              <a:rPr sz="2500" kern="0">
                <a:solidFill>
                  <a:srgbClr val="000000"/>
                </a:solidFill>
                <a:latin typeface="Helvetica Light"/>
                <a:sym typeface="Helvetica Light"/>
              </a:rPr>
              <a:t>Output is high-dimensional, structured object</a:t>
            </a:r>
          </a:p>
          <a:p>
            <a:pPr marL="440972" indent="-440972" defTabSz="410766" hangingPunct="0">
              <a:spcBef>
                <a:spcPts val="10000"/>
              </a:spcBef>
              <a:buSzPct val="100000"/>
              <a:buFontTx/>
              <a:buAutoNum type="arabicPeriod"/>
            </a:pPr>
            <a:r>
              <a:rPr sz="2500" kern="0">
                <a:solidFill>
                  <a:srgbClr val="000000"/>
                </a:solidFill>
                <a:latin typeface="Helvetica Light"/>
                <a:sym typeface="Helvetica Light"/>
              </a:rPr>
              <a:t>Uncertainty in mapping; many plausible outputs</a:t>
            </a:r>
          </a:p>
          <a:p>
            <a:pPr marL="440972" indent="-440972" defTabSz="410766" hangingPunct="0">
              <a:spcBef>
                <a:spcPts val="10000"/>
              </a:spcBef>
              <a:buSzPct val="100000"/>
              <a:buFontTx/>
              <a:buAutoNum type="arabicPeriod"/>
            </a:pPr>
            <a:r>
              <a:rPr sz="2500" kern="0">
                <a:solidFill>
                  <a:srgbClr val="000000"/>
                </a:solidFill>
                <a:latin typeface="Helvetica Light"/>
                <a:sym typeface="Helvetica Light"/>
              </a:rPr>
              <a:t>Lack of supervised training data</a:t>
            </a:r>
          </a:p>
        </p:txBody>
      </p:sp>
      <p:sp>
        <p:nvSpPr>
          <p:cNvPr id="2087" name="Shape 2087"/>
          <p:cNvSpPr/>
          <p:nvPr/>
        </p:nvSpPr>
        <p:spPr>
          <a:xfrm>
            <a:off x="8861301" y="3204719"/>
            <a:ext cx="3025460" cy="85337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457200">
              <a:lnSpc>
                <a:spcPts val="6400"/>
              </a:lnSpc>
              <a:defRPr sz="4200">
                <a:latin typeface="Times"/>
                <a:ea typeface="Times"/>
                <a:cs typeface="Times"/>
                <a:sym typeface="Times"/>
              </a:defRPr>
            </a:lvl1pPr>
          </a:lstStyle>
          <a:p>
            <a:pPr defTabSz="228600" hangingPunct="0">
              <a:lnSpc>
                <a:spcPts val="3200"/>
              </a:lnSpc>
            </a:pPr>
            <a:r>
              <a:rPr sz="2100" kern="0">
                <a:solidFill>
                  <a:srgbClr val="000000"/>
                </a:solidFill>
              </a:rPr>
              <a:t>“this small bird has a pink breast and crown…”</a:t>
            </a:r>
          </a:p>
        </p:txBody>
      </p:sp>
      <p:grpSp>
        <p:nvGrpSpPr>
          <p:cNvPr id="2093" name="Group 2093"/>
          <p:cNvGrpSpPr/>
          <p:nvPr/>
        </p:nvGrpSpPr>
        <p:grpSpPr>
          <a:xfrm>
            <a:off x="8052571" y="4807142"/>
            <a:ext cx="3963584" cy="1518938"/>
            <a:chOff x="0" y="0"/>
            <a:chExt cx="7927167" cy="3037874"/>
          </a:xfrm>
        </p:grpSpPr>
        <p:grpSp>
          <p:nvGrpSpPr>
            <p:cNvPr id="2090" name="Group 2090"/>
            <p:cNvGrpSpPr/>
            <p:nvPr/>
          </p:nvGrpSpPr>
          <p:grpSpPr>
            <a:xfrm>
              <a:off x="3941789" y="0"/>
              <a:ext cx="3985379" cy="3037875"/>
              <a:chOff x="0" y="0"/>
              <a:chExt cx="3985378" cy="3037874"/>
            </a:xfrm>
          </p:grpSpPr>
          <p:pic>
            <p:nvPicPr>
              <p:cNvPr id="2088" name="pasted-image.png"/>
              <p:cNvPicPr>
                <a:picLocks noChangeAspect="1"/>
              </p:cNvPicPr>
              <p:nvPr/>
            </p:nvPicPr>
            <p:blipFill>
              <a:blip r:embed="rId2"/>
              <a:stretch>
                <a:fillRect/>
              </a:stretch>
            </p:blipFill>
            <p:spPr>
              <a:xfrm>
                <a:off x="0" y="0"/>
                <a:ext cx="3985379" cy="3037875"/>
              </a:xfrm>
              <a:prstGeom prst="rect">
                <a:avLst/>
              </a:prstGeom>
              <a:ln w="12700" cap="flat">
                <a:noFill/>
                <a:miter lim="400000"/>
              </a:ln>
              <a:effectLst/>
            </p:spPr>
          </p:pic>
          <p:sp>
            <p:nvSpPr>
              <p:cNvPr id="2089" name="Shape 2089"/>
              <p:cNvSpPr/>
              <p:nvPr/>
            </p:nvSpPr>
            <p:spPr>
              <a:xfrm>
                <a:off x="155095" y="11146"/>
                <a:ext cx="132326" cy="447581"/>
              </a:xfrm>
              <a:prstGeom prst="rect">
                <a:avLst/>
              </a:prstGeom>
              <a:solidFill>
                <a:srgbClr val="FFFFFF"/>
              </a:solidFill>
              <a:ln w="12700" cap="flat">
                <a:noFill/>
                <a:miter lim="400000"/>
              </a:ln>
              <a:effectLst/>
            </p:spPr>
            <p:txBody>
              <a:bodyPr wrap="square" lIns="38100" tIns="38100" rIns="38100" bIns="38100" numCol="1" anchor="ctr">
                <a:noAutofit/>
              </a:bodyPr>
              <a:lstStyle/>
              <a:p>
                <a:pPr defTabSz="1219200" hangingPunct="0">
                  <a:defRPr sz="4800">
                    <a:latin typeface="Calibri"/>
                    <a:ea typeface="Calibri"/>
                    <a:cs typeface="Calibri"/>
                    <a:sym typeface="Calibri"/>
                  </a:defRPr>
                </a:pPr>
                <a:endParaRPr sz="2400" kern="0">
                  <a:solidFill>
                    <a:srgbClr val="000000"/>
                  </a:solidFill>
                  <a:latin typeface="Calibri"/>
                  <a:cs typeface="Calibri"/>
                  <a:sym typeface="Calibri"/>
                </a:endParaRPr>
              </a:p>
            </p:txBody>
          </p:sp>
        </p:grpSp>
        <p:sp>
          <p:nvSpPr>
            <p:cNvPr id="2091" name="Shape 2091"/>
            <p:cNvSpPr/>
            <p:nvPr/>
          </p:nvSpPr>
          <p:spPr>
            <a:xfrm flipV="1">
              <a:off x="3722406" y="1401101"/>
              <a:ext cx="343113" cy="7475"/>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pic>
          <p:nvPicPr>
            <p:cNvPr id="2092" name="pasted-image.png"/>
            <p:cNvPicPr>
              <a:picLocks noChangeAspect="1"/>
            </p:cNvPicPr>
            <p:nvPr/>
          </p:nvPicPr>
          <p:blipFill>
            <a:blip r:embed="rId3"/>
            <a:stretch>
              <a:fillRect/>
            </a:stretch>
          </p:blipFill>
          <p:spPr>
            <a:xfrm>
              <a:off x="0" y="117488"/>
              <a:ext cx="3578185" cy="2673588"/>
            </a:xfrm>
            <a:prstGeom prst="rect">
              <a:avLst/>
            </a:prstGeom>
            <a:ln w="12700" cap="flat">
              <a:noFill/>
              <a:miter lim="400000"/>
            </a:ln>
            <a:effectLst/>
          </p:spPr>
        </p:pic>
      </p:grpSp>
      <p:pic>
        <p:nvPicPr>
          <p:cNvPr id="2094" name="pasted-image.png"/>
          <p:cNvPicPr>
            <a:picLocks noChangeAspect="1"/>
          </p:cNvPicPr>
          <p:nvPr/>
        </p:nvPicPr>
        <p:blipFill>
          <a:blip r:embed="rId4"/>
          <a:srcRect r="461"/>
          <a:stretch>
            <a:fillRect/>
          </a:stretch>
        </p:blipFill>
        <p:spPr>
          <a:xfrm>
            <a:off x="9127318" y="1267163"/>
            <a:ext cx="2244913" cy="1499817"/>
          </a:xfrm>
          <a:prstGeom prst="rect">
            <a:avLst/>
          </a:prstGeom>
          <a:ln w="38100">
            <a:solidFill>
              <a:srgbClr val="000000"/>
            </a:solidFill>
            <a:miter lim="400000"/>
          </a:ln>
        </p:spPr>
      </p:pic>
      <p:sp>
        <p:nvSpPr>
          <p:cNvPr id="2095" name="Shape 2095"/>
          <p:cNvSpPr/>
          <p:nvPr/>
        </p:nvSpPr>
        <p:spPr>
          <a:xfrm>
            <a:off x="1122508" y="2191524"/>
            <a:ext cx="6266139"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—&gt; Use a deep net, D, to analyze output!</a:t>
            </a:r>
          </a:p>
        </p:txBody>
      </p:sp>
      <p:sp>
        <p:nvSpPr>
          <p:cNvPr id="2096" name="Shape 2096"/>
          <p:cNvSpPr/>
          <p:nvPr/>
        </p:nvSpPr>
        <p:spPr>
          <a:xfrm>
            <a:off x="1091524" y="4065060"/>
            <a:ext cx="7976544"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—&gt; D only cares about “plausibility”, doesn’t hedge</a:t>
            </a:r>
          </a:p>
        </p:txBody>
      </p:sp>
    </p:spTree>
    <p:extLst>
      <p:ext uri="{BB962C8B-B14F-4D97-AF65-F5344CB8AC3E}">
        <p14:creationId xmlns:p14="http://schemas.microsoft.com/office/powerpoint/2010/main" val="396775978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5" grpId="0" animBg="1" advAuto="0"/>
      <p:bldP spid="2096"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8" name="Shape 2098"/>
          <p:cNvSpPr>
            <a:spLocks noGrp="1"/>
          </p:cNvSpPr>
          <p:nvPr>
            <p:ph type="title"/>
          </p:nvPr>
        </p:nvSpPr>
        <p:spPr>
          <a:prstGeom prst="rect">
            <a:avLst/>
          </a:prstGeom>
        </p:spPr>
        <p:txBody>
          <a:bodyPr>
            <a:normAutofit fontScale="90000"/>
          </a:bodyPr>
          <a:lstStyle/>
          <a:p>
            <a:r>
              <a:t>Challenges —&gt; Solutions</a:t>
            </a:r>
          </a:p>
        </p:txBody>
      </p:sp>
      <p:sp>
        <p:nvSpPr>
          <p:cNvPr id="2099" name="Shape 2099"/>
          <p:cNvSpPr/>
          <p:nvPr/>
        </p:nvSpPr>
        <p:spPr>
          <a:xfrm>
            <a:off x="680772" y="1735856"/>
            <a:ext cx="7149611" cy="3791102"/>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L="440972" indent="-440972" defTabSz="410766" hangingPunct="0">
              <a:spcBef>
                <a:spcPts val="10000"/>
              </a:spcBef>
              <a:buSzPct val="100000"/>
              <a:buFontTx/>
              <a:buAutoNum type="arabicPeriod"/>
            </a:pPr>
            <a:r>
              <a:rPr sz="2500" kern="0">
                <a:solidFill>
                  <a:srgbClr val="000000"/>
                </a:solidFill>
                <a:latin typeface="Helvetica Light"/>
                <a:sym typeface="Helvetica Light"/>
              </a:rPr>
              <a:t>Output is high-dimensional, structured object</a:t>
            </a:r>
          </a:p>
          <a:p>
            <a:pPr marL="440972" indent="-440972" defTabSz="410766" hangingPunct="0">
              <a:spcBef>
                <a:spcPts val="10000"/>
              </a:spcBef>
              <a:buSzPct val="100000"/>
              <a:buFontTx/>
              <a:buAutoNum type="arabicPeriod"/>
            </a:pPr>
            <a:r>
              <a:rPr sz="2500" kern="0">
                <a:solidFill>
                  <a:srgbClr val="000000"/>
                </a:solidFill>
                <a:latin typeface="Helvetica Light"/>
                <a:sym typeface="Helvetica Light"/>
              </a:rPr>
              <a:t>Uncertainty in mapping; many plausible outputs</a:t>
            </a:r>
          </a:p>
          <a:p>
            <a:pPr marL="440972" indent="-440972" defTabSz="410766" hangingPunct="0">
              <a:spcBef>
                <a:spcPts val="10000"/>
              </a:spcBef>
              <a:buSzPct val="100000"/>
              <a:buFontTx/>
              <a:buAutoNum type="arabicPeriod"/>
              <a:defRPr b="1">
                <a:solidFill>
                  <a:srgbClr val="C82506"/>
                </a:solidFill>
                <a:latin typeface="Helvetica"/>
                <a:ea typeface="Helvetica"/>
                <a:cs typeface="Helvetica"/>
                <a:sym typeface="Helvetica"/>
              </a:defRPr>
            </a:pPr>
            <a:r>
              <a:rPr sz="2500" b="1" kern="0">
                <a:solidFill>
                  <a:srgbClr val="C82506"/>
                </a:solidFill>
                <a:latin typeface="Helvetica"/>
                <a:cs typeface="Helvetica"/>
                <a:sym typeface="Helvetica"/>
              </a:rPr>
              <a:t>Lack of supervised training data</a:t>
            </a:r>
          </a:p>
        </p:txBody>
      </p:sp>
      <p:sp>
        <p:nvSpPr>
          <p:cNvPr id="2100" name="Shape 2100"/>
          <p:cNvSpPr/>
          <p:nvPr/>
        </p:nvSpPr>
        <p:spPr>
          <a:xfrm>
            <a:off x="8861301" y="3204719"/>
            <a:ext cx="3025460" cy="85337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defTabSz="457200">
              <a:lnSpc>
                <a:spcPts val="6400"/>
              </a:lnSpc>
              <a:defRPr sz="4200">
                <a:latin typeface="Times"/>
                <a:ea typeface="Times"/>
                <a:cs typeface="Times"/>
                <a:sym typeface="Times"/>
              </a:defRPr>
            </a:lvl1pPr>
          </a:lstStyle>
          <a:p>
            <a:pPr defTabSz="228600" hangingPunct="0">
              <a:lnSpc>
                <a:spcPts val="3200"/>
              </a:lnSpc>
            </a:pPr>
            <a:r>
              <a:rPr sz="2100" kern="0">
                <a:solidFill>
                  <a:srgbClr val="000000"/>
                </a:solidFill>
              </a:rPr>
              <a:t>“this small bird has a pink breast and crown…”</a:t>
            </a:r>
          </a:p>
        </p:txBody>
      </p:sp>
      <p:grpSp>
        <p:nvGrpSpPr>
          <p:cNvPr id="2106" name="Group 2106"/>
          <p:cNvGrpSpPr/>
          <p:nvPr/>
        </p:nvGrpSpPr>
        <p:grpSpPr>
          <a:xfrm>
            <a:off x="8016482" y="5105400"/>
            <a:ext cx="3963584" cy="1518938"/>
            <a:chOff x="0" y="0"/>
            <a:chExt cx="7927167" cy="3037874"/>
          </a:xfrm>
        </p:grpSpPr>
        <p:grpSp>
          <p:nvGrpSpPr>
            <p:cNvPr id="2103" name="Group 2103"/>
            <p:cNvGrpSpPr/>
            <p:nvPr/>
          </p:nvGrpSpPr>
          <p:grpSpPr>
            <a:xfrm>
              <a:off x="3941789" y="0"/>
              <a:ext cx="3985379" cy="3037875"/>
              <a:chOff x="0" y="0"/>
              <a:chExt cx="3985378" cy="3037874"/>
            </a:xfrm>
          </p:grpSpPr>
          <p:pic>
            <p:nvPicPr>
              <p:cNvPr id="2101" name="pasted-image.png"/>
              <p:cNvPicPr>
                <a:picLocks noChangeAspect="1"/>
              </p:cNvPicPr>
              <p:nvPr/>
            </p:nvPicPr>
            <p:blipFill>
              <a:blip r:embed="rId2"/>
              <a:stretch>
                <a:fillRect/>
              </a:stretch>
            </p:blipFill>
            <p:spPr>
              <a:xfrm>
                <a:off x="0" y="0"/>
                <a:ext cx="3985379" cy="3037875"/>
              </a:xfrm>
              <a:prstGeom prst="rect">
                <a:avLst/>
              </a:prstGeom>
              <a:ln w="12700" cap="flat">
                <a:noFill/>
                <a:miter lim="400000"/>
              </a:ln>
              <a:effectLst/>
            </p:spPr>
          </p:pic>
          <p:sp>
            <p:nvSpPr>
              <p:cNvPr id="2102" name="Shape 2102"/>
              <p:cNvSpPr/>
              <p:nvPr/>
            </p:nvSpPr>
            <p:spPr>
              <a:xfrm>
                <a:off x="155095" y="11146"/>
                <a:ext cx="132326" cy="447581"/>
              </a:xfrm>
              <a:prstGeom prst="rect">
                <a:avLst/>
              </a:prstGeom>
              <a:solidFill>
                <a:srgbClr val="FFFFFF"/>
              </a:solidFill>
              <a:ln w="12700" cap="flat">
                <a:noFill/>
                <a:miter lim="400000"/>
              </a:ln>
              <a:effectLst/>
            </p:spPr>
            <p:txBody>
              <a:bodyPr wrap="square" lIns="38100" tIns="38100" rIns="38100" bIns="38100" numCol="1" anchor="ctr">
                <a:noAutofit/>
              </a:bodyPr>
              <a:lstStyle/>
              <a:p>
                <a:pPr defTabSz="1219200" hangingPunct="0">
                  <a:defRPr sz="4800">
                    <a:latin typeface="Calibri"/>
                    <a:ea typeface="Calibri"/>
                    <a:cs typeface="Calibri"/>
                    <a:sym typeface="Calibri"/>
                  </a:defRPr>
                </a:pPr>
                <a:endParaRPr sz="2400" kern="0">
                  <a:solidFill>
                    <a:srgbClr val="000000"/>
                  </a:solidFill>
                  <a:latin typeface="Calibri"/>
                  <a:cs typeface="Calibri"/>
                  <a:sym typeface="Calibri"/>
                </a:endParaRPr>
              </a:p>
            </p:txBody>
          </p:sp>
        </p:grpSp>
        <p:sp>
          <p:nvSpPr>
            <p:cNvPr id="2104" name="Shape 2104"/>
            <p:cNvSpPr/>
            <p:nvPr/>
          </p:nvSpPr>
          <p:spPr>
            <a:xfrm flipV="1">
              <a:off x="3722406" y="1401101"/>
              <a:ext cx="343113" cy="7475"/>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pic>
          <p:nvPicPr>
            <p:cNvPr id="2105" name="pasted-image.png"/>
            <p:cNvPicPr>
              <a:picLocks noChangeAspect="1"/>
            </p:cNvPicPr>
            <p:nvPr/>
          </p:nvPicPr>
          <p:blipFill>
            <a:blip r:embed="rId3"/>
            <a:stretch>
              <a:fillRect/>
            </a:stretch>
          </p:blipFill>
          <p:spPr>
            <a:xfrm>
              <a:off x="0" y="117488"/>
              <a:ext cx="3578185" cy="2673588"/>
            </a:xfrm>
            <a:prstGeom prst="rect">
              <a:avLst/>
            </a:prstGeom>
            <a:ln w="12700" cap="flat">
              <a:noFill/>
              <a:miter lim="400000"/>
            </a:ln>
            <a:effectLst/>
          </p:spPr>
        </p:pic>
      </p:grpSp>
      <p:pic>
        <p:nvPicPr>
          <p:cNvPr id="2107" name="pasted-image.png"/>
          <p:cNvPicPr>
            <a:picLocks noChangeAspect="1"/>
          </p:cNvPicPr>
          <p:nvPr/>
        </p:nvPicPr>
        <p:blipFill>
          <a:blip r:embed="rId4"/>
          <a:srcRect r="461"/>
          <a:stretch>
            <a:fillRect/>
          </a:stretch>
        </p:blipFill>
        <p:spPr>
          <a:xfrm>
            <a:off x="9068068" y="1640159"/>
            <a:ext cx="2244913" cy="1499817"/>
          </a:xfrm>
          <a:prstGeom prst="rect">
            <a:avLst/>
          </a:prstGeom>
          <a:ln w="38100">
            <a:solidFill>
              <a:srgbClr val="000000"/>
            </a:solidFill>
            <a:miter lim="400000"/>
          </a:ln>
        </p:spPr>
      </p:pic>
      <p:sp>
        <p:nvSpPr>
          <p:cNvPr id="2108" name="Shape 2108"/>
          <p:cNvSpPr/>
          <p:nvPr/>
        </p:nvSpPr>
        <p:spPr>
          <a:xfrm>
            <a:off x="1122508" y="2178028"/>
            <a:ext cx="6266139" cy="456856"/>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—&gt; Use a deep net, D, to analyze output!</a:t>
            </a:r>
          </a:p>
        </p:txBody>
      </p:sp>
      <p:sp>
        <p:nvSpPr>
          <p:cNvPr id="2109" name="Shape 2109"/>
          <p:cNvSpPr/>
          <p:nvPr/>
        </p:nvSpPr>
        <p:spPr>
          <a:xfrm>
            <a:off x="1091524" y="4065060"/>
            <a:ext cx="7976544" cy="456856"/>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—&gt; D only cares about “plausibility”, doesn’t hedge</a:t>
            </a:r>
          </a:p>
        </p:txBody>
      </p:sp>
    </p:spTree>
    <p:extLst>
      <p:ext uri="{BB962C8B-B14F-4D97-AF65-F5344CB8AC3E}">
        <p14:creationId xmlns:p14="http://schemas.microsoft.com/office/powerpoint/2010/main" val="357512214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B35E9-791A-4AF9-BF26-6ABCA91C58D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3F2471D-4762-46C4-B649-9B7281B4B7F6}"/>
              </a:ext>
            </a:extLst>
          </p:cNvPr>
          <p:cNvPicPr>
            <a:picLocks noChangeAspect="1"/>
          </p:cNvPicPr>
          <p:nvPr/>
        </p:nvPicPr>
        <p:blipFill>
          <a:blip r:embed="rId2"/>
          <a:stretch>
            <a:fillRect/>
          </a:stretch>
        </p:blipFill>
        <p:spPr>
          <a:xfrm>
            <a:off x="533400" y="76200"/>
            <a:ext cx="11125200" cy="6207670"/>
          </a:xfrm>
          <a:prstGeom prst="rect">
            <a:avLst/>
          </a:prstGeom>
        </p:spPr>
      </p:pic>
      <p:sp>
        <p:nvSpPr>
          <p:cNvPr id="4" name="Rectangle 3">
            <a:extLst>
              <a:ext uri="{FF2B5EF4-FFF2-40B4-BE49-F238E27FC236}">
                <a16:creationId xmlns:a16="http://schemas.microsoft.com/office/drawing/2014/main" id="{10B8A117-9C29-4A8E-A1D0-AAC6ED61900C}"/>
              </a:ext>
            </a:extLst>
          </p:cNvPr>
          <p:cNvSpPr/>
          <p:nvPr/>
        </p:nvSpPr>
        <p:spPr>
          <a:xfrm>
            <a:off x="4243601" y="6360795"/>
            <a:ext cx="3765711" cy="369332"/>
          </a:xfrm>
          <a:prstGeom prst="rect">
            <a:avLst/>
          </a:prstGeom>
        </p:spPr>
        <p:txBody>
          <a:bodyPr wrap="none">
            <a:spAutoFit/>
          </a:bodyPr>
          <a:lstStyle/>
          <a:p>
            <a:r>
              <a:rPr lang="en-US" dirty="0">
                <a:hlinkClick r:id="rId3"/>
              </a:rPr>
              <a:t>https://junyanz.github.io/CycleGAN/</a:t>
            </a:r>
            <a:endParaRPr lang="en-US" dirty="0"/>
          </a:p>
        </p:txBody>
      </p:sp>
    </p:spTree>
    <p:extLst>
      <p:ext uri="{BB962C8B-B14F-4D97-AF65-F5344CB8AC3E}">
        <p14:creationId xmlns:p14="http://schemas.microsoft.com/office/powerpoint/2010/main" val="122068685"/>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5686E-A77A-48A4-AFD7-724D29D2EFDA}"/>
              </a:ext>
            </a:extLst>
          </p:cNvPr>
          <p:cNvSpPr>
            <a:spLocks noGrp="1"/>
          </p:cNvSpPr>
          <p:nvPr>
            <p:ph type="title"/>
          </p:nvPr>
        </p:nvSpPr>
        <p:spPr/>
        <p:txBody>
          <a:bodyPr/>
          <a:lstStyle/>
          <a:p>
            <a:endParaRPr lang="en-US"/>
          </a:p>
        </p:txBody>
      </p:sp>
      <p:pic>
        <p:nvPicPr>
          <p:cNvPr id="3" name="Picture 3" descr="A picture containing text&#10;&#10;Description generated with very high confidence">
            <a:extLst>
              <a:ext uri="{FF2B5EF4-FFF2-40B4-BE49-F238E27FC236}">
                <a16:creationId xmlns:a16="http://schemas.microsoft.com/office/drawing/2014/main" id="{B8D2A6BB-1012-4244-82B7-2309F2163430}"/>
              </a:ext>
            </a:extLst>
          </p:cNvPr>
          <p:cNvPicPr>
            <a:picLocks noChangeAspect="1"/>
          </p:cNvPicPr>
          <p:nvPr/>
        </p:nvPicPr>
        <p:blipFill>
          <a:blip r:embed="rId2"/>
          <a:stretch>
            <a:fillRect/>
          </a:stretch>
        </p:blipFill>
        <p:spPr>
          <a:xfrm>
            <a:off x="2667619" y="196586"/>
            <a:ext cx="5983249" cy="2989365"/>
          </a:xfrm>
          <a:prstGeom prst="rect">
            <a:avLst/>
          </a:prstGeom>
        </p:spPr>
      </p:pic>
      <p:pic>
        <p:nvPicPr>
          <p:cNvPr id="5" name="Picture 5" descr="A close up of a map&#10;&#10;Description generated with high confidence">
            <a:extLst>
              <a:ext uri="{FF2B5EF4-FFF2-40B4-BE49-F238E27FC236}">
                <a16:creationId xmlns:a16="http://schemas.microsoft.com/office/drawing/2014/main" id="{7AF5B9A8-040C-47C6-B9A5-3FCD36186857}"/>
              </a:ext>
            </a:extLst>
          </p:cNvPr>
          <p:cNvPicPr>
            <a:picLocks noChangeAspect="1"/>
          </p:cNvPicPr>
          <p:nvPr/>
        </p:nvPicPr>
        <p:blipFill>
          <a:blip r:embed="rId3"/>
          <a:stretch>
            <a:fillRect/>
          </a:stretch>
        </p:blipFill>
        <p:spPr>
          <a:xfrm>
            <a:off x="2655230" y="3783714"/>
            <a:ext cx="5995639" cy="3075791"/>
          </a:xfrm>
          <a:prstGeom prst="rect">
            <a:avLst/>
          </a:prstGeom>
        </p:spPr>
      </p:pic>
      <p:cxnSp>
        <p:nvCxnSpPr>
          <p:cNvPr id="7" name="Straight Arrow Connector 6">
            <a:extLst>
              <a:ext uri="{FF2B5EF4-FFF2-40B4-BE49-F238E27FC236}">
                <a16:creationId xmlns:a16="http://schemas.microsoft.com/office/drawing/2014/main" id="{392BFA1E-CA3E-467D-A1F9-94C22305F8CB}"/>
              </a:ext>
            </a:extLst>
          </p:cNvPr>
          <p:cNvCxnSpPr/>
          <p:nvPr/>
        </p:nvCxnSpPr>
        <p:spPr>
          <a:xfrm flipV="1">
            <a:off x="2014654" y="3452540"/>
            <a:ext cx="8224642" cy="21063"/>
          </a:xfrm>
          <a:prstGeom prst="straightConnector1">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68CABC32-2261-4A3D-BBA6-F391036E4E85}"/>
              </a:ext>
            </a:extLst>
          </p:cNvPr>
          <p:cNvSpPr txBox="1"/>
          <p:nvPr/>
        </p:nvSpPr>
        <p:spPr>
          <a:xfrm>
            <a:off x="1010575" y="6460493"/>
            <a:ext cx="8128985"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a:lnSpc>
                <a:spcPct val="100000"/>
              </a:lnSpc>
              <a:spcBef>
                <a:spcPts val="0"/>
              </a:spcBef>
              <a:spcAft>
                <a:spcPts val="0"/>
              </a:spcAft>
              <a:buClrTx/>
              <a:buSzTx/>
              <a:buNone/>
              <a:tabLst/>
            </a:pPr>
            <a:r>
              <a:rPr lang="en-US" sz="1200" dirty="0">
                <a:hlinkClick r:id="rId4"/>
              </a:rPr>
              <a:t>https://hardikbansal.github.io/CycleGANBlog/</a:t>
            </a:r>
            <a:endParaRPr lang="en-US" sz="1200"/>
          </a:p>
        </p:txBody>
      </p:sp>
    </p:spTree>
    <p:extLst>
      <p:ext uri="{BB962C8B-B14F-4D97-AF65-F5344CB8AC3E}">
        <p14:creationId xmlns:p14="http://schemas.microsoft.com/office/powerpoint/2010/main" val="104580703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github.com/junyanz/CycleGAN/raw/master/imgs/horse2zebra.gif">
            <a:extLst>
              <a:ext uri="{FF2B5EF4-FFF2-40B4-BE49-F238E27FC236}">
                <a16:creationId xmlns:a16="http://schemas.microsoft.com/office/drawing/2014/main" id="{B68F0AE8-9A88-4A1B-A335-A81704E9A4A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828800"/>
            <a:ext cx="11201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46291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627CF-0DD8-453A-B3E8-8C1448E43DA7}"/>
              </a:ext>
            </a:extLst>
          </p:cNvPr>
          <p:cNvSpPr>
            <a:spLocks noGrp="1"/>
          </p:cNvSpPr>
          <p:nvPr>
            <p:ph type="title"/>
          </p:nvPr>
        </p:nvSpPr>
        <p:spPr/>
        <p:txBody>
          <a:bodyPr/>
          <a:lstStyle/>
          <a:p>
            <a:r>
              <a:rPr lang="en-US" dirty="0"/>
              <a:t>Demo</a:t>
            </a:r>
          </a:p>
        </p:txBody>
      </p:sp>
      <p:sp>
        <p:nvSpPr>
          <p:cNvPr id="4" name="Rectangle 3">
            <a:extLst>
              <a:ext uri="{FF2B5EF4-FFF2-40B4-BE49-F238E27FC236}">
                <a16:creationId xmlns:a16="http://schemas.microsoft.com/office/drawing/2014/main" id="{EA5E05BA-F6C1-47CA-AAC4-AEEE79BD6ED5}"/>
              </a:ext>
            </a:extLst>
          </p:cNvPr>
          <p:cNvSpPr/>
          <p:nvPr/>
        </p:nvSpPr>
        <p:spPr>
          <a:xfrm>
            <a:off x="3470795" y="6034446"/>
            <a:ext cx="5303311" cy="584775"/>
          </a:xfrm>
          <a:prstGeom prst="rect">
            <a:avLst/>
          </a:prstGeom>
        </p:spPr>
        <p:txBody>
          <a:bodyPr wrap="none">
            <a:spAutoFit/>
          </a:bodyPr>
          <a:lstStyle/>
          <a:p>
            <a:pPr algn="ctr"/>
            <a:r>
              <a:rPr lang="en-US" sz="3200" dirty="0">
                <a:hlinkClick r:id="rId2"/>
              </a:rPr>
              <a:t>https://affinelayer.com/pixsrv/</a:t>
            </a:r>
            <a:endParaRPr lang="en-US" sz="3200" dirty="0"/>
          </a:p>
        </p:txBody>
      </p:sp>
      <p:pic>
        <p:nvPicPr>
          <p:cNvPr id="1026" name="Picture 2" descr="https://phillipi.github.io/pix2pix/images/edges2cats.jpg">
            <a:extLst>
              <a:ext uri="{FF2B5EF4-FFF2-40B4-BE49-F238E27FC236}">
                <a16:creationId xmlns:a16="http://schemas.microsoft.com/office/drawing/2014/main" id="{BD0BCAD1-26E3-461F-B5D9-BE423CDEF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374874"/>
            <a:ext cx="7620000" cy="4106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7597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38AE-B59E-4C3D-AA16-FB25D7EE6ACB}"/>
              </a:ext>
            </a:extLst>
          </p:cNvPr>
          <p:cNvSpPr>
            <a:spLocks noGrp="1"/>
          </p:cNvSpPr>
          <p:nvPr>
            <p:ph type="title"/>
          </p:nvPr>
        </p:nvSpPr>
        <p:spPr/>
        <p:txBody>
          <a:bodyPr>
            <a:normAutofit/>
          </a:bodyPr>
          <a:lstStyle/>
          <a:p>
            <a:r>
              <a:rPr lang="en-US" sz="4400" dirty="0" err="1"/>
              <a:t>StyleGAN</a:t>
            </a:r>
          </a:p>
        </p:txBody>
      </p:sp>
      <p:pic>
        <p:nvPicPr>
          <p:cNvPr id="3" name="Picture 3" descr="A group of people posing for the camera&#10;&#10;Description generated with very high confidence">
            <a:extLst>
              <a:ext uri="{FF2B5EF4-FFF2-40B4-BE49-F238E27FC236}">
                <a16:creationId xmlns:a16="http://schemas.microsoft.com/office/drawing/2014/main" id="{C8D337C6-9A51-430D-BE01-CC9D4D9102E2}"/>
              </a:ext>
            </a:extLst>
          </p:cNvPr>
          <p:cNvPicPr>
            <a:picLocks noChangeAspect="1"/>
          </p:cNvPicPr>
          <p:nvPr/>
        </p:nvPicPr>
        <p:blipFill>
          <a:blip r:embed="rId2"/>
          <a:stretch>
            <a:fillRect/>
          </a:stretch>
        </p:blipFill>
        <p:spPr>
          <a:xfrm>
            <a:off x="2289717" y="1534284"/>
            <a:ext cx="7624956" cy="4576212"/>
          </a:xfrm>
          <a:prstGeom prst="rect">
            <a:avLst/>
          </a:prstGeom>
        </p:spPr>
      </p:pic>
      <p:sp>
        <p:nvSpPr>
          <p:cNvPr id="5" name="TextBox 4">
            <a:extLst>
              <a:ext uri="{FF2B5EF4-FFF2-40B4-BE49-F238E27FC236}">
                <a16:creationId xmlns:a16="http://schemas.microsoft.com/office/drawing/2014/main" id="{EE8B26AB-CCBC-46C6-99D0-36C1A6328865}"/>
              </a:ext>
            </a:extLst>
          </p:cNvPr>
          <p:cNvSpPr txBox="1"/>
          <p:nvPr/>
        </p:nvSpPr>
        <p:spPr>
          <a:xfrm>
            <a:off x="3634059" y="6192122"/>
            <a:ext cx="4930077"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ctr" defTabSz="821531">
              <a:lnSpc>
                <a:spcPct val="100000"/>
              </a:lnSpc>
              <a:spcBef>
                <a:spcPts val="0"/>
              </a:spcBef>
              <a:spcAft>
                <a:spcPts val="0"/>
              </a:spcAft>
              <a:buClrTx/>
              <a:buSzTx/>
              <a:buNone/>
              <a:tabLst/>
            </a:pPr>
            <a:r>
              <a:rPr lang="en-US" sz="2000" dirty="0">
                <a:latin typeface="Calibri"/>
                <a:hlinkClick r:id="rId3"/>
              </a:rPr>
              <a:t>https://github.com/NVlabs/stylegan</a:t>
            </a:r>
            <a:endParaRPr lang="en-US" sz="2000">
              <a:latin typeface="Calibri"/>
            </a:endParaRPr>
          </a:p>
        </p:txBody>
      </p:sp>
    </p:spTree>
    <p:extLst>
      <p:ext uri="{BB962C8B-B14F-4D97-AF65-F5344CB8AC3E}">
        <p14:creationId xmlns:p14="http://schemas.microsoft.com/office/powerpoint/2010/main" val="115245756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802B2-8D4F-41D7-84A8-E16D40281DAC}"/>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0379783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E11D2-8D3C-4E3F-ADA7-BDA3F4ACB0AC}"/>
              </a:ext>
            </a:extLst>
          </p:cNvPr>
          <p:cNvSpPr>
            <a:spLocks noGrp="1"/>
          </p:cNvSpPr>
          <p:nvPr>
            <p:ph type="title"/>
          </p:nvPr>
        </p:nvSpPr>
        <p:spPr/>
        <p:txBody>
          <a:bodyPr/>
          <a:lstStyle/>
          <a:p>
            <a:r>
              <a:rPr lang="en-US">
                <a:cs typeface="Calibri"/>
              </a:rPr>
              <a:t>Why Synthesizing Images</a:t>
            </a:r>
            <a:endParaRPr lang="en-US"/>
          </a:p>
        </p:txBody>
      </p:sp>
      <p:sp>
        <p:nvSpPr>
          <p:cNvPr id="4" name="TextBox 3">
            <a:extLst>
              <a:ext uri="{FF2B5EF4-FFF2-40B4-BE49-F238E27FC236}">
                <a16:creationId xmlns:a16="http://schemas.microsoft.com/office/drawing/2014/main" id="{80D87CF6-16A2-4B9E-8919-110F208DFC06}"/>
              </a:ext>
            </a:extLst>
          </p:cNvPr>
          <p:cNvSpPr txBox="1"/>
          <p:nvPr/>
        </p:nvSpPr>
        <p:spPr>
          <a:xfrm>
            <a:off x="3231375" y="5498789"/>
            <a:ext cx="56611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cs typeface="Calibri"/>
              </a:rPr>
              <a:t>“What I cannot create, I do not understand.”</a:t>
            </a:r>
            <a:endParaRPr lang="en-US" sz="2400"/>
          </a:p>
          <a:p>
            <a:endParaRPr lang="en-US" sz="2400" i="1" dirty="0">
              <a:cs typeface="Calibri"/>
            </a:endParaRPr>
          </a:p>
          <a:p>
            <a:r>
              <a:rPr lang="en-US" sz="2400" i="1">
                <a:cs typeface="Calibri"/>
              </a:rPr>
              <a:t>—Richard Feynman</a:t>
            </a:r>
            <a:endParaRPr lang="en-US" sz="2400"/>
          </a:p>
        </p:txBody>
      </p:sp>
      <p:sp>
        <p:nvSpPr>
          <p:cNvPr id="7" name="Content Placeholder 6">
            <a:extLst>
              <a:ext uri="{FF2B5EF4-FFF2-40B4-BE49-F238E27FC236}">
                <a16:creationId xmlns:a16="http://schemas.microsoft.com/office/drawing/2014/main" id="{3FEBEAE2-BA87-48FB-95C0-B1FF4C10606D}"/>
              </a:ext>
            </a:extLst>
          </p:cNvPr>
          <p:cNvSpPr>
            <a:spLocks noGrp="1"/>
          </p:cNvSpPr>
          <p:nvPr>
            <p:ph idx="1"/>
          </p:nvPr>
        </p:nvSpPr>
        <p:spPr>
          <a:xfrm>
            <a:off x="609600" y="1600201"/>
            <a:ext cx="10972800" cy="561085"/>
          </a:xfrm>
        </p:spPr>
        <p:txBody>
          <a:bodyPr vert="horz" lIns="91440" tIns="45720" rIns="91440" bIns="45720" rtlCol="0" anchor="t">
            <a:normAutofit fontScale="92500"/>
          </a:bodyPr>
          <a:lstStyle/>
          <a:p>
            <a:pPr marL="0" indent="0" algn="ctr">
              <a:buNone/>
            </a:pPr>
            <a:r>
              <a:rPr lang="en-US">
                <a:cs typeface="Calibri"/>
              </a:rPr>
              <a:t>Computer vision is all about understanding the world from images</a:t>
            </a:r>
            <a:endParaRPr lang="en-US"/>
          </a:p>
        </p:txBody>
      </p:sp>
      <p:pic>
        <p:nvPicPr>
          <p:cNvPr id="17" name="Picture 17" descr="A close up of a busy city street&#10;&#10;Description generated with very high confidence">
            <a:extLst>
              <a:ext uri="{FF2B5EF4-FFF2-40B4-BE49-F238E27FC236}">
                <a16:creationId xmlns:a16="http://schemas.microsoft.com/office/drawing/2014/main" id="{4024B32A-14E0-447D-8560-CA054BE46BBE}"/>
              </a:ext>
            </a:extLst>
          </p:cNvPr>
          <p:cNvPicPr>
            <a:picLocks noChangeAspect="1"/>
          </p:cNvPicPr>
          <p:nvPr/>
        </p:nvPicPr>
        <p:blipFill>
          <a:blip r:embed="rId2"/>
          <a:stretch>
            <a:fillRect/>
          </a:stretch>
        </p:blipFill>
        <p:spPr>
          <a:xfrm>
            <a:off x="1936595" y="2380785"/>
            <a:ext cx="2036956" cy="2709746"/>
          </a:xfrm>
          <a:prstGeom prst="rect">
            <a:avLst/>
          </a:prstGeom>
        </p:spPr>
      </p:pic>
      <p:sp>
        <p:nvSpPr>
          <p:cNvPr id="21" name="TextBox 20">
            <a:extLst>
              <a:ext uri="{FF2B5EF4-FFF2-40B4-BE49-F238E27FC236}">
                <a16:creationId xmlns:a16="http://schemas.microsoft.com/office/drawing/2014/main" id="{701CE5EB-5537-4225-B4D5-B70132E09E09}"/>
              </a:ext>
            </a:extLst>
          </p:cNvPr>
          <p:cNvSpPr txBox="1"/>
          <p:nvPr/>
        </p:nvSpPr>
        <p:spPr>
          <a:xfrm>
            <a:off x="8336156" y="3070301"/>
            <a:ext cx="365388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 busy downtown area with a lot of traffic and buildings.</a:t>
            </a:r>
            <a:br>
              <a:rPr lang="en-US" dirty="0">
                <a:cs typeface="Calibri"/>
              </a:rPr>
            </a:br>
            <a:r>
              <a:rPr lang="en-US">
                <a:cs typeface="Calibri"/>
              </a:rPr>
              <a:t>this is a picture of a busy downtown cross walk with several cars in the flow of traffic.</a:t>
            </a:r>
            <a:br>
              <a:rPr lang="en-US" dirty="0">
                <a:cs typeface="Calibri"/>
              </a:rPr>
            </a:br>
            <a:r>
              <a:rPr lang="en-US">
                <a:cs typeface="Calibri"/>
              </a:rPr>
              <a:t>cars passing on a street in the city.</a:t>
            </a:r>
            <a:br>
              <a:rPr lang="en-US" dirty="0">
                <a:cs typeface="Calibri"/>
              </a:rPr>
            </a:br>
            <a:r>
              <a:rPr lang="en-US">
                <a:cs typeface="Calibri"/>
              </a:rPr>
              <a:t>...</a:t>
            </a:r>
            <a:endParaRPr lang="en-US" dirty="0">
              <a:cs typeface="Calibri"/>
            </a:endParaRPr>
          </a:p>
        </p:txBody>
      </p:sp>
      <p:cxnSp>
        <p:nvCxnSpPr>
          <p:cNvPr id="22" name="Straight Arrow Connector 21">
            <a:extLst>
              <a:ext uri="{FF2B5EF4-FFF2-40B4-BE49-F238E27FC236}">
                <a16:creationId xmlns:a16="http://schemas.microsoft.com/office/drawing/2014/main" id="{431CBA45-9A37-43E5-AE5D-3C7EEC70DF35}"/>
              </a:ext>
            </a:extLst>
          </p:cNvPr>
          <p:cNvCxnSpPr/>
          <p:nvPr/>
        </p:nvCxnSpPr>
        <p:spPr>
          <a:xfrm flipV="1">
            <a:off x="4158554" y="3452927"/>
            <a:ext cx="1905618" cy="86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6509A91-42AD-4661-93D1-CCCF83B3B17A}"/>
              </a:ext>
            </a:extLst>
          </p:cNvPr>
          <p:cNvCxnSpPr>
            <a:cxnSpLocks/>
          </p:cNvCxnSpPr>
          <p:nvPr/>
        </p:nvCxnSpPr>
        <p:spPr>
          <a:xfrm flipH="1" flipV="1">
            <a:off x="4158553" y="4326438"/>
            <a:ext cx="1905618" cy="86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6828351-6A6F-48B5-A5D8-0F309EF206B3}"/>
              </a:ext>
            </a:extLst>
          </p:cNvPr>
          <p:cNvSpPr txBox="1"/>
          <p:nvPr/>
        </p:nvSpPr>
        <p:spPr>
          <a:xfrm>
            <a:off x="4439424" y="3082692"/>
            <a:ext cx="13183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Understand</a:t>
            </a:r>
          </a:p>
        </p:txBody>
      </p:sp>
      <p:sp>
        <p:nvSpPr>
          <p:cNvPr id="25" name="TextBox 24">
            <a:extLst>
              <a:ext uri="{FF2B5EF4-FFF2-40B4-BE49-F238E27FC236}">
                <a16:creationId xmlns:a16="http://schemas.microsoft.com/office/drawing/2014/main" id="{F682ED7A-077A-4F23-9980-9010D27E24D7}"/>
              </a:ext>
            </a:extLst>
          </p:cNvPr>
          <p:cNvSpPr txBox="1"/>
          <p:nvPr/>
        </p:nvSpPr>
        <p:spPr>
          <a:xfrm>
            <a:off x="4538546" y="4371278"/>
            <a:ext cx="12935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Synthesize</a:t>
            </a:r>
          </a:p>
        </p:txBody>
      </p:sp>
      <p:pic>
        <p:nvPicPr>
          <p:cNvPr id="12" name="Picture 17" descr="A close up of a busy city street&#10;&#10;Description generated with very high confidence">
            <a:extLst>
              <a:ext uri="{FF2B5EF4-FFF2-40B4-BE49-F238E27FC236}">
                <a16:creationId xmlns:a16="http://schemas.microsoft.com/office/drawing/2014/main" id="{16D4AC54-A6D7-4CFF-95A1-F1DCB994D7E5}"/>
              </a:ext>
            </a:extLst>
          </p:cNvPr>
          <p:cNvPicPr>
            <a:picLocks noChangeAspect="1"/>
          </p:cNvPicPr>
          <p:nvPr/>
        </p:nvPicPr>
        <p:blipFill>
          <a:blip r:embed="rId2"/>
          <a:stretch>
            <a:fillRect/>
          </a:stretch>
        </p:blipFill>
        <p:spPr>
          <a:xfrm>
            <a:off x="6254594" y="2380784"/>
            <a:ext cx="2036956" cy="2709746"/>
          </a:xfrm>
          <a:prstGeom prst="rect">
            <a:avLst/>
          </a:prstGeom>
        </p:spPr>
      </p:pic>
      <p:sp>
        <p:nvSpPr>
          <p:cNvPr id="3" name="Rectangle 2">
            <a:extLst>
              <a:ext uri="{FF2B5EF4-FFF2-40B4-BE49-F238E27FC236}">
                <a16:creationId xmlns:a16="http://schemas.microsoft.com/office/drawing/2014/main" id="{294AB821-6FAD-47DF-AF0B-09F4B15FAEBC}"/>
              </a:ext>
            </a:extLst>
          </p:cNvPr>
          <p:cNvSpPr/>
          <p:nvPr/>
        </p:nvSpPr>
        <p:spPr>
          <a:xfrm>
            <a:off x="6654800" y="3863897"/>
            <a:ext cx="1046975" cy="50800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C35950-1D8F-47BD-85DE-7D3753343796}"/>
              </a:ext>
            </a:extLst>
          </p:cNvPr>
          <p:cNvSpPr/>
          <p:nvPr/>
        </p:nvSpPr>
        <p:spPr>
          <a:xfrm>
            <a:off x="6252116" y="4080725"/>
            <a:ext cx="625707" cy="94165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8B45E54-F3A3-498E-B6FF-9070D7AAD5F5}"/>
              </a:ext>
            </a:extLst>
          </p:cNvPr>
          <p:cNvSpPr/>
          <p:nvPr/>
        </p:nvSpPr>
        <p:spPr>
          <a:xfrm>
            <a:off x="7590262" y="3963018"/>
            <a:ext cx="693854" cy="50800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A79F4C1-0746-40E2-ACB8-26ADB6740BBD}"/>
              </a:ext>
            </a:extLst>
          </p:cNvPr>
          <p:cNvSpPr/>
          <p:nvPr/>
        </p:nvSpPr>
        <p:spPr>
          <a:xfrm>
            <a:off x="6252117" y="3851506"/>
            <a:ext cx="458439" cy="36551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92ADDA6-6B82-4E0C-A932-ADF384A6CE29}"/>
              </a:ext>
            </a:extLst>
          </p:cNvPr>
          <p:cNvSpPr/>
          <p:nvPr/>
        </p:nvSpPr>
        <p:spPr>
          <a:xfrm>
            <a:off x="6871629" y="2612482"/>
            <a:ext cx="402683" cy="16045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753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p:nvPr/>
        </p:nvSpPr>
        <p:spPr>
          <a:xfrm>
            <a:off x="5021978" y="2522466"/>
            <a:ext cx="3175194" cy="2829069"/>
          </a:xfrm>
          <a:prstGeom prst="rect">
            <a:avLst/>
          </a:prstGeom>
          <a:solidFill>
            <a:srgbClr val="53585F"/>
          </a:solidFill>
          <a:ln w="889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243" name="Shape 243"/>
          <p:cNvSpPr/>
          <p:nvPr/>
        </p:nvSpPr>
        <p:spPr>
          <a:xfrm>
            <a:off x="9906002" y="3652398"/>
            <a:ext cx="1045158" cy="538609"/>
          </a:xfrm>
          <a:prstGeom prst="rect">
            <a:avLst/>
          </a:prstGeom>
          <a:ln w="63500">
            <a:solidFill>
              <a:srgbClr val="000000"/>
            </a:solidFill>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6000"/>
            </a:lvl1pPr>
          </a:lstStyle>
          <a:p>
            <a:pPr defTabSz="1086137" hangingPunct="0"/>
            <a:r>
              <a:rPr sz="3000" kern="0">
                <a:solidFill>
                  <a:srgbClr val="000000"/>
                </a:solidFill>
                <a:latin typeface="Helvetica Light"/>
                <a:sym typeface="Helvetica Light"/>
              </a:rPr>
              <a:t>“Fish”</a:t>
            </a:r>
          </a:p>
        </p:txBody>
      </p:sp>
      <p:sp>
        <p:nvSpPr>
          <p:cNvPr id="244" name="Shape 244"/>
          <p:cNvSpPr/>
          <p:nvPr/>
        </p:nvSpPr>
        <p:spPr>
          <a:xfrm>
            <a:off x="9720862" y="5790643"/>
            <a:ext cx="1399422" cy="63094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7200"/>
            </a:lvl1pPr>
          </a:lstStyle>
          <a:p>
            <a:pPr defTabSz="1086137" hangingPunct="0"/>
            <a:r>
              <a:rPr sz="3600" kern="0">
                <a:solidFill>
                  <a:srgbClr val="000000"/>
                </a:solidFill>
                <a:latin typeface="Helvetica Light"/>
                <a:sym typeface="Helvetica Light"/>
              </a:rPr>
              <a:t>label Y</a:t>
            </a:r>
          </a:p>
        </p:txBody>
      </p:sp>
      <p:sp>
        <p:nvSpPr>
          <p:cNvPr id="245" name="Shape 245"/>
          <p:cNvSpPr/>
          <p:nvPr/>
        </p:nvSpPr>
        <p:spPr>
          <a:xfrm>
            <a:off x="8593228" y="3937000"/>
            <a:ext cx="1185772" cy="0"/>
          </a:xfrm>
          <a:prstGeom prst="line">
            <a:avLst/>
          </a:prstGeom>
          <a:ln w="76200">
            <a:solidFill>
              <a:srgbClr val="000000"/>
            </a:solidFill>
            <a:tailEnd type="triangle"/>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sp>
        <p:nvSpPr>
          <p:cNvPr id="246" name="Shape 246"/>
          <p:cNvSpPr/>
          <p:nvPr/>
        </p:nvSpPr>
        <p:spPr>
          <a:xfrm>
            <a:off x="3429000" y="3937000"/>
            <a:ext cx="1185772" cy="0"/>
          </a:xfrm>
          <a:prstGeom prst="line">
            <a:avLst/>
          </a:prstGeom>
          <a:ln w="76200">
            <a:solidFill>
              <a:srgbClr val="000000"/>
            </a:solidFill>
            <a:tailEnd type="triangle"/>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sp>
        <p:nvSpPr>
          <p:cNvPr id="247" name="Shape 247"/>
          <p:cNvSpPr/>
          <p:nvPr/>
        </p:nvSpPr>
        <p:spPr>
          <a:xfrm>
            <a:off x="5070299" y="3585723"/>
            <a:ext cx="3078551" cy="67710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defTabSz="2172273">
              <a:defRPr sz="7800" b="1">
                <a:solidFill>
                  <a:srgbClr val="FFFFFF"/>
                </a:solidFill>
                <a:latin typeface="Helvetica"/>
                <a:ea typeface="Helvetica"/>
                <a:cs typeface="Helvetica"/>
                <a:sym typeface="Helvetica"/>
              </a:defRPr>
            </a:lvl1pPr>
          </a:lstStyle>
          <a:p>
            <a:pPr algn="ctr" defTabSz="1086137" hangingPunct="0"/>
            <a:r>
              <a:rPr sz="3900" kern="0"/>
              <a:t>Learner</a:t>
            </a:r>
          </a:p>
        </p:txBody>
      </p:sp>
      <p:grpSp>
        <p:nvGrpSpPr>
          <p:cNvPr id="250" name="Group 250"/>
          <p:cNvGrpSpPr/>
          <p:nvPr/>
        </p:nvGrpSpPr>
        <p:grpSpPr>
          <a:xfrm>
            <a:off x="718301" y="2646649"/>
            <a:ext cx="2428327" cy="3774940"/>
            <a:chOff x="0" y="0"/>
            <a:chExt cx="4856653" cy="7549878"/>
          </a:xfrm>
        </p:grpSpPr>
        <p:sp>
          <p:nvSpPr>
            <p:cNvPr id="248" name="Shape 248"/>
            <p:cNvSpPr/>
            <p:nvPr/>
          </p:nvSpPr>
          <p:spPr>
            <a:xfrm>
              <a:off x="669178" y="6287994"/>
              <a:ext cx="3369513" cy="12618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8100" tIns="38100" rIns="38100" bIns="38100" numCol="1" anchor="t">
              <a:spAutoFit/>
            </a:bodyPr>
            <a:lstStyle>
              <a:lvl1pPr algn="l" defTabSz="2172273">
                <a:defRPr sz="7200"/>
              </a:lvl1pPr>
            </a:lstStyle>
            <a:p>
              <a:pPr defTabSz="1086137" hangingPunct="0"/>
              <a:r>
                <a:rPr sz="3600" kern="0">
                  <a:solidFill>
                    <a:srgbClr val="000000"/>
                  </a:solidFill>
                  <a:latin typeface="Helvetica Light"/>
                  <a:sym typeface="Helvetica Light"/>
                </a:rPr>
                <a:t>image X</a:t>
              </a:r>
            </a:p>
          </p:txBody>
        </p:sp>
        <p:pic>
          <p:nvPicPr>
            <p:cNvPr id="249" name="pasted-image.png"/>
            <p:cNvPicPr>
              <a:picLocks noChangeAspect="1"/>
            </p:cNvPicPr>
            <p:nvPr/>
          </p:nvPicPr>
          <p:blipFill>
            <a:blip r:embed="rId2"/>
            <a:srcRect l="18419" r="4416"/>
            <a:stretch>
              <a:fillRect/>
            </a:stretch>
          </p:blipFill>
          <p:spPr>
            <a:xfrm>
              <a:off x="0" y="0"/>
              <a:ext cx="4856653" cy="4942364"/>
            </a:xfrm>
            <a:prstGeom prst="rect">
              <a:avLst/>
            </a:prstGeom>
            <a:ln w="25400" cap="flat">
              <a:solidFill>
                <a:srgbClr val="000000"/>
              </a:solidFill>
              <a:prstDash val="solid"/>
              <a:miter lim="400000"/>
            </a:ln>
            <a:effectLst/>
          </p:spPr>
        </p:pic>
      </p:grpSp>
      <p:pic>
        <p:nvPicPr>
          <p:cNvPr id="251" name="image4.jpg" descr="http://www.thekeyclass.com/wp-content/uploads/2012/10/cubicle.jpg"/>
          <p:cNvPicPr>
            <a:picLocks noChangeAspect="1"/>
          </p:cNvPicPr>
          <p:nvPr/>
        </p:nvPicPr>
        <p:blipFill>
          <a:blip r:embed="rId3"/>
          <a:stretch>
            <a:fillRect/>
          </a:stretch>
        </p:blipFill>
        <p:spPr>
          <a:xfrm>
            <a:off x="8575451" y="1079500"/>
            <a:ext cx="3490795" cy="2443559"/>
          </a:xfrm>
          <a:prstGeom prst="rect">
            <a:avLst/>
          </a:prstGeom>
          <a:ln w="25400">
            <a:solidFill>
              <a:srgbClr val="000000"/>
            </a:solidFill>
            <a:miter lim="400000"/>
          </a:ln>
        </p:spPr>
      </p:pic>
      <p:sp>
        <p:nvSpPr>
          <p:cNvPr id="252" name="Shape 252"/>
          <p:cNvSpPr>
            <a:spLocks noGrp="1"/>
          </p:cNvSpPr>
          <p:nvPr>
            <p:ph type="title"/>
          </p:nvPr>
        </p:nvSpPr>
        <p:spPr>
          <a:xfrm>
            <a:off x="127000" y="0"/>
            <a:ext cx="11874501" cy="1143001"/>
          </a:xfrm>
          <a:prstGeom prst="rect">
            <a:avLst/>
          </a:prstGeom>
        </p:spPr>
        <p:txBody>
          <a:bodyPr/>
          <a:lstStyle>
            <a:lvl1pPr>
              <a:defRPr>
                <a:latin typeface="+mn-lt"/>
                <a:ea typeface="+mn-ea"/>
                <a:cs typeface="+mn-cs"/>
                <a:sym typeface="Helvetica Light"/>
              </a:defRPr>
            </a:lvl1pPr>
          </a:lstStyle>
          <a:p>
            <a:r>
              <a:t>Image classification</a:t>
            </a:r>
          </a:p>
        </p:txBody>
      </p:sp>
    </p:spTree>
    <p:extLst>
      <p:ext uri="{BB962C8B-B14F-4D97-AF65-F5344CB8AC3E}">
        <p14:creationId xmlns:p14="http://schemas.microsoft.com/office/powerpoint/2010/main" val="264551881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p:nvPr/>
        </p:nvSpPr>
        <p:spPr>
          <a:xfrm>
            <a:off x="5021978" y="2522466"/>
            <a:ext cx="3175194" cy="2829069"/>
          </a:xfrm>
          <a:prstGeom prst="rect">
            <a:avLst/>
          </a:prstGeom>
          <a:solidFill>
            <a:srgbClr val="53585F"/>
          </a:solidFill>
          <a:ln w="889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255" name="Shape 255"/>
          <p:cNvSpPr/>
          <p:nvPr/>
        </p:nvSpPr>
        <p:spPr>
          <a:xfrm>
            <a:off x="8593228" y="3937000"/>
            <a:ext cx="1185772" cy="0"/>
          </a:xfrm>
          <a:prstGeom prst="line">
            <a:avLst/>
          </a:prstGeom>
          <a:ln w="76200">
            <a:solidFill>
              <a:srgbClr val="000000"/>
            </a:solidFill>
            <a:tailEnd type="triangle"/>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sp>
        <p:nvSpPr>
          <p:cNvPr id="256" name="Shape 256"/>
          <p:cNvSpPr/>
          <p:nvPr/>
        </p:nvSpPr>
        <p:spPr>
          <a:xfrm>
            <a:off x="3429000" y="3937000"/>
            <a:ext cx="1185772" cy="0"/>
          </a:xfrm>
          <a:prstGeom prst="line">
            <a:avLst/>
          </a:prstGeom>
          <a:ln w="76200">
            <a:solidFill>
              <a:srgbClr val="000000"/>
            </a:solidFill>
            <a:tailEnd type="triangle"/>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pic>
        <p:nvPicPr>
          <p:cNvPr id="257" name="Screen Shot 2016-10-17 at 11.03.31 PM.png"/>
          <p:cNvPicPr>
            <a:picLocks noChangeAspect="1"/>
          </p:cNvPicPr>
          <p:nvPr/>
        </p:nvPicPr>
        <p:blipFill>
          <a:blip r:embed="rId2"/>
          <a:stretch>
            <a:fillRect/>
          </a:stretch>
        </p:blipFill>
        <p:spPr>
          <a:xfrm>
            <a:off x="545440" y="2700981"/>
            <a:ext cx="2607492" cy="2472038"/>
          </a:xfrm>
          <a:prstGeom prst="rect">
            <a:avLst/>
          </a:prstGeom>
          <a:ln w="12700">
            <a:miter lim="400000"/>
          </a:ln>
        </p:spPr>
      </p:pic>
      <p:sp>
        <p:nvSpPr>
          <p:cNvPr id="258" name="Shape 258"/>
          <p:cNvSpPr/>
          <p:nvPr/>
        </p:nvSpPr>
        <p:spPr>
          <a:xfrm>
            <a:off x="5070299" y="3585723"/>
            <a:ext cx="3078551" cy="67710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defTabSz="2172273">
              <a:defRPr sz="7800" b="1">
                <a:solidFill>
                  <a:srgbClr val="FFFFFF"/>
                </a:solidFill>
                <a:latin typeface="Helvetica"/>
                <a:ea typeface="Helvetica"/>
                <a:cs typeface="Helvetica"/>
                <a:sym typeface="Helvetica"/>
              </a:defRPr>
            </a:lvl1pPr>
          </a:lstStyle>
          <a:p>
            <a:pPr algn="ctr" defTabSz="1086137" hangingPunct="0"/>
            <a:r>
              <a:rPr sz="3900" kern="0"/>
              <a:t>Learner</a:t>
            </a:r>
          </a:p>
        </p:txBody>
      </p:sp>
      <p:sp>
        <p:nvSpPr>
          <p:cNvPr id="259" name="Shape 259"/>
          <p:cNvSpPr/>
          <p:nvPr/>
        </p:nvSpPr>
        <p:spPr>
          <a:xfrm>
            <a:off x="1052890" y="5790647"/>
            <a:ext cx="1684757" cy="63094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7200"/>
            </a:lvl1pPr>
          </a:lstStyle>
          <a:p>
            <a:pPr defTabSz="1086137" hangingPunct="0"/>
            <a:r>
              <a:rPr sz="3600" kern="0">
                <a:solidFill>
                  <a:srgbClr val="000000"/>
                </a:solidFill>
                <a:latin typeface="Helvetica Light"/>
                <a:sym typeface="Helvetica Light"/>
              </a:rPr>
              <a:t>image X</a:t>
            </a:r>
          </a:p>
        </p:txBody>
      </p:sp>
      <p:sp>
        <p:nvSpPr>
          <p:cNvPr id="260" name="Shape 260"/>
          <p:cNvSpPr/>
          <p:nvPr/>
        </p:nvSpPr>
        <p:spPr>
          <a:xfrm>
            <a:off x="9906002" y="3652398"/>
            <a:ext cx="1045158" cy="538609"/>
          </a:xfrm>
          <a:prstGeom prst="rect">
            <a:avLst/>
          </a:prstGeom>
          <a:ln w="63500">
            <a:solidFill>
              <a:srgbClr val="000000"/>
            </a:solidFill>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6000"/>
            </a:lvl1pPr>
          </a:lstStyle>
          <a:p>
            <a:pPr defTabSz="1086137" hangingPunct="0"/>
            <a:r>
              <a:rPr sz="3000" kern="0">
                <a:solidFill>
                  <a:srgbClr val="000000"/>
                </a:solidFill>
                <a:latin typeface="Helvetica Light"/>
                <a:sym typeface="Helvetica Light"/>
              </a:rPr>
              <a:t>“Fish”</a:t>
            </a:r>
          </a:p>
        </p:txBody>
      </p:sp>
      <p:sp>
        <p:nvSpPr>
          <p:cNvPr id="261" name="Shape 261"/>
          <p:cNvSpPr/>
          <p:nvPr/>
        </p:nvSpPr>
        <p:spPr>
          <a:xfrm>
            <a:off x="9720862" y="5790643"/>
            <a:ext cx="1399422" cy="63094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7200"/>
            </a:lvl1pPr>
          </a:lstStyle>
          <a:p>
            <a:pPr defTabSz="1086137" hangingPunct="0"/>
            <a:r>
              <a:rPr sz="3600" kern="0">
                <a:solidFill>
                  <a:srgbClr val="000000"/>
                </a:solidFill>
                <a:latin typeface="Helvetica Light"/>
                <a:sym typeface="Helvetica Light"/>
              </a:rPr>
              <a:t>label Y</a:t>
            </a:r>
          </a:p>
        </p:txBody>
      </p:sp>
      <p:pic>
        <p:nvPicPr>
          <p:cNvPr id="262" name="image4.jpg" descr="http://www.thekeyclass.com/wp-content/uploads/2012/10/cubicle.jpg"/>
          <p:cNvPicPr>
            <a:picLocks noChangeAspect="1"/>
          </p:cNvPicPr>
          <p:nvPr/>
        </p:nvPicPr>
        <p:blipFill>
          <a:blip r:embed="rId3"/>
          <a:stretch>
            <a:fillRect/>
          </a:stretch>
        </p:blipFill>
        <p:spPr>
          <a:xfrm>
            <a:off x="8575451" y="1079500"/>
            <a:ext cx="3490795" cy="2443559"/>
          </a:xfrm>
          <a:prstGeom prst="rect">
            <a:avLst/>
          </a:prstGeom>
          <a:ln w="25400">
            <a:solidFill>
              <a:srgbClr val="000000"/>
            </a:solidFill>
            <a:miter lim="400000"/>
          </a:ln>
        </p:spPr>
      </p:pic>
      <p:sp>
        <p:nvSpPr>
          <p:cNvPr id="263" name="Shape 263"/>
          <p:cNvSpPr>
            <a:spLocks noGrp="1"/>
          </p:cNvSpPr>
          <p:nvPr>
            <p:ph type="title"/>
          </p:nvPr>
        </p:nvSpPr>
        <p:spPr>
          <a:xfrm>
            <a:off x="127000" y="0"/>
            <a:ext cx="11874501" cy="1143001"/>
          </a:xfrm>
          <a:prstGeom prst="rect">
            <a:avLst/>
          </a:prstGeom>
        </p:spPr>
        <p:txBody>
          <a:bodyPr/>
          <a:lstStyle>
            <a:lvl1pPr>
              <a:defRPr>
                <a:latin typeface="+mn-lt"/>
                <a:ea typeface="+mn-ea"/>
                <a:cs typeface="+mn-cs"/>
                <a:sym typeface="Helvetica Light"/>
              </a:defRPr>
            </a:lvl1pPr>
          </a:lstStyle>
          <a:p>
            <a:r>
              <a:t>Image classification</a:t>
            </a:r>
          </a:p>
        </p:txBody>
      </p:sp>
    </p:spTree>
    <p:extLst>
      <p:ext uri="{BB962C8B-B14F-4D97-AF65-F5344CB8AC3E}">
        <p14:creationId xmlns:p14="http://schemas.microsoft.com/office/powerpoint/2010/main" val="325642985"/>
      </p:ext>
    </p:extLst>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27791</TotalTime>
  <Words>1841</Words>
  <Application>Microsoft Office PowerPoint</Application>
  <PresentationFormat>Widescreen</PresentationFormat>
  <Paragraphs>328</Paragraphs>
  <Slides>61</Slides>
  <Notes>12</Notes>
  <HiddenSlides>1</HiddenSlides>
  <MMClips>1</MMClips>
  <ScaleCrop>false</ScaleCrop>
  <HeadingPairs>
    <vt:vector size="4" baseType="variant">
      <vt:variant>
        <vt:lpstr>Theme</vt:lpstr>
      </vt:variant>
      <vt:variant>
        <vt:i4>3</vt:i4>
      </vt:variant>
      <vt:variant>
        <vt:lpstr>Slide Titles</vt:lpstr>
      </vt:variant>
      <vt:variant>
        <vt:i4>61</vt:i4>
      </vt:variant>
    </vt:vector>
  </HeadingPairs>
  <TitlesOfParts>
    <vt:vector size="64" baseType="lpstr">
      <vt:lpstr>Office Theme</vt:lpstr>
      <vt:lpstr>White</vt:lpstr>
      <vt:lpstr>1_White</vt:lpstr>
      <vt:lpstr>Synthesizing images with generative adversarial networks (GANs)</vt:lpstr>
      <vt:lpstr>Readings</vt:lpstr>
      <vt:lpstr>Announcements</vt:lpstr>
      <vt:lpstr>Motivation: Synthesizing images</vt:lpstr>
      <vt:lpstr>Motivation: Synthesizing images</vt:lpstr>
      <vt:lpstr>Demo</vt:lpstr>
      <vt:lpstr>Why Synthesizing Images</vt:lpstr>
      <vt:lpstr>Image classification</vt:lpstr>
      <vt:lpstr>Image classification</vt:lpstr>
      <vt:lpstr>Image classification</vt:lpstr>
      <vt:lpstr>Image classification</vt:lpstr>
      <vt:lpstr>PowerPoint Presentation</vt:lpstr>
      <vt:lpstr>Challenges</vt:lpstr>
      <vt:lpstr>A standard CNN for classification</vt:lpstr>
      <vt:lpstr>Deconvolution</vt:lpstr>
      <vt:lpstr>Deconvolution</vt:lpstr>
      <vt:lpstr>Unet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—&gt; Solutions</vt:lpstr>
      <vt:lpstr>Challenges —&gt; Solutions</vt:lpstr>
      <vt:lpstr>PowerPoint Presentation</vt:lpstr>
      <vt:lpstr>PowerPoint Presentation</vt:lpstr>
      <vt:lpstr>PowerPoint Presentation</vt:lpstr>
      <vt:lpstr>StyleGAN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2129</cp:revision>
  <dcterms:created xsi:type="dcterms:W3CDTF">2009-08-25T02:47:59Z</dcterms:created>
  <dcterms:modified xsi:type="dcterms:W3CDTF">2019-05-01T01:37:27Z</dcterms:modified>
</cp:coreProperties>
</file>