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sldIdLst>
    <p:sldId id="256" r:id="rId2"/>
    <p:sldId id="1257" r:id="rId3"/>
    <p:sldId id="1258" r:id="rId4"/>
    <p:sldId id="1265" r:id="rId5"/>
    <p:sldId id="316" r:id="rId6"/>
    <p:sldId id="318" r:id="rId7"/>
    <p:sldId id="1200" r:id="rId8"/>
    <p:sldId id="1201" r:id="rId9"/>
    <p:sldId id="1202" r:id="rId10"/>
    <p:sldId id="319" r:id="rId11"/>
    <p:sldId id="1266" r:id="rId12"/>
    <p:sldId id="1267" r:id="rId13"/>
    <p:sldId id="1203" r:id="rId14"/>
    <p:sldId id="1259" r:id="rId15"/>
    <p:sldId id="1204" r:id="rId16"/>
    <p:sldId id="1251" r:id="rId17"/>
    <p:sldId id="1242" r:id="rId18"/>
    <p:sldId id="1205" r:id="rId19"/>
    <p:sldId id="1168" r:id="rId20"/>
    <p:sldId id="1196" r:id="rId21"/>
    <p:sldId id="1241" r:id="rId22"/>
    <p:sldId id="1235" r:id="rId23"/>
    <p:sldId id="1178" r:id="rId24"/>
    <p:sldId id="1180" r:id="rId25"/>
    <p:sldId id="1245" r:id="rId26"/>
    <p:sldId id="1183" r:id="rId27"/>
    <p:sldId id="1184" r:id="rId28"/>
    <p:sldId id="1236" r:id="rId29"/>
    <p:sldId id="1185" r:id="rId30"/>
    <p:sldId id="1186" r:id="rId31"/>
    <p:sldId id="1208" r:id="rId32"/>
    <p:sldId id="1260" r:id="rId33"/>
    <p:sldId id="1246" r:id="rId34"/>
    <p:sldId id="1210" r:id="rId35"/>
    <p:sldId id="1252" r:id="rId36"/>
    <p:sldId id="1276" r:id="rId37"/>
    <p:sldId id="1268" r:id="rId38"/>
    <p:sldId id="1270" r:id="rId39"/>
    <p:sldId id="1271" r:id="rId40"/>
    <p:sldId id="1272" r:id="rId41"/>
    <p:sldId id="1273" r:id="rId42"/>
    <p:sldId id="1274" r:id="rId43"/>
    <p:sldId id="1275" r:id="rId44"/>
    <p:sldId id="1269" r:id="rId45"/>
    <p:sldId id="1255" r:id="rId46"/>
    <p:sldId id="1244" r:id="rId47"/>
    <p:sldId id="1256" r:id="rId48"/>
    <p:sldId id="1231" r:id="rId49"/>
    <p:sldId id="1224" r:id="rId50"/>
    <p:sldId id="1261" r:id="rId51"/>
    <p:sldId id="1262" r:id="rId52"/>
    <p:sldId id="1263" r:id="rId53"/>
    <p:sldId id="1264" r:id="rId54"/>
    <p:sldId id="1225" r:id="rId55"/>
    <p:sldId id="1233" r:id="rId56"/>
    <p:sldId id="1215" r:id="rId57"/>
    <p:sldId id="1216" r:id="rId58"/>
    <p:sldId id="1218" r:id="rId59"/>
    <p:sldId id="1219" r:id="rId60"/>
    <p:sldId id="1220" r:id="rId61"/>
    <p:sldId id="1221" r:id="rId62"/>
    <p:sldId id="1234" r:id="rId63"/>
    <p:sldId id="1277" r:id="rId64"/>
    <p:sldId id="1222" r:id="rId65"/>
    <p:sldId id="1230" r:id="rId66"/>
    <p:sldId id="1243" r:id="rId6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247525-4F97-4A22-B4BD-31696B5AB20C}">
          <p14:sldIdLst>
            <p14:sldId id="256"/>
            <p14:sldId id="1257"/>
            <p14:sldId id="1258"/>
            <p14:sldId id="1265"/>
            <p14:sldId id="316"/>
            <p14:sldId id="318"/>
            <p14:sldId id="1200"/>
            <p14:sldId id="1201"/>
            <p14:sldId id="1202"/>
            <p14:sldId id="319"/>
            <p14:sldId id="1266"/>
            <p14:sldId id="1267"/>
            <p14:sldId id="1203"/>
            <p14:sldId id="1259"/>
            <p14:sldId id="1204"/>
            <p14:sldId id="1251"/>
            <p14:sldId id="1242"/>
            <p14:sldId id="1205"/>
            <p14:sldId id="1168"/>
            <p14:sldId id="1196"/>
            <p14:sldId id="1241"/>
            <p14:sldId id="1235"/>
            <p14:sldId id="1178"/>
            <p14:sldId id="1180"/>
            <p14:sldId id="1245"/>
            <p14:sldId id="1183"/>
            <p14:sldId id="1184"/>
            <p14:sldId id="1236"/>
            <p14:sldId id="1185"/>
            <p14:sldId id="1186"/>
            <p14:sldId id="1208"/>
            <p14:sldId id="1260"/>
            <p14:sldId id="1246"/>
            <p14:sldId id="1210"/>
            <p14:sldId id="1252"/>
            <p14:sldId id="1276"/>
            <p14:sldId id="1268"/>
            <p14:sldId id="1270"/>
            <p14:sldId id="1271"/>
            <p14:sldId id="1272"/>
            <p14:sldId id="1273"/>
            <p14:sldId id="1274"/>
            <p14:sldId id="1275"/>
            <p14:sldId id="1269"/>
            <p14:sldId id="1255"/>
            <p14:sldId id="1244"/>
            <p14:sldId id="1256"/>
            <p14:sldId id="1231"/>
            <p14:sldId id="1224"/>
            <p14:sldId id="1261"/>
            <p14:sldId id="1262"/>
            <p14:sldId id="1263"/>
            <p14:sldId id="1264"/>
            <p14:sldId id="1225"/>
            <p14:sldId id="1233"/>
            <p14:sldId id="1215"/>
            <p14:sldId id="1216"/>
            <p14:sldId id="1218"/>
            <p14:sldId id="1219"/>
            <p14:sldId id="1220"/>
            <p14:sldId id="1221"/>
            <p14:sldId id="1234"/>
            <p14:sldId id="1277"/>
            <p14:sldId id="1222"/>
            <p14:sldId id="1230"/>
            <p14:sldId id="124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 Birman" initials="KB" lastIdx="2" clrIdx="0">
    <p:extLst>
      <p:ext uri="{19B8F6BF-5375-455C-9EA6-DF929625EA0E}">
        <p15:presenceInfo xmlns:p15="http://schemas.microsoft.com/office/powerpoint/2012/main" userId="8729f19e1223be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000000"/>
    <a:srgbClr val="AF5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 Birman" userId="d63afa40-f901-45d1-beb5-fa688e844a7e" providerId="ADAL" clId="{76BEAEDB-5726-467E-BA89-3B7BE47E0377}"/>
    <pc:docChg chg="custSel addSld modSld modSection">
      <pc:chgData name="Ken Birman" userId="d63afa40-f901-45d1-beb5-fa688e844a7e" providerId="ADAL" clId="{76BEAEDB-5726-467E-BA89-3B7BE47E0377}" dt="2024-09-03T16:55:50.916" v="622" actId="113"/>
      <pc:docMkLst>
        <pc:docMk/>
      </pc:docMkLst>
      <pc:sldChg chg="modSp mod">
        <pc:chgData name="Ken Birman" userId="d63afa40-f901-45d1-beb5-fa688e844a7e" providerId="ADAL" clId="{76BEAEDB-5726-467E-BA89-3B7BE47E0377}" dt="2024-09-03T16:52:56.294" v="178" actId="20577"/>
        <pc:sldMkLst>
          <pc:docMk/>
          <pc:sldMk cId="0" sldId="1221"/>
        </pc:sldMkLst>
        <pc:spChg chg="mod">
          <ac:chgData name="Ken Birman" userId="d63afa40-f901-45d1-beb5-fa688e844a7e" providerId="ADAL" clId="{76BEAEDB-5726-467E-BA89-3B7BE47E0377}" dt="2024-09-03T16:52:56.294" v="178" actId="20577"/>
          <ac:spMkLst>
            <pc:docMk/>
            <pc:sldMk cId="0" sldId="1221"/>
            <ac:spMk id="4" creationId="{00000000-0000-0000-0000-000000000000}"/>
          </ac:spMkLst>
        </pc:spChg>
      </pc:sldChg>
      <pc:sldChg chg="modSp mod">
        <pc:chgData name="Ken Birman" userId="d63afa40-f901-45d1-beb5-fa688e844a7e" providerId="ADAL" clId="{76BEAEDB-5726-467E-BA89-3B7BE47E0377}" dt="2024-09-03T16:52:48.984" v="176" actId="6549"/>
        <pc:sldMkLst>
          <pc:docMk/>
          <pc:sldMk cId="1557042242" sldId="1234"/>
        </pc:sldMkLst>
        <pc:spChg chg="mod">
          <ac:chgData name="Ken Birman" userId="d63afa40-f901-45d1-beb5-fa688e844a7e" providerId="ADAL" clId="{76BEAEDB-5726-467E-BA89-3B7BE47E0377}" dt="2024-09-03T16:52:48.984" v="176" actId="6549"/>
          <ac:spMkLst>
            <pc:docMk/>
            <pc:sldMk cId="1557042242" sldId="1234"/>
            <ac:spMk id="4" creationId="{00000000-0000-0000-0000-000000000000}"/>
          </ac:spMkLst>
        </pc:spChg>
      </pc:sldChg>
      <pc:sldChg chg="modSp new mod">
        <pc:chgData name="Ken Birman" userId="d63afa40-f901-45d1-beb5-fa688e844a7e" providerId="ADAL" clId="{76BEAEDB-5726-467E-BA89-3B7BE47E0377}" dt="2024-09-03T16:55:50.916" v="622" actId="113"/>
        <pc:sldMkLst>
          <pc:docMk/>
          <pc:sldMk cId="3523836517" sldId="1277"/>
        </pc:sldMkLst>
        <pc:spChg chg="mod">
          <ac:chgData name="Ken Birman" userId="d63afa40-f901-45d1-beb5-fa688e844a7e" providerId="ADAL" clId="{76BEAEDB-5726-467E-BA89-3B7BE47E0377}" dt="2024-09-03T16:53:14.317" v="226" actId="20577"/>
          <ac:spMkLst>
            <pc:docMk/>
            <pc:sldMk cId="3523836517" sldId="1277"/>
            <ac:spMk id="2" creationId="{B601676A-7153-2F4F-156A-3BC8036B9EFB}"/>
          </ac:spMkLst>
        </pc:spChg>
        <pc:spChg chg="mod">
          <ac:chgData name="Ken Birman" userId="d63afa40-f901-45d1-beb5-fa688e844a7e" providerId="ADAL" clId="{76BEAEDB-5726-467E-BA89-3B7BE47E0377}" dt="2024-09-03T16:55:50.916" v="622" actId="113"/>
          <ac:spMkLst>
            <pc:docMk/>
            <pc:sldMk cId="3523836517" sldId="1277"/>
            <ac:spMk id="3" creationId="{0C45B281-BCAD-9234-F582-4FB65680C721}"/>
          </ac:spMkLst>
        </pc:spChg>
      </pc:sldChg>
    </pc:docChg>
  </pc:docChgLst>
  <pc:docChgLst>
    <pc:chgData name="Ken Birman" userId="d63afa40-f901-45d1-beb5-fa688e844a7e" providerId="ADAL" clId="{9D1E4EE6-95DD-4C97-94E6-DDFDFC2920B5}"/>
    <pc:docChg chg="undo custSel addSld delSld modSld modSection">
      <pc:chgData name="Ken Birman" userId="d63afa40-f901-45d1-beb5-fa688e844a7e" providerId="ADAL" clId="{9D1E4EE6-95DD-4C97-94E6-DDFDFC2920B5}" dt="2024-10-09T15:24:28.347" v="33" actId="680"/>
      <pc:docMkLst>
        <pc:docMk/>
      </pc:docMkLst>
      <pc:sldChg chg="addSp delSp modSp new del mod modClrScheme chgLayout">
        <pc:chgData name="Ken Birman" userId="d63afa40-f901-45d1-beb5-fa688e844a7e" providerId="ADAL" clId="{9D1E4EE6-95DD-4C97-94E6-DDFDFC2920B5}" dt="2024-10-09T15:24:28.347" v="33" actId="680"/>
        <pc:sldMkLst>
          <pc:docMk/>
          <pc:sldMk cId="2855112745" sldId="1278"/>
        </pc:sldMkLst>
        <pc:spChg chg="add del mod ord">
          <ac:chgData name="Ken Birman" userId="d63afa40-f901-45d1-beb5-fa688e844a7e" providerId="ADAL" clId="{9D1E4EE6-95DD-4C97-94E6-DDFDFC2920B5}" dt="2024-10-09T15:24:27.878" v="32" actId="700"/>
          <ac:spMkLst>
            <pc:docMk/>
            <pc:sldMk cId="2855112745" sldId="1278"/>
            <ac:spMk id="2" creationId="{F66076F7-6BAF-9DAD-22AD-36AAE180DCF3}"/>
          </ac:spMkLst>
        </pc:spChg>
        <pc:spChg chg="add del mod ord">
          <ac:chgData name="Ken Birman" userId="d63afa40-f901-45d1-beb5-fa688e844a7e" providerId="ADAL" clId="{9D1E4EE6-95DD-4C97-94E6-DDFDFC2920B5}" dt="2024-10-09T15:24:27.878" v="32" actId="700"/>
          <ac:spMkLst>
            <pc:docMk/>
            <pc:sldMk cId="2855112745" sldId="1278"/>
            <ac:spMk id="3" creationId="{7D73B461-3979-FA7C-D669-F773B034DD88}"/>
          </ac:spMkLst>
        </pc:spChg>
        <pc:spChg chg="mod ord">
          <ac:chgData name="Ken Birman" userId="d63afa40-f901-45d1-beb5-fa688e844a7e" providerId="ADAL" clId="{9D1E4EE6-95DD-4C97-94E6-DDFDFC2920B5}" dt="2024-10-09T15:24:27.878" v="32" actId="700"/>
          <ac:spMkLst>
            <pc:docMk/>
            <pc:sldMk cId="2855112745" sldId="1278"/>
            <ac:spMk id="4" creationId="{FB862F51-DE2B-1417-7A8C-90862AA12DD9}"/>
          </ac:spMkLst>
        </pc:spChg>
        <pc:spChg chg="mod ord">
          <ac:chgData name="Ken Birman" userId="d63afa40-f901-45d1-beb5-fa688e844a7e" providerId="ADAL" clId="{9D1E4EE6-95DD-4C97-94E6-DDFDFC2920B5}" dt="2024-10-09T15:24:27.878" v="32" actId="700"/>
          <ac:spMkLst>
            <pc:docMk/>
            <pc:sldMk cId="2855112745" sldId="1278"/>
            <ac:spMk id="5" creationId="{D42DAB13-ED16-6228-3ADA-1312FDF75052}"/>
          </ac:spMkLst>
        </pc:spChg>
        <pc:spChg chg="add del mod ord">
          <ac:chgData name="Ken Birman" userId="d63afa40-f901-45d1-beb5-fa688e844a7e" providerId="ADAL" clId="{9D1E4EE6-95DD-4C97-94E6-DDFDFC2920B5}" dt="2024-10-09T15:24:27.878" v="32" actId="700"/>
          <ac:spMkLst>
            <pc:docMk/>
            <pc:sldMk cId="2855112745" sldId="1278"/>
            <ac:spMk id="6" creationId="{0172A96E-5DD1-99E7-3628-754759823BB0}"/>
          </ac:spMkLst>
        </pc:spChg>
        <pc:spChg chg="add del mod ord">
          <ac:chgData name="Ken Birman" userId="d63afa40-f901-45d1-beb5-fa688e844a7e" providerId="ADAL" clId="{9D1E4EE6-95DD-4C97-94E6-DDFDFC2920B5}" dt="2024-10-09T15:24:27.878" v="32" actId="700"/>
          <ac:spMkLst>
            <pc:docMk/>
            <pc:sldMk cId="2855112745" sldId="1278"/>
            <ac:spMk id="7" creationId="{BDA00B14-B104-0B35-C2B4-466B84D2B4E8}"/>
          </ac:spMkLst>
        </pc:spChg>
      </pc:sldChg>
    </pc:docChg>
  </pc:docChgLst>
  <pc:docChgLst>
    <pc:chgData name="Ken Birman" userId="d63afa40-f901-45d1-beb5-fa688e844a7e" providerId="ADAL" clId="{29A016A3-0A26-4DE8-9EB3-A28B7E953B91}"/>
    <pc:docChg chg="undo custSel addSld delSld modSld sldOrd addSection delSection modSection">
      <pc:chgData name="Ken Birman" userId="d63afa40-f901-45d1-beb5-fa688e844a7e" providerId="ADAL" clId="{29A016A3-0A26-4DE8-9EB3-A28B7E953B91}" dt="2023-03-09T14:09:32.992" v="2244" actId="47"/>
      <pc:docMkLst>
        <pc:docMk/>
      </pc:docMkLst>
      <pc:sldChg chg="del">
        <pc:chgData name="Ken Birman" userId="d63afa40-f901-45d1-beb5-fa688e844a7e" providerId="ADAL" clId="{29A016A3-0A26-4DE8-9EB3-A28B7E953B91}" dt="2023-03-09T13:56:53.544" v="835" actId="47"/>
        <pc:sldMkLst>
          <pc:docMk/>
          <pc:sldMk cId="0" sldId="1169"/>
        </pc:sldMkLst>
      </pc:sldChg>
      <pc:sldChg chg="del">
        <pc:chgData name="Ken Birman" userId="d63afa40-f901-45d1-beb5-fa688e844a7e" providerId="ADAL" clId="{29A016A3-0A26-4DE8-9EB3-A28B7E953B91}" dt="2023-03-09T13:56:56.099" v="836" actId="47"/>
        <pc:sldMkLst>
          <pc:docMk/>
          <pc:sldMk cId="0" sldId="1170"/>
        </pc:sldMkLst>
      </pc:sldChg>
      <pc:sldChg chg="del">
        <pc:chgData name="Ken Birman" userId="d63afa40-f901-45d1-beb5-fa688e844a7e" providerId="ADAL" clId="{29A016A3-0A26-4DE8-9EB3-A28B7E953B91}" dt="2023-03-09T13:57:19.853" v="838" actId="47"/>
        <pc:sldMkLst>
          <pc:docMk/>
          <pc:sldMk cId="0" sldId="1172"/>
        </pc:sldMkLst>
      </pc:sldChg>
      <pc:sldChg chg="del">
        <pc:chgData name="Ken Birman" userId="d63afa40-f901-45d1-beb5-fa688e844a7e" providerId="ADAL" clId="{29A016A3-0A26-4DE8-9EB3-A28B7E953B91}" dt="2023-03-09T13:57:20.818" v="839" actId="47"/>
        <pc:sldMkLst>
          <pc:docMk/>
          <pc:sldMk cId="0" sldId="1173"/>
        </pc:sldMkLst>
      </pc:sldChg>
      <pc:sldChg chg="del">
        <pc:chgData name="Ken Birman" userId="d63afa40-f901-45d1-beb5-fa688e844a7e" providerId="ADAL" clId="{29A016A3-0A26-4DE8-9EB3-A28B7E953B91}" dt="2023-03-09T13:57:21.636" v="840" actId="47"/>
        <pc:sldMkLst>
          <pc:docMk/>
          <pc:sldMk cId="0" sldId="1176"/>
        </pc:sldMkLst>
      </pc:sldChg>
      <pc:sldChg chg="del">
        <pc:chgData name="Ken Birman" userId="d63afa40-f901-45d1-beb5-fa688e844a7e" providerId="ADAL" clId="{29A016A3-0A26-4DE8-9EB3-A28B7E953B91}" dt="2023-03-09T13:57:22.493" v="841" actId="47"/>
        <pc:sldMkLst>
          <pc:docMk/>
          <pc:sldMk cId="0" sldId="1187"/>
        </pc:sldMkLst>
      </pc:sldChg>
      <pc:sldChg chg="modSp mod">
        <pc:chgData name="Ken Birman" userId="d63afa40-f901-45d1-beb5-fa688e844a7e" providerId="ADAL" clId="{29A016A3-0A26-4DE8-9EB3-A28B7E953B91}" dt="2023-03-09T13:56:38.787" v="834" actId="20577"/>
        <pc:sldMkLst>
          <pc:docMk/>
          <pc:sldMk cId="0" sldId="1203"/>
        </pc:sldMkLst>
        <pc:spChg chg="mod">
          <ac:chgData name="Ken Birman" userId="d63afa40-f901-45d1-beb5-fa688e844a7e" providerId="ADAL" clId="{29A016A3-0A26-4DE8-9EB3-A28B7E953B91}" dt="2023-03-09T13:56:38.787" v="834" actId="20577"/>
          <ac:spMkLst>
            <pc:docMk/>
            <pc:sldMk cId="0" sldId="1203"/>
            <ac:spMk id="281602" creationId="{00000000-0000-0000-0000-000000000000}"/>
          </ac:spMkLst>
        </pc:spChg>
      </pc:sldChg>
      <pc:sldChg chg="modSp mod">
        <pc:chgData name="Ken Birman" userId="d63afa40-f901-45d1-beb5-fa688e844a7e" providerId="ADAL" clId="{29A016A3-0A26-4DE8-9EB3-A28B7E953B91}" dt="2023-03-09T13:57:40.144" v="842" actId="115"/>
        <pc:sldMkLst>
          <pc:docMk/>
          <pc:sldMk cId="0" sldId="1208"/>
        </pc:sldMkLst>
        <pc:spChg chg="mod">
          <ac:chgData name="Ken Birman" userId="d63afa40-f901-45d1-beb5-fa688e844a7e" providerId="ADAL" clId="{29A016A3-0A26-4DE8-9EB3-A28B7E953B91}" dt="2023-03-09T13:57:40.144" v="842" actId="115"/>
          <ac:spMkLst>
            <pc:docMk/>
            <pc:sldMk cId="0" sldId="1208"/>
            <ac:spMk id="34817" creationId="{00000000-0000-0000-0000-000000000000}"/>
          </ac:spMkLst>
        </pc:spChg>
      </pc:sldChg>
      <pc:sldChg chg="del">
        <pc:chgData name="Ken Birman" userId="d63afa40-f901-45d1-beb5-fa688e844a7e" providerId="ADAL" clId="{29A016A3-0A26-4DE8-9EB3-A28B7E953B91}" dt="2023-03-09T13:58:11.757" v="843" actId="47"/>
        <pc:sldMkLst>
          <pc:docMk/>
          <pc:sldMk cId="0" sldId="1211"/>
        </pc:sldMkLst>
      </pc:sldChg>
      <pc:sldChg chg="del">
        <pc:chgData name="Ken Birman" userId="d63afa40-f901-45d1-beb5-fa688e844a7e" providerId="ADAL" clId="{29A016A3-0A26-4DE8-9EB3-A28B7E953B91}" dt="2023-03-09T13:58:11.757" v="843" actId="47"/>
        <pc:sldMkLst>
          <pc:docMk/>
          <pc:sldMk cId="0" sldId="1212"/>
        </pc:sldMkLst>
      </pc:sldChg>
      <pc:sldChg chg="del">
        <pc:chgData name="Ken Birman" userId="d63afa40-f901-45d1-beb5-fa688e844a7e" providerId="ADAL" clId="{29A016A3-0A26-4DE8-9EB3-A28B7E953B91}" dt="2023-03-09T13:57:17.984" v="837" actId="47"/>
        <pc:sldMkLst>
          <pc:docMk/>
          <pc:sldMk cId="1072245650" sldId="1250"/>
        </pc:sldMkLst>
      </pc:sldChg>
      <pc:sldChg chg="modSp mod">
        <pc:chgData name="Ken Birman" userId="d63afa40-f901-45d1-beb5-fa688e844a7e" providerId="ADAL" clId="{29A016A3-0A26-4DE8-9EB3-A28B7E953B91}" dt="2023-03-09T13:59:32.953" v="1201" actId="20577"/>
        <pc:sldMkLst>
          <pc:docMk/>
          <pc:sldMk cId="1518663754" sldId="1252"/>
        </pc:sldMkLst>
        <pc:spChg chg="mod">
          <ac:chgData name="Ken Birman" userId="d63afa40-f901-45d1-beb5-fa688e844a7e" providerId="ADAL" clId="{29A016A3-0A26-4DE8-9EB3-A28B7E953B91}" dt="2023-03-09T13:59:32.953" v="1201" actId="20577"/>
          <ac:spMkLst>
            <pc:docMk/>
            <pc:sldMk cId="1518663754" sldId="1252"/>
            <ac:spMk id="3" creationId="{C8FFFADA-4227-49F0-887A-534382686B09}"/>
          </ac:spMkLst>
        </pc:spChg>
      </pc:sldChg>
      <pc:sldChg chg="modSp del mod ord">
        <pc:chgData name="Ken Birman" userId="d63afa40-f901-45d1-beb5-fa688e844a7e" providerId="ADAL" clId="{29A016A3-0A26-4DE8-9EB3-A28B7E953B91}" dt="2023-03-09T14:09:18.183" v="2243" actId="47"/>
        <pc:sldMkLst>
          <pc:docMk/>
          <pc:sldMk cId="3777019149" sldId="1253"/>
        </pc:sldMkLst>
        <pc:spChg chg="mod">
          <ac:chgData name="Ken Birman" userId="d63afa40-f901-45d1-beb5-fa688e844a7e" providerId="ADAL" clId="{29A016A3-0A26-4DE8-9EB3-A28B7E953B91}" dt="2023-03-09T14:04:54.368" v="1800" actId="20577"/>
          <ac:spMkLst>
            <pc:docMk/>
            <pc:sldMk cId="3777019149" sldId="1253"/>
            <ac:spMk id="2" creationId="{AF26374C-13CA-4ACE-BA32-4437C783A2C0}"/>
          </ac:spMkLst>
        </pc:spChg>
      </pc:sldChg>
      <pc:sldChg chg="del">
        <pc:chgData name="Ken Birman" userId="d63afa40-f901-45d1-beb5-fa688e844a7e" providerId="ADAL" clId="{29A016A3-0A26-4DE8-9EB3-A28B7E953B91}" dt="2023-03-09T14:09:32.992" v="2244" actId="47"/>
        <pc:sldMkLst>
          <pc:docMk/>
          <pc:sldMk cId="63734470" sldId="1254"/>
        </pc:sldMkLst>
      </pc:sldChg>
      <pc:sldChg chg="ord">
        <pc:chgData name="Ken Birman" userId="d63afa40-f901-45d1-beb5-fa688e844a7e" providerId="ADAL" clId="{29A016A3-0A26-4DE8-9EB3-A28B7E953B91}" dt="2023-03-09T14:09:05.539" v="2238"/>
        <pc:sldMkLst>
          <pc:docMk/>
          <pc:sldMk cId="914251270" sldId="1255"/>
        </pc:sldMkLst>
      </pc:sldChg>
      <pc:sldChg chg="modSp new mod">
        <pc:chgData name="Ken Birman" userId="d63afa40-f901-45d1-beb5-fa688e844a7e" providerId="ADAL" clId="{29A016A3-0A26-4DE8-9EB3-A28B7E953B91}" dt="2023-03-09T13:54:52.493" v="404" actId="20577"/>
        <pc:sldMkLst>
          <pc:docMk/>
          <pc:sldMk cId="2952841038" sldId="1266"/>
        </pc:sldMkLst>
        <pc:spChg chg="mod">
          <ac:chgData name="Ken Birman" userId="d63afa40-f901-45d1-beb5-fa688e844a7e" providerId="ADAL" clId="{29A016A3-0A26-4DE8-9EB3-A28B7E953B91}" dt="2023-03-09T12:52:41.066" v="23" actId="20577"/>
          <ac:spMkLst>
            <pc:docMk/>
            <pc:sldMk cId="2952841038" sldId="1266"/>
            <ac:spMk id="2" creationId="{0EA9606E-4DEF-E965-1404-9AA04D4579FA}"/>
          </ac:spMkLst>
        </pc:spChg>
        <pc:spChg chg="mod">
          <ac:chgData name="Ken Birman" userId="d63afa40-f901-45d1-beb5-fa688e844a7e" providerId="ADAL" clId="{29A016A3-0A26-4DE8-9EB3-A28B7E953B91}" dt="2023-03-09T13:54:52.493" v="404" actId="20577"/>
          <ac:spMkLst>
            <pc:docMk/>
            <pc:sldMk cId="2952841038" sldId="1266"/>
            <ac:spMk id="3" creationId="{992739B4-6249-B016-813B-517F04913DD9}"/>
          </ac:spMkLst>
        </pc:spChg>
      </pc:sldChg>
      <pc:sldChg chg="modSp new mod">
        <pc:chgData name="Ken Birman" userId="d63afa40-f901-45d1-beb5-fa688e844a7e" providerId="ADAL" clId="{29A016A3-0A26-4DE8-9EB3-A28B7E953B91}" dt="2023-03-09T13:56:22.609" v="809" actId="20577"/>
        <pc:sldMkLst>
          <pc:docMk/>
          <pc:sldMk cId="4106078339" sldId="1267"/>
        </pc:sldMkLst>
        <pc:spChg chg="mod">
          <ac:chgData name="Ken Birman" userId="d63afa40-f901-45d1-beb5-fa688e844a7e" providerId="ADAL" clId="{29A016A3-0A26-4DE8-9EB3-A28B7E953B91}" dt="2023-03-09T13:54:58.521" v="424" actId="20577"/>
          <ac:spMkLst>
            <pc:docMk/>
            <pc:sldMk cId="4106078339" sldId="1267"/>
            <ac:spMk id="2" creationId="{168DAB08-82D4-477D-9122-0638CF0FC011}"/>
          </ac:spMkLst>
        </pc:spChg>
        <pc:spChg chg="mod">
          <ac:chgData name="Ken Birman" userId="d63afa40-f901-45d1-beb5-fa688e844a7e" providerId="ADAL" clId="{29A016A3-0A26-4DE8-9EB3-A28B7E953B91}" dt="2023-03-09T13:56:22.609" v="809" actId="20577"/>
          <ac:spMkLst>
            <pc:docMk/>
            <pc:sldMk cId="4106078339" sldId="1267"/>
            <ac:spMk id="3" creationId="{A789C01D-F3E4-92F0-6436-ABE1E204BB4A}"/>
          </ac:spMkLst>
        </pc:spChg>
      </pc:sldChg>
      <pc:sldChg chg="modSp new mod">
        <pc:chgData name="Ken Birman" userId="d63afa40-f901-45d1-beb5-fa688e844a7e" providerId="ADAL" clId="{29A016A3-0A26-4DE8-9EB3-A28B7E953B91}" dt="2023-03-09T14:04:38.648" v="1791" actId="20577"/>
        <pc:sldMkLst>
          <pc:docMk/>
          <pc:sldMk cId="3314733330" sldId="1268"/>
        </pc:sldMkLst>
        <pc:spChg chg="mod">
          <ac:chgData name="Ken Birman" userId="d63afa40-f901-45d1-beb5-fa688e844a7e" providerId="ADAL" clId="{29A016A3-0A26-4DE8-9EB3-A28B7E953B91}" dt="2023-03-09T13:59:38.855" v="1222" actId="20577"/>
          <ac:spMkLst>
            <pc:docMk/>
            <pc:sldMk cId="3314733330" sldId="1268"/>
            <ac:spMk id="2" creationId="{83BF1CC2-9088-CDCB-7F87-CBE14020F533}"/>
          </ac:spMkLst>
        </pc:spChg>
        <pc:spChg chg="mod">
          <ac:chgData name="Ken Birman" userId="d63afa40-f901-45d1-beb5-fa688e844a7e" providerId="ADAL" clId="{29A016A3-0A26-4DE8-9EB3-A28B7E953B91}" dt="2023-03-09T14:04:38.648" v="1791" actId="20577"/>
          <ac:spMkLst>
            <pc:docMk/>
            <pc:sldMk cId="3314733330" sldId="1268"/>
            <ac:spMk id="3" creationId="{7E8F77D3-DB8D-8D46-8C20-1C87402DA55F}"/>
          </ac:spMkLst>
        </pc:spChg>
      </pc:sldChg>
      <pc:sldChg chg="modSp new mod">
        <pc:chgData name="Ken Birman" userId="d63afa40-f901-45d1-beb5-fa688e844a7e" providerId="ADAL" clId="{29A016A3-0A26-4DE8-9EB3-A28B7E953B91}" dt="2023-03-09T14:08:59.345" v="2236" actId="313"/>
        <pc:sldMkLst>
          <pc:docMk/>
          <pc:sldMk cId="1752279053" sldId="1269"/>
        </pc:sldMkLst>
        <pc:spChg chg="mod">
          <ac:chgData name="Ken Birman" userId="d63afa40-f901-45d1-beb5-fa688e844a7e" providerId="ADAL" clId="{29A016A3-0A26-4DE8-9EB3-A28B7E953B91}" dt="2023-03-09T14:08:35.649" v="2158" actId="20577"/>
          <ac:spMkLst>
            <pc:docMk/>
            <pc:sldMk cId="1752279053" sldId="1269"/>
            <ac:spMk id="2" creationId="{5EFB2ED9-AD69-A175-0D6F-089046197C2C}"/>
          </ac:spMkLst>
        </pc:spChg>
        <pc:spChg chg="mod">
          <ac:chgData name="Ken Birman" userId="d63afa40-f901-45d1-beb5-fa688e844a7e" providerId="ADAL" clId="{29A016A3-0A26-4DE8-9EB3-A28B7E953B91}" dt="2023-03-09T14:08:59.345" v="2236" actId="313"/>
          <ac:spMkLst>
            <pc:docMk/>
            <pc:sldMk cId="1752279053" sldId="1269"/>
            <ac:spMk id="3" creationId="{495030AA-4CFF-322A-65B1-7C196085A8E5}"/>
          </ac:spMkLst>
        </pc:spChg>
      </pc:sldChg>
    </pc:docChg>
  </pc:docChgLst>
  <pc:docChgLst>
    <pc:chgData name="Ken Birman" userId="d63afa40-f901-45d1-beb5-fa688e844a7e" providerId="ADAL" clId="{5B80A808-4EAC-4E91-85A3-7C4777FF78EB}"/>
    <pc:docChg chg="undo custSel addSld delSld modSld sldOrd modSection">
      <pc:chgData name="Ken Birman" userId="d63afa40-f901-45d1-beb5-fa688e844a7e" providerId="ADAL" clId="{5B80A808-4EAC-4E91-85A3-7C4777FF78EB}" dt="2023-03-09T16:38:17.558" v="2836"/>
      <pc:docMkLst>
        <pc:docMk/>
      </pc:docMkLst>
      <pc:sldChg chg="add del modTransition">
        <pc:chgData name="Ken Birman" userId="d63afa40-f901-45d1-beb5-fa688e844a7e" providerId="ADAL" clId="{5B80A808-4EAC-4E91-85A3-7C4777FF78EB}" dt="2023-03-08T14:16:04.510" v="1"/>
        <pc:sldMkLst>
          <pc:docMk/>
          <pc:sldMk cId="2355572836" sldId="825"/>
        </pc:sldMkLst>
      </pc:sldChg>
      <pc:sldChg chg="add del modTransition">
        <pc:chgData name="Ken Birman" userId="d63afa40-f901-45d1-beb5-fa688e844a7e" providerId="ADAL" clId="{5B80A808-4EAC-4E91-85A3-7C4777FF78EB}" dt="2023-03-08T14:16:04.510" v="1"/>
        <pc:sldMkLst>
          <pc:docMk/>
          <pc:sldMk cId="794963286" sldId="826"/>
        </pc:sldMkLst>
      </pc:sldChg>
      <pc:sldChg chg="add del modTransition">
        <pc:chgData name="Ken Birman" userId="d63afa40-f901-45d1-beb5-fa688e844a7e" providerId="ADAL" clId="{5B80A808-4EAC-4E91-85A3-7C4777FF78EB}" dt="2023-03-08T14:16:04.510" v="1"/>
        <pc:sldMkLst>
          <pc:docMk/>
          <pc:sldMk cId="3252965590" sldId="827"/>
        </pc:sldMkLst>
      </pc:sldChg>
      <pc:sldChg chg="addSp modSp mod">
        <pc:chgData name="Ken Birman" userId="d63afa40-f901-45d1-beb5-fa688e844a7e" providerId="ADAL" clId="{5B80A808-4EAC-4E91-85A3-7C4777FF78EB}" dt="2023-03-08T14:21:33.716" v="341" actId="3626"/>
        <pc:sldMkLst>
          <pc:docMk/>
          <pc:sldMk cId="2577207875" sldId="1258"/>
        </pc:sldMkLst>
        <pc:spChg chg="mod">
          <ac:chgData name="Ken Birman" userId="d63afa40-f901-45d1-beb5-fa688e844a7e" providerId="ADAL" clId="{5B80A808-4EAC-4E91-85A3-7C4777FF78EB}" dt="2023-03-08T14:16:12.094" v="13" actId="20577"/>
          <ac:spMkLst>
            <pc:docMk/>
            <pc:sldMk cId="2577207875" sldId="1258"/>
            <ac:spMk id="2" creationId="{5522723D-C28B-479B-90EC-19E1FA8BB113}"/>
          </ac:spMkLst>
        </pc:spChg>
        <pc:spChg chg="mod">
          <ac:chgData name="Ken Birman" userId="d63afa40-f901-45d1-beb5-fa688e844a7e" providerId="ADAL" clId="{5B80A808-4EAC-4E91-85A3-7C4777FF78EB}" dt="2023-03-08T14:21:03.784" v="338" actId="20577"/>
          <ac:spMkLst>
            <pc:docMk/>
            <pc:sldMk cId="2577207875" sldId="1258"/>
            <ac:spMk id="3" creationId="{E98ED9DF-9F77-4E09-AECC-C4AC3B852AB7}"/>
          </ac:spMkLst>
        </pc:spChg>
        <pc:spChg chg="add mod">
          <ac:chgData name="Ken Birman" userId="d63afa40-f901-45d1-beb5-fa688e844a7e" providerId="ADAL" clId="{5B80A808-4EAC-4E91-85A3-7C4777FF78EB}" dt="2023-03-08T14:18:54.505" v="304"/>
          <ac:spMkLst>
            <pc:docMk/>
            <pc:sldMk cId="2577207875" sldId="1258"/>
            <ac:spMk id="7" creationId="{59FA4B6D-685E-E9F6-CBF8-BF6A3B302150}"/>
          </ac:spMkLst>
        </pc:spChg>
        <pc:spChg chg="add mod">
          <ac:chgData name="Ken Birman" userId="d63afa40-f901-45d1-beb5-fa688e844a7e" providerId="ADAL" clId="{5B80A808-4EAC-4E91-85A3-7C4777FF78EB}" dt="2023-03-08T14:21:33.716" v="341" actId="3626"/>
          <ac:spMkLst>
            <pc:docMk/>
            <pc:sldMk cId="2577207875" sldId="1258"/>
            <ac:spMk id="9" creationId="{D13E1723-B723-0DBF-B659-CBAA55FB29E0}"/>
          </ac:spMkLst>
        </pc:spChg>
        <pc:picChg chg="add mod">
          <ac:chgData name="Ken Birman" userId="d63afa40-f901-45d1-beb5-fa688e844a7e" providerId="ADAL" clId="{5B80A808-4EAC-4E91-85A3-7C4777FF78EB}" dt="2023-03-08T14:21:15.247" v="340" actId="1076"/>
          <ac:picMkLst>
            <pc:docMk/>
            <pc:sldMk cId="2577207875" sldId="1258"/>
            <ac:picMk id="1026" creationId="{28076098-5CCE-00B4-1ED3-8E1E30FE5003}"/>
          </ac:picMkLst>
        </pc:picChg>
      </pc:sldChg>
      <pc:sldChg chg="modSp add mod">
        <pc:chgData name="Ken Birman" userId="d63afa40-f901-45d1-beb5-fa688e844a7e" providerId="ADAL" clId="{5B80A808-4EAC-4E91-85A3-7C4777FF78EB}" dt="2023-03-08T14:16:17.076" v="25" actId="20577"/>
        <pc:sldMkLst>
          <pc:docMk/>
          <pc:sldMk cId="686304353" sldId="1265"/>
        </pc:sldMkLst>
        <pc:spChg chg="mod">
          <ac:chgData name="Ken Birman" userId="d63afa40-f901-45d1-beb5-fa688e844a7e" providerId="ADAL" clId="{5B80A808-4EAC-4E91-85A3-7C4777FF78EB}" dt="2023-03-08T14:16:17.076" v="25" actId="20577"/>
          <ac:spMkLst>
            <pc:docMk/>
            <pc:sldMk cId="686304353" sldId="1265"/>
            <ac:spMk id="2" creationId="{5522723D-C28B-479B-90EC-19E1FA8BB113}"/>
          </ac:spMkLst>
        </pc:spChg>
      </pc:sldChg>
      <pc:sldChg chg="ord">
        <pc:chgData name="Ken Birman" userId="d63afa40-f901-45d1-beb5-fa688e844a7e" providerId="ADAL" clId="{5B80A808-4EAC-4E91-85A3-7C4777FF78EB}" dt="2023-03-09T14:51:28.162" v="399"/>
        <pc:sldMkLst>
          <pc:docMk/>
          <pc:sldMk cId="3314733330" sldId="1268"/>
        </pc:sldMkLst>
      </pc:sldChg>
      <pc:sldChg chg="modSp mod">
        <pc:chgData name="Ken Birman" userId="d63afa40-f901-45d1-beb5-fa688e844a7e" providerId="ADAL" clId="{5B80A808-4EAC-4E91-85A3-7C4777FF78EB}" dt="2023-03-09T16:35:37.654" v="2132" actId="115"/>
        <pc:sldMkLst>
          <pc:docMk/>
          <pc:sldMk cId="1752279053" sldId="1269"/>
        </pc:sldMkLst>
        <pc:spChg chg="mod">
          <ac:chgData name="Ken Birman" userId="d63afa40-f901-45d1-beb5-fa688e844a7e" providerId="ADAL" clId="{5B80A808-4EAC-4E91-85A3-7C4777FF78EB}" dt="2023-03-09T16:35:34.020" v="2131" actId="5793"/>
          <ac:spMkLst>
            <pc:docMk/>
            <pc:sldMk cId="1752279053" sldId="1269"/>
            <ac:spMk id="2" creationId="{5EFB2ED9-AD69-A175-0D6F-089046197C2C}"/>
          </ac:spMkLst>
        </pc:spChg>
        <pc:spChg chg="mod">
          <ac:chgData name="Ken Birman" userId="d63afa40-f901-45d1-beb5-fa688e844a7e" providerId="ADAL" clId="{5B80A808-4EAC-4E91-85A3-7C4777FF78EB}" dt="2023-03-09T16:35:37.654" v="2132" actId="115"/>
          <ac:spMkLst>
            <pc:docMk/>
            <pc:sldMk cId="1752279053" sldId="1269"/>
            <ac:spMk id="3" creationId="{495030AA-4CFF-322A-65B1-7C196085A8E5}"/>
          </ac:spMkLst>
        </pc:spChg>
      </pc:sldChg>
      <pc:sldChg chg="addSp delSp modSp new mod modClrScheme chgLayout">
        <pc:chgData name="Ken Birman" userId="d63afa40-f901-45d1-beb5-fa688e844a7e" providerId="ADAL" clId="{5B80A808-4EAC-4E91-85A3-7C4777FF78EB}" dt="2023-03-09T14:57:06.788" v="780" actId="20577"/>
        <pc:sldMkLst>
          <pc:docMk/>
          <pc:sldMk cId="3974509367" sldId="1270"/>
        </pc:sldMkLst>
        <pc:spChg chg="mod ord">
          <ac:chgData name="Ken Birman" userId="d63afa40-f901-45d1-beb5-fa688e844a7e" providerId="ADAL" clId="{5B80A808-4EAC-4E91-85A3-7C4777FF78EB}" dt="2023-03-09T14:56:11.469" v="573" actId="700"/>
          <ac:spMkLst>
            <pc:docMk/>
            <pc:sldMk cId="3974509367" sldId="1270"/>
            <ac:spMk id="2" creationId="{A4597E07-7FA0-D99B-2E5B-CB676C1C2D94}"/>
          </ac:spMkLst>
        </pc:spChg>
        <pc:spChg chg="del">
          <ac:chgData name="Ken Birman" userId="d63afa40-f901-45d1-beb5-fa688e844a7e" providerId="ADAL" clId="{5B80A808-4EAC-4E91-85A3-7C4777FF78EB}" dt="2023-03-09T14:51:34.545" v="400" actId="700"/>
          <ac:spMkLst>
            <pc:docMk/>
            <pc:sldMk cId="3974509367" sldId="1270"/>
            <ac:spMk id="3" creationId="{C23A0F51-B32A-6D69-EE13-E411ED56C6BE}"/>
          </ac:spMkLst>
        </pc:spChg>
        <pc:spChg chg="mod ord">
          <ac:chgData name="Ken Birman" userId="d63afa40-f901-45d1-beb5-fa688e844a7e" providerId="ADAL" clId="{5B80A808-4EAC-4E91-85A3-7C4777FF78EB}" dt="2023-03-09T14:56:11.469" v="573" actId="700"/>
          <ac:spMkLst>
            <pc:docMk/>
            <pc:sldMk cId="3974509367" sldId="1270"/>
            <ac:spMk id="4" creationId="{66226D26-5C74-431D-7EDD-3B8C44943F38}"/>
          </ac:spMkLst>
        </pc:spChg>
        <pc:spChg chg="mod ord">
          <ac:chgData name="Ken Birman" userId="d63afa40-f901-45d1-beb5-fa688e844a7e" providerId="ADAL" clId="{5B80A808-4EAC-4E91-85A3-7C4777FF78EB}" dt="2023-03-09T14:56:11.469" v="573" actId="700"/>
          <ac:spMkLst>
            <pc:docMk/>
            <pc:sldMk cId="3974509367" sldId="1270"/>
            <ac:spMk id="5" creationId="{7975D17B-CE98-01A0-DC41-1E0B65A65D85}"/>
          </ac:spMkLst>
        </pc:spChg>
        <pc:spChg chg="add mod">
          <ac:chgData name="Ken Birman" userId="d63afa40-f901-45d1-beb5-fa688e844a7e" providerId="ADAL" clId="{5B80A808-4EAC-4E91-85A3-7C4777FF78EB}" dt="2023-03-09T14:51:58.391" v="403" actId="208"/>
          <ac:spMkLst>
            <pc:docMk/>
            <pc:sldMk cId="3974509367" sldId="1270"/>
            <ac:spMk id="6" creationId="{8A7B2254-F709-517E-4654-FFEC52234115}"/>
          </ac:spMkLst>
        </pc:spChg>
        <pc:spChg chg="add mod">
          <ac:chgData name="Ken Birman" userId="d63afa40-f901-45d1-beb5-fa688e844a7e" providerId="ADAL" clId="{5B80A808-4EAC-4E91-85A3-7C4777FF78EB}" dt="2023-03-09T14:52:19.172" v="418" actId="1076"/>
          <ac:spMkLst>
            <pc:docMk/>
            <pc:sldMk cId="3974509367" sldId="1270"/>
            <ac:spMk id="7" creationId="{1279524C-F93B-276B-08AC-DE1219470575}"/>
          </ac:spMkLst>
        </pc:spChg>
        <pc:spChg chg="add mod ord">
          <ac:chgData name="Ken Birman" userId="d63afa40-f901-45d1-beb5-fa688e844a7e" providerId="ADAL" clId="{5B80A808-4EAC-4E91-85A3-7C4777FF78EB}" dt="2023-03-09T14:57:06.788" v="780" actId="20577"/>
          <ac:spMkLst>
            <pc:docMk/>
            <pc:sldMk cId="3974509367" sldId="1270"/>
            <ac:spMk id="13" creationId="{70299C8A-8D90-1514-E00D-2068A378F2EC}"/>
          </ac:spMkLst>
        </pc:spChg>
        <pc:graphicFrameChg chg="add mod modGraphic">
          <ac:chgData name="Ken Birman" userId="d63afa40-f901-45d1-beb5-fa688e844a7e" providerId="ADAL" clId="{5B80A808-4EAC-4E91-85A3-7C4777FF78EB}" dt="2023-03-09T14:55:32.857" v="568" actId="20577"/>
          <ac:graphicFrameMkLst>
            <pc:docMk/>
            <pc:sldMk cId="3974509367" sldId="1270"/>
            <ac:graphicFrameMk id="8" creationId="{77FBFC00-0772-18AF-FC1C-E36C63FD64C9}"/>
          </ac:graphicFrameMkLst>
        </pc:graphicFrameChg>
        <pc:cxnChg chg="add">
          <ac:chgData name="Ken Birman" userId="d63afa40-f901-45d1-beb5-fa688e844a7e" providerId="ADAL" clId="{5B80A808-4EAC-4E91-85A3-7C4777FF78EB}" dt="2023-03-09T14:55:43.744" v="569" actId="11529"/>
          <ac:cxnSpMkLst>
            <pc:docMk/>
            <pc:sldMk cId="3974509367" sldId="1270"/>
            <ac:cxnSpMk id="10" creationId="{DFE57D36-6D2C-AE10-B74C-D8550809BEC9}"/>
          </ac:cxnSpMkLst>
        </pc:cxnChg>
        <pc:cxnChg chg="add mod">
          <ac:chgData name="Ken Birman" userId="d63afa40-f901-45d1-beb5-fa688e844a7e" providerId="ADAL" clId="{5B80A808-4EAC-4E91-85A3-7C4777FF78EB}" dt="2023-03-09T14:55:57.342" v="572" actId="14100"/>
          <ac:cxnSpMkLst>
            <pc:docMk/>
            <pc:sldMk cId="3974509367" sldId="1270"/>
            <ac:cxnSpMk id="11" creationId="{E5B8AEF1-B27A-AA63-FBF0-A7326A7DF2C6}"/>
          </ac:cxnSpMkLst>
        </pc:cxnChg>
      </pc:sldChg>
      <pc:sldChg chg="addSp delSp modSp add mod">
        <pc:chgData name="Ken Birman" userId="d63afa40-f901-45d1-beb5-fa688e844a7e" providerId="ADAL" clId="{5B80A808-4EAC-4E91-85A3-7C4777FF78EB}" dt="2023-03-09T16:31:49.824" v="1436" actId="27636"/>
        <pc:sldMkLst>
          <pc:docMk/>
          <pc:sldMk cId="3732884552" sldId="1271"/>
        </pc:sldMkLst>
        <pc:spChg chg="add mod">
          <ac:chgData name="Ken Birman" userId="d63afa40-f901-45d1-beb5-fa688e844a7e" providerId="ADAL" clId="{5B80A808-4EAC-4E91-85A3-7C4777FF78EB}" dt="2023-03-09T16:27:30.491" v="1045" actId="20577"/>
          <ac:spMkLst>
            <pc:docMk/>
            <pc:sldMk cId="3732884552" sldId="1271"/>
            <ac:spMk id="3" creationId="{D6E7243E-D1E4-C2CC-F32D-0644874B2F0B}"/>
          </ac:spMkLst>
        </pc:spChg>
        <pc:spChg chg="add mod">
          <ac:chgData name="Ken Birman" userId="d63afa40-f901-45d1-beb5-fa688e844a7e" providerId="ADAL" clId="{5B80A808-4EAC-4E91-85A3-7C4777FF78EB}" dt="2023-03-09T14:58:24.412" v="962" actId="20577"/>
          <ac:spMkLst>
            <pc:docMk/>
            <pc:sldMk cId="3732884552" sldId="1271"/>
            <ac:spMk id="9" creationId="{8712CC25-578F-55AC-7FA9-A30398E29E24}"/>
          </ac:spMkLst>
        </pc:spChg>
        <pc:spChg chg="add mod">
          <ac:chgData name="Ken Birman" userId="d63afa40-f901-45d1-beb5-fa688e844a7e" providerId="ADAL" clId="{5B80A808-4EAC-4E91-85A3-7C4777FF78EB}" dt="2023-03-09T14:58:55.203" v="992" actId="1076"/>
          <ac:spMkLst>
            <pc:docMk/>
            <pc:sldMk cId="3732884552" sldId="1271"/>
            <ac:spMk id="12" creationId="{420FD6BB-7D5C-A71B-CCC5-6258F7A480AC}"/>
          </ac:spMkLst>
        </pc:spChg>
        <pc:spChg chg="mod">
          <ac:chgData name="Ken Birman" userId="d63afa40-f901-45d1-beb5-fa688e844a7e" providerId="ADAL" clId="{5B80A808-4EAC-4E91-85A3-7C4777FF78EB}" dt="2023-03-09T16:31:49.824" v="1436" actId="27636"/>
          <ac:spMkLst>
            <pc:docMk/>
            <pc:sldMk cId="3732884552" sldId="1271"/>
            <ac:spMk id="13" creationId="{70299C8A-8D90-1514-E00D-2068A378F2EC}"/>
          </ac:spMkLst>
        </pc:spChg>
        <pc:spChg chg="add mod">
          <ac:chgData name="Ken Birman" userId="d63afa40-f901-45d1-beb5-fa688e844a7e" providerId="ADAL" clId="{5B80A808-4EAC-4E91-85A3-7C4777FF78EB}" dt="2023-03-09T16:27:15.370" v="1043" actId="20577"/>
          <ac:spMkLst>
            <pc:docMk/>
            <pc:sldMk cId="3732884552" sldId="1271"/>
            <ac:spMk id="14" creationId="{8D843578-765E-E5F5-5228-966E44E6EE86}"/>
          </ac:spMkLst>
        </pc:spChg>
        <pc:spChg chg="add mod">
          <ac:chgData name="Ken Birman" userId="d63afa40-f901-45d1-beb5-fa688e844a7e" providerId="ADAL" clId="{5B80A808-4EAC-4E91-85A3-7C4777FF78EB}" dt="2023-03-09T16:27:41.388" v="1047" actId="1076"/>
          <ac:spMkLst>
            <pc:docMk/>
            <pc:sldMk cId="3732884552" sldId="1271"/>
            <ac:spMk id="18" creationId="{30FE38BC-51AA-648B-86DA-73E0F4EEFD75}"/>
          </ac:spMkLst>
        </pc:spChg>
        <pc:graphicFrameChg chg="modGraphic">
          <ac:chgData name="Ken Birman" userId="d63afa40-f901-45d1-beb5-fa688e844a7e" providerId="ADAL" clId="{5B80A808-4EAC-4E91-85A3-7C4777FF78EB}" dt="2023-03-09T16:27:55.119" v="1049" actId="113"/>
          <ac:graphicFrameMkLst>
            <pc:docMk/>
            <pc:sldMk cId="3732884552" sldId="1271"/>
            <ac:graphicFrameMk id="8" creationId="{77FBFC00-0772-18AF-FC1C-E36C63FD64C9}"/>
          </ac:graphicFrameMkLst>
        </pc:graphicFrameChg>
        <pc:cxnChg chg="del">
          <ac:chgData name="Ken Birman" userId="d63afa40-f901-45d1-beb5-fa688e844a7e" providerId="ADAL" clId="{5B80A808-4EAC-4E91-85A3-7C4777FF78EB}" dt="2023-03-09T16:27:42.956" v="1048" actId="478"/>
          <ac:cxnSpMkLst>
            <pc:docMk/>
            <pc:sldMk cId="3732884552" sldId="1271"/>
            <ac:cxnSpMk id="11" creationId="{E5B8AEF1-B27A-AA63-FBF0-A7326A7DF2C6}"/>
          </ac:cxnSpMkLst>
        </pc:cxnChg>
        <pc:cxnChg chg="add mod">
          <ac:chgData name="Ken Birman" userId="d63afa40-f901-45d1-beb5-fa688e844a7e" providerId="ADAL" clId="{5B80A808-4EAC-4E91-85A3-7C4777FF78EB}" dt="2023-03-09T14:59:00.828" v="994" actId="14100"/>
          <ac:cxnSpMkLst>
            <pc:docMk/>
            <pc:sldMk cId="3732884552" sldId="1271"/>
            <ac:cxnSpMk id="15" creationId="{3B2FF82F-69A5-FAAE-0C2E-AC2ADB735A23}"/>
          </ac:cxnSpMkLst>
        </pc:cxnChg>
        <pc:cxnChg chg="add mod">
          <ac:chgData name="Ken Birman" userId="d63afa40-f901-45d1-beb5-fa688e844a7e" providerId="ADAL" clId="{5B80A808-4EAC-4E91-85A3-7C4777FF78EB}" dt="2023-03-09T16:26:59.571" v="1030" actId="1076"/>
          <ac:cxnSpMkLst>
            <pc:docMk/>
            <pc:sldMk cId="3732884552" sldId="1271"/>
            <ac:cxnSpMk id="16" creationId="{2902E799-A9D7-BDB2-15F2-084273A58F13}"/>
          </ac:cxnSpMkLst>
        </pc:cxnChg>
      </pc:sldChg>
      <pc:sldChg chg="addSp modSp add mod">
        <pc:chgData name="Ken Birman" userId="d63afa40-f901-45d1-beb5-fa688e844a7e" providerId="ADAL" clId="{5B80A808-4EAC-4E91-85A3-7C4777FF78EB}" dt="2023-03-09T16:31:09.314" v="1319" actId="20577"/>
        <pc:sldMkLst>
          <pc:docMk/>
          <pc:sldMk cId="4077560325" sldId="1272"/>
        </pc:sldMkLst>
        <pc:spChg chg="add mod">
          <ac:chgData name="Ken Birman" userId="d63afa40-f901-45d1-beb5-fa688e844a7e" providerId="ADAL" clId="{5B80A808-4EAC-4E91-85A3-7C4777FF78EB}" dt="2023-03-09T16:30:15.625" v="1074" actId="14100"/>
          <ac:spMkLst>
            <pc:docMk/>
            <pc:sldMk cId="4077560325" sldId="1272"/>
            <ac:spMk id="11" creationId="{19B5CC65-5DC2-3892-B3A9-021AE24C4824}"/>
          </ac:spMkLst>
        </pc:spChg>
        <pc:spChg chg="mod">
          <ac:chgData name="Ken Birman" userId="d63afa40-f901-45d1-beb5-fa688e844a7e" providerId="ADAL" clId="{5B80A808-4EAC-4E91-85A3-7C4777FF78EB}" dt="2023-03-09T16:31:09.314" v="1319" actId="20577"/>
          <ac:spMkLst>
            <pc:docMk/>
            <pc:sldMk cId="4077560325" sldId="1272"/>
            <ac:spMk id="13" creationId="{70299C8A-8D90-1514-E00D-2068A378F2EC}"/>
          </ac:spMkLst>
        </pc:spChg>
      </pc:sldChg>
      <pc:sldChg chg="modSp add mod">
        <pc:chgData name="Ken Birman" userId="d63afa40-f901-45d1-beb5-fa688e844a7e" providerId="ADAL" clId="{5B80A808-4EAC-4E91-85A3-7C4777FF78EB}" dt="2023-03-09T16:33:31.676" v="1745" actId="1076"/>
        <pc:sldMkLst>
          <pc:docMk/>
          <pc:sldMk cId="4287282343" sldId="1273"/>
        </pc:sldMkLst>
        <pc:spChg chg="mod">
          <ac:chgData name="Ken Birman" userId="d63afa40-f901-45d1-beb5-fa688e844a7e" providerId="ADAL" clId="{5B80A808-4EAC-4E91-85A3-7C4777FF78EB}" dt="2023-03-09T16:33:22.981" v="1743" actId="14100"/>
          <ac:spMkLst>
            <pc:docMk/>
            <pc:sldMk cId="4287282343" sldId="1273"/>
            <ac:spMk id="3" creationId="{D6E7243E-D1E4-C2CC-F32D-0644874B2F0B}"/>
          </ac:spMkLst>
        </pc:spChg>
        <pc:spChg chg="mod">
          <ac:chgData name="Ken Birman" userId="d63afa40-f901-45d1-beb5-fa688e844a7e" providerId="ADAL" clId="{5B80A808-4EAC-4E91-85A3-7C4777FF78EB}" dt="2023-03-09T16:33:22.981" v="1743" actId="14100"/>
          <ac:spMkLst>
            <pc:docMk/>
            <pc:sldMk cId="4287282343" sldId="1273"/>
            <ac:spMk id="9" creationId="{8712CC25-578F-55AC-7FA9-A30398E29E24}"/>
          </ac:spMkLst>
        </pc:spChg>
        <pc:spChg chg="mod">
          <ac:chgData name="Ken Birman" userId="d63afa40-f901-45d1-beb5-fa688e844a7e" providerId="ADAL" clId="{5B80A808-4EAC-4E91-85A3-7C4777FF78EB}" dt="2023-03-09T16:33:22.981" v="1743" actId="14100"/>
          <ac:spMkLst>
            <pc:docMk/>
            <pc:sldMk cId="4287282343" sldId="1273"/>
            <ac:spMk id="11" creationId="{19B5CC65-5DC2-3892-B3A9-021AE24C4824}"/>
          </ac:spMkLst>
        </pc:spChg>
        <pc:spChg chg="mod">
          <ac:chgData name="Ken Birman" userId="d63afa40-f901-45d1-beb5-fa688e844a7e" providerId="ADAL" clId="{5B80A808-4EAC-4E91-85A3-7C4777FF78EB}" dt="2023-03-09T16:33:31.676" v="1745" actId="1076"/>
          <ac:spMkLst>
            <pc:docMk/>
            <pc:sldMk cId="4287282343" sldId="1273"/>
            <ac:spMk id="12" creationId="{420FD6BB-7D5C-A71B-CCC5-6258F7A480AC}"/>
          </ac:spMkLst>
        </pc:spChg>
        <pc:spChg chg="mod">
          <ac:chgData name="Ken Birman" userId="d63afa40-f901-45d1-beb5-fa688e844a7e" providerId="ADAL" clId="{5B80A808-4EAC-4E91-85A3-7C4777FF78EB}" dt="2023-03-09T16:32:58.851" v="1701" actId="20577"/>
          <ac:spMkLst>
            <pc:docMk/>
            <pc:sldMk cId="4287282343" sldId="1273"/>
            <ac:spMk id="13" creationId="{70299C8A-8D90-1514-E00D-2068A378F2EC}"/>
          </ac:spMkLst>
        </pc:spChg>
        <pc:spChg chg="mod">
          <ac:chgData name="Ken Birman" userId="d63afa40-f901-45d1-beb5-fa688e844a7e" providerId="ADAL" clId="{5B80A808-4EAC-4E91-85A3-7C4777FF78EB}" dt="2023-03-09T16:33:22.981" v="1743" actId="14100"/>
          <ac:spMkLst>
            <pc:docMk/>
            <pc:sldMk cId="4287282343" sldId="1273"/>
            <ac:spMk id="14" creationId="{8D843578-765E-E5F5-5228-966E44E6EE86}"/>
          </ac:spMkLst>
        </pc:spChg>
        <pc:spChg chg="mod">
          <ac:chgData name="Ken Birman" userId="d63afa40-f901-45d1-beb5-fa688e844a7e" providerId="ADAL" clId="{5B80A808-4EAC-4E91-85A3-7C4777FF78EB}" dt="2023-03-09T16:33:04.901" v="1703" actId="1076"/>
          <ac:spMkLst>
            <pc:docMk/>
            <pc:sldMk cId="4287282343" sldId="1273"/>
            <ac:spMk id="18" creationId="{30FE38BC-51AA-648B-86DA-73E0F4EEFD75}"/>
          </ac:spMkLst>
        </pc:spChg>
        <pc:cxnChg chg="mod">
          <ac:chgData name="Ken Birman" userId="d63afa40-f901-45d1-beb5-fa688e844a7e" providerId="ADAL" clId="{5B80A808-4EAC-4E91-85A3-7C4777FF78EB}" dt="2023-03-09T16:33:22.981" v="1743" actId="14100"/>
          <ac:cxnSpMkLst>
            <pc:docMk/>
            <pc:sldMk cId="4287282343" sldId="1273"/>
            <ac:cxnSpMk id="15" creationId="{3B2FF82F-69A5-FAAE-0C2E-AC2ADB735A23}"/>
          </ac:cxnSpMkLst>
        </pc:cxnChg>
        <pc:cxnChg chg="mod">
          <ac:chgData name="Ken Birman" userId="d63afa40-f901-45d1-beb5-fa688e844a7e" providerId="ADAL" clId="{5B80A808-4EAC-4E91-85A3-7C4777FF78EB}" dt="2023-03-09T16:33:22.981" v="1743" actId="14100"/>
          <ac:cxnSpMkLst>
            <pc:docMk/>
            <pc:sldMk cId="4287282343" sldId="1273"/>
            <ac:cxnSpMk id="16" creationId="{2902E799-A9D7-BDB2-15F2-084273A58F13}"/>
          </ac:cxnSpMkLst>
        </pc:cxnChg>
      </pc:sldChg>
      <pc:sldChg chg="modSp new mod">
        <pc:chgData name="Ken Birman" userId="d63afa40-f901-45d1-beb5-fa688e844a7e" providerId="ADAL" clId="{5B80A808-4EAC-4E91-85A3-7C4777FF78EB}" dt="2023-03-09T16:35:14.948" v="2106" actId="6549"/>
        <pc:sldMkLst>
          <pc:docMk/>
          <pc:sldMk cId="962350195" sldId="1274"/>
        </pc:sldMkLst>
        <pc:spChg chg="mod">
          <ac:chgData name="Ken Birman" userId="d63afa40-f901-45d1-beb5-fa688e844a7e" providerId="ADAL" clId="{5B80A808-4EAC-4E91-85A3-7C4777FF78EB}" dt="2023-03-09T16:33:51.031" v="1772" actId="5793"/>
          <ac:spMkLst>
            <pc:docMk/>
            <pc:sldMk cId="962350195" sldId="1274"/>
            <ac:spMk id="2" creationId="{3CB117EC-3481-92E9-C80F-01349991F2EF}"/>
          </ac:spMkLst>
        </pc:spChg>
        <pc:spChg chg="mod">
          <ac:chgData name="Ken Birman" userId="d63afa40-f901-45d1-beb5-fa688e844a7e" providerId="ADAL" clId="{5B80A808-4EAC-4E91-85A3-7C4777FF78EB}" dt="2023-03-09T16:35:14.948" v="2106" actId="6549"/>
          <ac:spMkLst>
            <pc:docMk/>
            <pc:sldMk cId="962350195" sldId="1274"/>
            <ac:spMk id="3" creationId="{BDCB3F0C-D071-3D72-F9BA-DB97A81ED684}"/>
          </ac:spMkLst>
        </pc:spChg>
      </pc:sldChg>
      <pc:sldChg chg="modSp new mod">
        <pc:chgData name="Ken Birman" userId="d63afa40-f901-45d1-beb5-fa688e844a7e" providerId="ADAL" clId="{5B80A808-4EAC-4E91-85A3-7C4777FF78EB}" dt="2023-03-09T16:37:02.956" v="2514" actId="20577"/>
        <pc:sldMkLst>
          <pc:docMk/>
          <pc:sldMk cId="853865154" sldId="1275"/>
        </pc:sldMkLst>
        <pc:spChg chg="mod">
          <ac:chgData name="Ken Birman" userId="d63afa40-f901-45d1-beb5-fa688e844a7e" providerId="ADAL" clId="{5B80A808-4EAC-4E91-85A3-7C4777FF78EB}" dt="2023-03-09T16:36:00.450" v="2156" actId="20577"/>
          <ac:spMkLst>
            <pc:docMk/>
            <pc:sldMk cId="853865154" sldId="1275"/>
            <ac:spMk id="2" creationId="{64F10DAB-D762-9B6B-7DB2-2528D7184342}"/>
          </ac:spMkLst>
        </pc:spChg>
        <pc:spChg chg="mod">
          <ac:chgData name="Ken Birman" userId="d63afa40-f901-45d1-beb5-fa688e844a7e" providerId="ADAL" clId="{5B80A808-4EAC-4E91-85A3-7C4777FF78EB}" dt="2023-03-09T16:37:02.956" v="2514" actId="20577"/>
          <ac:spMkLst>
            <pc:docMk/>
            <pc:sldMk cId="853865154" sldId="1275"/>
            <ac:spMk id="3" creationId="{4550183E-CB5C-5929-ACF3-5E104354CB89}"/>
          </ac:spMkLst>
        </pc:spChg>
      </pc:sldChg>
      <pc:sldChg chg="modSp new mod ord">
        <pc:chgData name="Ken Birman" userId="d63afa40-f901-45d1-beb5-fa688e844a7e" providerId="ADAL" clId="{5B80A808-4EAC-4E91-85A3-7C4777FF78EB}" dt="2023-03-09T16:38:17.558" v="2836"/>
        <pc:sldMkLst>
          <pc:docMk/>
          <pc:sldMk cId="504741145" sldId="1276"/>
        </pc:sldMkLst>
        <pc:spChg chg="mod">
          <ac:chgData name="Ken Birman" userId="d63afa40-f901-45d1-beb5-fa688e844a7e" providerId="ADAL" clId="{5B80A808-4EAC-4E91-85A3-7C4777FF78EB}" dt="2023-03-09T16:37:10.931" v="2537" actId="20577"/>
          <ac:spMkLst>
            <pc:docMk/>
            <pc:sldMk cId="504741145" sldId="1276"/>
            <ac:spMk id="2" creationId="{50709777-2217-98F3-29B3-0FE9F5996DEC}"/>
          </ac:spMkLst>
        </pc:spChg>
        <pc:spChg chg="mod">
          <ac:chgData name="Ken Birman" userId="d63afa40-f901-45d1-beb5-fa688e844a7e" providerId="ADAL" clId="{5B80A808-4EAC-4E91-85A3-7C4777FF78EB}" dt="2023-03-09T16:38:04.805" v="2834" actId="20577"/>
          <ac:spMkLst>
            <pc:docMk/>
            <pc:sldMk cId="504741145" sldId="1276"/>
            <ac:spMk id="3" creationId="{219868AC-5002-88E7-626E-AB1525AE25B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8A7E6-B985-4717-8041-06C2EE61C4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73795-4057-42F8-94F1-B3898A7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8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73795-4057-42F8-94F1-B3898A7D5E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31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 </a:t>
            </a:r>
          </a:p>
          <a:p>
            <a:endParaRPr lang="en-US"/>
          </a:p>
          <a:p>
            <a:r>
              <a:rPr lang="en-US" err="1"/>
              <a:t>incr</a:t>
            </a:r>
            <a:r>
              <a:rPr lang="en-US"/>
              <a:t>, foo, main, </a:t>
            </a:r>
            <a:r>
              <a:rPr lang="en-US" err="1"/>
              <a:t>printf</a:t>
            </a:r>
            <a:endParaRPr lang="en-US"/>
          </a:p>
          <a:p>
            <a:endParaRPr lang="en-US"/>
          </a:p>
          <a:p>
            <a:r>
              <a:rPr lang="en-US"/>
              <a:t>Can actually make a case for “%d\n”: it’s a global</a:t>
            </a:r>
            <a:r>
              <a:rPr lang="en-US" baseline="0"/>
              <a:t> constant string (in read only section) so it will have a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mismatch-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mismatch-</a:t>
            </a:r>
            <a:r>
              <a:rPr lang="en-US" baseline="0" err="1"/>
              <a:t>variable.o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6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The convention</a:t>
            </a:r>
            <a:r>
              <a:rPr lang="en-US" baseline="0"/>
              <a:t> is that libraries are always prefixed with “lib”</a:t>
            </a:r>
          </a:p>
          <a:p>
            <a:r>
              <a:rPr lang="en-US"/>
              <a:t> $(CC) $(CFLAGS) -o </a:t>
            </a:r>
            <a:r>
              <a:rPr lang="en-US" err="1"/>
              <a:t>csim</a:t>
            </a:r>
            <a:r>
              <a:rPr lang="en-US"/>
              <a:t> </a:t>
            </a:r>
            <a:r>
              <a:rPr lang="en-US" err="1"/>
              <a:t>csim.c</a:t>
            </a:r>
            <a:r>
              <a:rPr lang="en-US"/>
              <a:t> </a:t>
            </a:r>
            <a:r>
              <a:rPr lang="en-US" err="1"/>
              <a:t>cachelab.c</a:t>
            </a:r>
            <a:r>
              <a:rPr lang="en-US"/>
              <a:t> -lm</a:t>
            </a:r>
          </a:p>
        </p:txBody>
      </p:sp>
    </p:spTree>
    <p:extLst>
      <p:ext uri="{BB962C8B-B14F-4D97-AF65-F5344CB8AC3E}">
        <p14:creationId xmlns:p14="http://schemas.microsoft.com/office/powerpoint/2010/main" val="5965769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Try</a:t>
            </a:r>
            <a:r>
              <a:rPr lang="en-US" baseline="0"/>
              <a:t>: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main2.o</a:t>
            </a:r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main2.o</a:t>
            </a:r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libvector.a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</a:t>
            </a:r>
            <a:r>
              <a:rPr lang="en-US" baseline="0" err="1"/>
              <a:t>libvector.a</a:t>
            </a:r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75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321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22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1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326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Partially linked still has relocatable entries</a:t>
            </a:r>
          </a:p>
          <a:p>
            <a:r>
              <a:rPr lang="en-US"/>
              <a:t>Loader</a:t>
            </a:r>
            <a:r>
              <a:rPr lang="en-US" baseline="0"/>
              <a:t> (i.e., the </a:t>
            </a:r>
            <a:r>
              <a:rPr lang="en-US" baseline="0" err="1"/>
              <a:t>execve</a:t>
            </a:r>
            <a:r>
              <a:rPr lang="en-US" baseline="0"/>
              <a:t> </a:t>
            </a:r>
            <a:r>
              <a:rPr lang="en-US" baseline="0" err="1"/>
              <a:t>syscall</a:t>
            </a:r>
            <a:r>
              <a:rPr lang="en-US" baseline="0"/>
              <a:t>, which we will cover later)</a:t>
            </a:r>
          </a:p>
          <a:p>
            <a:endParaRPr lang="en-US" baseline="0"/>
          </a:p>
          <a:p>
            <a:r>
              <a:rPr lang="en-US" baseline="0"/>
              <a:t>Try:</a:t>
            </a:r>
          </a:p>
          <a:p>
            <a:r>
              <a:rPr lang="en-US" baseline="0" err="1"/>
              <a:t>ldd</a:t>
            </a:r>
            <a:r>
              <a:rPr lang="en-US" baseline="0"/>
              <a:t> prog2l</a:t>
            </a:r>
          </a:p>
          <a:p>
            <a:r>
              <a:rPr lang="en-US" baseline="0" err="1"/>
              <a:t>objdump</a:t>
            </a:r>
            <a:r>
              <a:rPr lang="en-US" baseline="0"/>
              <a:t> –t libvector.so</a:t>
            </a:r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libvector.so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Linker</a:t>
            </a:r>
            <a:r>
              <a:rPr lang="en-US" baseline="0"/>
              <a:t> has no information about vector library</a:t>
            </a:r>
            <a:endParaRPr lang="en-US"/>
          </a:p>
          <a:p>
            <a:endParaRPr lang="en-US" baseline="0"/>
          </a:p>
          <a:p>
            <a:r>
              <a:rPr lang="en-US" baseline="0"/>
              <a:t>Try:</a:t>
            </a:r>
          </a:p>
          <a:p>
            <a:r>
              <a:rPr lang="en-US" baseline="0" err="1"/>
              <a:t>ldd</a:t>
            </a:r>
            <a:r>
              <a:rPr lang="en-US" baseline="0"/>
              <a:t> prog2r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technique is used to create the trace that you will use in the </a:t>
            </a:r>
            <a:r>
              <a:rPr lang="en-US" err="1"/>
              <a:t>malloc</a:t>
            </a:r>
            <a:r>
              <a:rPr lang="en-US"/>
              <a:t> lab.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24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int</a:t>
            </a:r>
            <a:r>
              <a:rPr lang="en-US"/>
              <a:t> for </a:t>
            </a:r>
            <a:r>
              <a:rPr lang="en-US" err="1"/>
              <a:t>interpositioning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Putting </a:t>
            </a:r>
            <a:r>
              <a:rPr lang="en-US" err="1"/>
              <a:t>malloc.h</a:t>
            </a:r>
            <a:r>
              <a:rPr lang="en-US" baseline="0"/>
              <a:t> in angle brackets is important.  Also, calling it </a:t>
            </a:r>
            <a:r>
              <a:rPr lang="en-US" baseline="0" err="1"/>
              <a:t>malloc.h</a:t>
            </a:r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37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 are the wrapper</a:t>
            </a:r>
            <a:r>
              <a:rPr lang="en-US" baseline="0"/>
              <a:t> functions.</a:t>
            </a:r>
          </a:p>
          <a:p>
            <a:endParaRPr lang="en-US" baseline="0"/>
          </a:p>
          <a:p>
            <a:r>
              <a:rPr lang="en-US" baseline="0"/>
              <a:t>Now, we want the application to call the wrappers, rather than the library functions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76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Compile-time flags</a:t>
            </a:r>
            <a:r>
              <a:rPr lang="en-US" baseline="0"/>
              <a:t> are important</a:t>
            </a:r>
          </a:p>
          <a:p>
            <a:endParaRPr lang="en-US" baseline="0"/>
          </a:p>
          <a:p>
            <a:r>
              <a:rPr lang="en-US" baseline="0" err="1"/>
              <a:t>mymalloc.c</a:t>
            </a:r>
            <a:r>
              <a:rPr lang="en-US" baseline="0"/>
              <a:t> will use library version of </a:t>
            </a:r>
            <a:r>
              <a:rPr lang="en-US" baseline="0" err="1"/>
              <a:t>malloc.h</a:t>
            </a:r>
            <a:endParaRPr lang="en-US" baseline="0"/>
          </a:p>
          <a:p>
            <a:r>
              <a:rPr lang="en-US" baseline="0" err="1"/>
              <a:t>int.c</a:t>
            </a:r>
            <a:r>
              <a:rPr lang="en-US" baseline="0"/>
              <a:t> will use custom version, which redefines </a:t>
            </a:r>
            <a:r>
              <a:rPr lang="en-US" baseline="0" err="1"/>
              <a:t>malloc</a:t>
            </a:r>
            <a:r>
              <a:rPr lang="en-US" baseline="0"/>
              <a:t>/free to by </a:t>
            </a:r>
            <a:r>
              <a:rPr lang="en-US" baseline="0" err="1"/>
              <a:t>mymalloc</a:t>
            </a:r>
            <a:r>
              <a:rPr lang="en-US" baseline="0"/>
              <a:t>/</a:t>
            </a:r>
            <a:r>
              <a:rPr lang="en-US" baseline="0" err="1"/>
              <a:t>myfree</a:t>
            </a:r>
            <a:endParaRPr lang="en-US" baseline="0"/>
          </a:p>
          <a:p>
            <a:endParaRPr lang="en-US"/>
          </a:p>
          <a:p>
            <a:r>
              <a:rPr lang="en-US"/>
              <a:t>Try disassembling main when</a:t>
            </a:r>
            <a:r>
              <a:rPr lang="en-US" baseline="0"/>
              <a:t> </a:t>
            </a:r>
            <a:r>
              <a:rPr lang="en-US" baseline="0" err="1"/>
              <a:t>gdb</a:t>
            </a:r>
            <a:r>
              <a:rPr lang="en-US" baseline="0"/>
              <a:t> </a:t>
            </a:r>
            <a:r>
              <a:rPr lang="en-US" baseline="0" err="1"/>
              <a:t>intc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Run </a:t>
            </a:r>
            <a:r>
              <a:rPr lang="en-US" baseline="0" err="1"/>
              <a:t>intc</a:t>
            </a:r>
            <a:r>
              <a:rPr lang="en-US" baseline="0"/>
              <a:t> multiple times and see how heap gets randomized as a security precaution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1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Both </a:t>
            </a:r>
            <a:r>
              <a:rPr lang="en-US" err="1"/>
              <a:t>mymalloc.c</a:t>
            </a:r>
            <a:r>
              <a:rPr lang="en-US" baseline="0"/>
              <a:t> &amp; </a:t>
            </a:r>
            <a:r>
              <a:rPr lang="en-US" baseline="0" err="1"/>
              <a:t>int.c</a:t>
            </a:r>
            <a:r>
              <a:rPr lang="en-US" baseline="0"/>
              <a:t> will get library version of </a:t>
            </a:r>
            <a:r>
              <a:rPr lang="en-US" baseline="0" err="1"/>
              <a:t>malloc.h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But, </a:t>
            </a:r>
            <a:r>
              <a:rPr lang="en-US" baseline="0" err="1"/>
              <a:t>interpositioning</a:t>
            </a:r>
            <a:r>
              <a:rPr lang="en-US" baseline="0"/>
              <a:t> trick causes nonstandard symbol resolution</a:t>
            </a:r>
          </a:p>
          <a:p>
            <a:endParaRPr lang="en-US" baseline="0"/>
          </a:p>
          <a:p>
            <a:r>
              <a:rPr lang="en-US" baseline="0"/>
              <a:t>Try disassembling main from within </a:t>
            </a:r>
            <a:r>
              <a:rPr lang="en-US" baseline="0" err="1"/>
              <a:t>gdb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74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code includes &lt;</a:t>
            </a:r>
            <a:r>
              <a:rPr lang="en-US" err="1"/>
              <a:t>stdlib.h</a:t>
            </a:r>
            <a:r>
              <a:rPr lang="en-US"/>
              <a:t>&gt;, which defines</a:t>
            </a:r>
            <a:r>
              <a:rPr lang="en-US" baseline="0"/>
              <a:t> </a:t>
            </a:r>
            <a:r>
              <a:rPr lang="en-US" baseline="0" err="1"/>
              <a:t>malloc</a:t>
            </a:r>
            <a:r>
              <a:rPr lang="en-US" baseline="0"/>
              <a:t> &amp; free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702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22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Disassemble main from within</a:t>
            </a:r>
            <a:r>
              <a:rPr lang="en-US" baseline="0"/>
              <a:t> intr.</a:t>
            </a:r>
          </a:p>
          <a:p>
            <a:endParaRPr lang="en-US" baseline="0"/>
          </a:p>
          <a:p>
            <a:r>
              <a:rPr lang="en-US" baseline="0"/>
              <a:t>See that will have to call dynamic linker to find it.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200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</a:t>
            </a:r>
            <a:r>
              <a:rPr lang="en-US" baseline="0"/>
              <a:t> to trace other programs, including </a:t>
            </a:r>
            <a:r>
              <a:rPr lang="en-US" baseline="0" err="1"/>
              <a:t>gcc</a:t>
            </a:r>
            <a:r>
              <a:rPr lang="en-US" baseline="0"/>
              <a:t>.</a:t>
            </a:r>
          </a:p>
          <a:p>
            <a:endParaRPr lang="en-US" baseline="0"/>
          </a:p>
          <a:p>
            <a:r>
              <a:rPr lang="en-US" baseline="0"/>
              <a:t>Need to </a:t>
            </a:r>
          </a:p>
          <a:p>
            <a:endParaRPr lang="en-US" baseline="0"/>
          </a:p>
          <a:p>
            <a:r>
              <a:rPr lang="en-US" baseline="0" err="1"/>
              <a:t>setenv</a:t>
            </a:r>
            <a:r>
              <a:rPr lang="en-US" baseline="0"/>
              <a:t> LD_PRELOAD</a:t>
            </a:r>
          </a:p>
          <a:p>
            <a:endParaRPr lang="en-US" baseline="0"/>
          </a:p>
          <a:p>
            <a:r>
              <a:rPr lang="en-US" baseline="0"/>
              <a:t>to turn off feature.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598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54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1" spc="200" baseline="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C00000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29A4A1-20E2-4076-88FC-26AC64796007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02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44F5-301E-4386-8E0B-FC0ED02EA13C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3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33B6-F6E5-40BD-BF17-7A7A0790644D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5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41691" cy="1499616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641690" cy="4023360"/>
          </a:xfrm>
        </p:spPr>
        <p:txBody>
          <a:bodyPr>
            <a:normAutofit/>
          </a:bodyPr>
          <a:lstStyle>
            <a:lvl1pPr>
              <a:defRPr sz="3200"/>
            </a:lvl1pPr>
            <a:lvl2pPr marL="265176" indent="-137160">
              <a:buFont typeface="Wingdings" panose="05000000000000000000" pitchFamily="2" charset="2"/>
              <a:buChar char="Ø"/>
              <a:defRPr sz="2800"/>
            </a:lvl2pPr>
            <a:lvl3pPr marL="448056" indent="-137160">
              <a:buFont typeface="Wingdings" panose="05000000000000000000" pitchFamily="2" charset="2"/>
              <a:buChar char="Ø"/>
              <a:defRPr sz="2000"/>
            </a:lvl3pPr>
            <a:lvl4pPr marL="594360" indent="-137160">
              <a:buFont typeface="Wingdings" panose="05000000000000000000" pitchFamily="2" charset="2"/>
              <a:buChar char="Ø"/>
              <a:defRPr sz="2000"/>
            </a:lvl4pPr>
            <a:lvl5pPr marL="777240" indent="-137160">
              <a:buFont typeface="Wingdings" panose="05000000000000000000" pitchFamily="2" charset="2"/>
              <a:buChar char="Ø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4176-4D82-42D1-B5DD-103EF2A26760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6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1" spc="200" baseline="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B157-9E11-49C4-9AED-61D3C13F1464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92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86872" cy="1499616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5071873" cy="4023360"/>
          </a:xfrm>
        </p:spPr>
        <p:txBody>
          <a:bodyPr>
            <a:normAutofit/>
          </a:bodyPr>
          <a:lstStyle>
            <a:lvl1pPr>
              <a:defRPr sz="2800"/>
            </a:lvl1pPr>
            <a:lvl2pPr marL="265176" indent="-137160">
              <a:buFont typeface="Wingdings" panose="05000000000000000000" pitchFamily="2" charset="2"/>
              <a:buChar char="Ø"/>
              <a:defRPr sz="2400"/>
            </a:lvl2pPr>
            <a:lvl3pPr marL="448056" indent="-137160">
              <a:buFont typeface="Wingdings" panose="05000000000000000000" pitchFamily="2" charset="2"/>
              <a:buChar char="Ø"/>
              <a:defRPr sz="1800"/>
            </a:lvl3pPr>
            <a:lvl4pPr marL="594360" indent="-137160">
              <a:buFont typeface="Wingdings" panose="05000000000000000000" pitchFamily="2" charset="2"/>
              <a:buChar char="Ø"/>
              <a:defRPr sz="1800"/>
            </a:lvl4pPr>
            <a:lvl5pPr marL="777240" indent="-137160">
              <a:buFont typeface="Wingdings" panose="05000000000000000000" pitchFamily="2" charset="2"/>
              <a:buChar char="Ø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4326" y="2286000"/>
            <a:ext cx="5376674" cy="4023360"/>
          </a:xfrm>
        </p:spPr>
        <p:txBody>
          <a:bodyPr>
            <a:normAutofit/>
          </a:bodyPr>
          <a:lstStyle>
            <a:lvl1pPr>
              <a:defRPr sz="2800"/>
            </a:lvl1pPr>
            <a:lvl2pPr marL="265176" indent="-137160">
              <a:buFont typeface="Wingdings" panose="05000000000000000000" pitchFamily="2" charset="2"/>
              <a:buChar char="Ø"/>
              <a:defRPr sz="2400"/>
            </a:lvl2pPr>
            <a:lvl3pPr marL="448056" indent="-137160">
              <a:buFont typeface="Wingdings" panose="05000000000000000000" pitchFamily="2" charset="2"/>
              <a:buChar char="Ø"/>
              <a:defRPr sz="1800"/>
            </a:lvl3pPr>
            <a:lvl4pPr marL="594360" indent="-137160">
              <a:buFont typeface="Wingdings" panose="05000000000000000000" pitchFamily="2" charset="2"/>
              <a:buChar char="Ø"/>
              <a:defRPr sz="1800"/>
            </a:lvl4pPr>
            <a:lvl5pPr marL="777240" indent="-137160">
              <a:buFont typeface="Wingdings" panose="05000000000000000000" pitchFamily="2" charset="2"/>
              <a:buChar char="Ø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8751-DE49-45F4-9678-5DF4CC3EA3C3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5217646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cap="none" baseline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5217646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994" y="2179636"/>
            <a:ext cx="5430057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none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994" y="2967788"/>
            <a:ext cx="5430057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02A-884C-433F-B53D-B805DDA086C9}" type="datetime1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7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86872" cy="1499616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AE4F-8FB0-4364-A798-31AFA978DEBD}" type="datetime1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EB3E-9A0F-4DD9-B8AD-4C7A25812C70}" type="datetime1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4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EBC9-23DE-4B49-B999-9EFC6E97B691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3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2A71-057B-41AF-948D-EA90590A2B20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80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53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1078685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CD8532-209D-4F0B-AB35-55E3922D56AA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99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b="1" kern="1200" cap="all" spc="100" baseline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ity.googleblog.com/2016/02/cve-2015-7547-glibc-getaddrinfo-stack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B290-8948-464B-9A2F-7EECFACCE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/>
              <a:t>Linking… How Basic Mechanisms enable sophisticated wrappers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07313-B692-48C8-8D0A-53CDD450B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Professor Ken Birman</a:t>
            </a:r>
          </a:p>
          <a:p>
            <a:pPr algn="ctr"/>
            <a:r>
              <a:rPr lang="en-US" sz="2400"/>
              <a:t>CS4414 Lecture 13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26006-9BAA-4D60-A96F-84032ACC1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CAB51-E3B0-4FB7-ADE2-47D11539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47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6DEC5-9B4C-4EF4-8660-CCB57387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object file is an intermediate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C60D1-2E11-4525-8488-39B16A39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object file contains “incomplete” machine instructions, with locations that may still need to be filled in:</a:t>
            </a:r>
          </a:p>
          <a:p>
            <a:pPr lvl="1"/>
            <a:r>
              <a:rPr lang="en-US"/>
              <a:t> Addresses of methods defined in other object files, or libraries</a:t>
            </a:r>
          </a:p>
          <a:p>
            <a:pPr lvl="1"/>
            <a:r>
              <a:rPr lang="en-US"/>
              <a:t> Addresses of data and </a:t>
            </a:r>
            <a:r>
              <a:rPr lang="en-US" err="1"/>
              <a:t>bss</a:t>
            </a:r>
            <a:r>
              <a:rPr lang="en-US"/>
              <a:t> segments, in memory</a:t>
            </a:r>
          </a:p>
          <a:p>
            <a:pPr lvl="1"/>
            <a:endParaRPr lang="en-US"/>
          </a:p>
          <a:p>
            <a:pPr marL="128016" lvl="1" indent="0">
              <a:buNone/>
            </a:pPr>
            <a:r>
              <a:rPr lang="en-US"/>
              <a:t>After linking, all the “resolved” addresses will have been inserted at those previously unresolved locations in the object file.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6EB84-5862-4F79-8C54-39C39168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1B24C-8647-452F-A459-CC3C163A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0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9606E-4DEF-E965-1404-9AA04D45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forms of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739B4-6249-B016-813B-517F04913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today’s lecture, we think mostly of “absolute” addresses in the virtual address space, and “base-relative” ones where some sort of pointer exists, and the object is at an offset from it.</a:t>
            </a:r>
          </a:p>
          <a:p>
            <a:endParaRPr lang="en-US"/>
          </a:p>
          <a:p>
            <a:r>
              <a:rPr lang="en-US"/>
              <a:t>Both are supported very efficiently by Intel and AMD/ARM</a:t>
            </a:r>
          </a:p>
          <a:p>
            <a:endParaRPr lang="en-US"/>
          </a:p>
          <a:p>
            <a:r>
              <a:rPr lang="en-US"/>
              <a:t>So the compiler thinks “which choice is best”?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BC6241-793E-CEB1-C3DF-8E6EAD1D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E8188-30FA-9EDA-CFE2-3ABEADA9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41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DAB08-82D4-477D-9122-0638CF0FC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Which does it pick?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9C01D-F3E4-92F0-6436-ABE1E204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For branching inside a single method, it favors absolute addressing if feasible, but can also use “PC relative” ones.</a:t>
            </a:r>
          </a:p>
          <a:p>
            <a:endParaRPr lang="en-US"/>
          </a:p>
          <a:p>
            <a:r>
              <a:rPr lang="en-US"/>
              <a:t>For accessing data in a data segment, it can use “base relative” addressing.  Useful if we have multiple code segments and each has its own data segment.</a:t>
            </a:r>
          </a:p>
          <a:p>
            <a:endParaRPr lang="en-US"/>
          </a:p>
          <a:p>
            <a:r>
              <a:rPr lang="en-US"/>
              <a:t>In general, absolute addressing is a tiny bit faster.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28508-79B2-96CB-AEA3-3C6B0E56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392D3-DDFB-0446-85B7-A88739B1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7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80995" y="389569"/>
            <a:ext cx="10641691" cy="1499616"/>
          </a:xfrm>
        </p:spPr>
        <p:txBody>
          <a:bodyPr/>
          <a:lstStyle/>
          <a:p>
            <a:r>
              <a:rPr lang="en-US"/>
              <a:t>Reason 2 for linkings: Libraries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5390" y="1889185"/>
            <a:ext cx="11214338" cy="4420175"/>
          </a:xfrm>
        </p:spPr>
        <p:txBody>
          <a:bodyPr>
            <a:normAutofit/>
          </a:bodyPr>
          <a:lstStyle/>
          <a:p>
            <a:pPr marL="128016" lvl="1" indent="0">
              <a:buNone/>
            </a:pPr>
            <a:r>
              <a:rPr lang="en-US" sz="3600"/>
              <a:t>Libraries aggregate common functions or classes.  </a:t>
            </a:r>
          </a:p>
          <a:p>
            <a:pPr marL="128016" lvl="1" indent="0">
              <a:buNone/>
            </a:pPr>
            <a:endParaRPr lang="en-US" sz="3600"/>
          </a:p>
          <a:p>
            <a:pPr marL="128016" lvl="1" indent="0">
              <a:buNone/>
            </a:pPr>
            <a:r>
              <a:rPr lang="en-US" sz="3600" b="1"/>
              <a:t>Static linking </a:t>
            </a:r>
            <a:r>
              <a:rPr lang="en-US" sz="3600"/>
              <a:t>combines modules of a program, but also used to be the main way of linking to libraries:</a:t>
            </a:r>
          </a:p>
          <a:p>
            <a:pPr lvl="2"/>
            <a:r>
              <a:rPr lang="en-US" sz="2800"/>
              <a:t>   Executables include </a:t>
            </a:r>
            <a:r>
              <a:rPr lang="en-US" sz="2800" u="sng"/>
              <a:t>copies</a:t>
            </a:r>
            <a:r>
              <a:rPr lang="en-US" sz="2800"/>
              <a:t> of any library modules they reference</a:t>
            </a:r>
            <a:br>
              <a:rPr lang="en-US" sz="2800"/>
            </a:br>
            <a:r>
              <a:rPr lang="en-US" sz="2800"/>
              <a:t>    (but just those .o files, not others in the library)</a:t>
            </a:r>
          </a:p>
          <a:p>
            <a:pPr lvl="3"/>
            <a:r>
              <a:rPr lang="en-US" sz="2800"/>
              <a:t>  Executable is complete and self-sufficient.  It should run on any</a:t>
            </a:r>
            <a:br>
              <a:rPr lang="en-US" sz="2800"/>
            </a:br>
            <a:r>
              <a:rPr lang="en-US" sz="2800"/>
              <a:t>   machine with a compatible architecture.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8187BE-CDC7-493A-BB5B-CA4E43C4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E8A54A-C71C-472B-997C-9458AF2E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 2: Libraries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8016" lvl="1" indent="0">
              <a:buNone/>
            </a:pPr>
            <a:r>
              <a:rPr lang="en-US"/>
              <a:t> </a:t>
            </a:r>
            <a:r>
              <a:rPr lang="en-US" b="1"/>
              <a:t>Dynamic linking</a:t>
            </a:r>
            <a:r>
              <a:rPr lang="en-US"/>
              <a:t> is more common today</a:t>
            </a:r>
          </a:p>
          <a:p>
            <a:pPr lvl="3"/>
            <a:r>
              <a:rPr lang="en-US" sz="2800"/>
              <a:t>  Your executable program doesn’t need to contain library code</a:t>
            </a:r>
          </a:p>
          <a:p>
            <a:pPr lvl="3"/>
            <a:r>
              <a:rPr lang="en-US" sz="2800"/>
              <a:t>  At execution, single copy of library code is shared, but the dynamic  </a:t>
            </a:r>
            <a:br>
              <a:rPr lang="en-US" sz="2800"/>
            </a:br>
            <a:r>
              <a:rPr lang="en-US" sz="2800"/>
              <a:t>   linker does need to be able to find the library file (a “.so” file)</a:t>
            </a:r>
          </a:p>
          <a:p>
            <a:pPr lvl="3"/>
            <a:endParaRPr lang="en-US"/>
          </a:p>
          <a:p>
            <a:pPr marL="128016" lvl="1" indent="0">
              <a:buNone/>
            </a:pPr>
            <a:r>
              <a:rPr lang="en-US"/>
              <a:t>If a dynamically linked executable is launched on a machine that lacks the DLL, you will get an error message (usually, on startup, but there are some obscure cases where it happens later, when the DLL is needed)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A96438-0B76-453A-83FD-12258DAA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3BD193-0808-40FD-BE25-6A49A9EB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19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linking works: Symbol resolution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28016" lvl="1" indent="0">
              <a:buNone/>
            </a:pPr>
            <a:r>
              <a:rPr lang="en-US" sz="3200"/>
              <a:t>Programs define and reference symbols (global variables and functions):</a:t>
            </a:r>
          </a:p>
          <a:p>
            <a:pPr lvl="2"/>
            <a:r>
              <a:rPr lang="en-US" sz="2400"/>
              <a:t>  void swap() {…}   /* define symbol swap */</a:t>
            </a:r>
          </a:p>
          <a:p>
            <a:pPr lvl="2"/>
            <a:r>
              <a:rPr lang="en-US" sz="2400"/>
              <a:t>  swap();                /* reference symbol swap */</a:t>
            </a:r>
          </a:p>
          <a:p>
            <a:pPr lvl="2"/>
            <a:r>
              <a:rPr lang="en-US" sz="2400"/>
              <a:t>  int *</a:t>
            </a:r>
            <a:r>
              <a:rPr lang="en-US" sz="2400" err="1"/>
              <a:t>xp</a:t>
            </a:r>
            <a:r>
              <a:rPr lang="en-US" sz="2400"/>
              <a:t> = &amp;x;       /* define symbol </a:t>
            </a:r>
            <a:r>
              <a:rPr lang="en-US" sz="2400" err="1"/>
              <a:t>xp</a:t>
            </a:r>
            <a:r>
              <a:rPr lang="en-US" sz="2400"/>
              <a:t>, reference x */</a:t>
            </a:r>
          </a:p>
          <a:p>
            <a:pPr lvl="1"/>
            <a:endParaRPr lang="en-US" sz="3200"/>
          </a:p>
          <a:p>
            <a:pPr marL="128016" lvl="1" indent="0">
              <a:buNone/>
            </a:pPr>
            <a:r>
              <a:rPr lang="en-US" sz="3200"/>
              <a:t>Symbol definitions are stored in object file in the </a:t>
            </a:r>
            <a:r>
              <a:rPr lang="en-US" sz="3200" b="1"/>
              <a:t>symbol table.</a:t>
            </a:r>
          </a:p>
          <a:p>
            <a:pPr lvl="2"/>
            <a:r>
              <a:rPr lang="en-US" sz="2400"/>
              <a:t>  Symbol table is an array of entries</a:t>
            </a:r>
          </a:p>
          <a:p>
            <a:pPr lvl="2"/>
            <a:r>
              <a:rPr lang="en-US" sz="2400"/>
              <a:t>  Each table entry includes name, type, size, and location of symbol.</a:t>
            </a:r>
          </a:p>
          <a:p>
            <a:pPr lvl="2"/>
            <a:r>
              <a:rPr lang="en-US" sz="2400"/>
              <a:t>  With C++ the “location” is the “namespace” that declared the class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94C522-4D68-4B5C-8174-2EB2DD62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1A80F0-1382-4C4B-A88F-4F40189C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9E2D4-02E3-41C4-BC99-E8A0702BF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three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F1657-4BA9-4151-A87E-B2AF43242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symbol can be defined by the object file.</a:t>
            </a:r>
          </a:p>
          <a:p>
            <a:endParaRPr lang="en-US"/>
          </a:p>
          <a:p>
            <a:r>
              <a:rPr lang="en-US"/>
              <a:t>It can be undefined, in which case the linker is required to find the definition and link the object file to the definition.</a:t>
            </a:r>
          </a:p>
          <a:p>
            <a:endParaRPr lang="en-US"/>
          </a:p>
          <a:p>
            <a:r>
              <a:rPr lang="en-US"/>
              <a:t>It can be </a:t>
            </a:r>
            <a:r>
              <a:rPr lang="en-US" i="1"/>
              <a:t>multiply defined.  </a:t>
            </a:r>
            <a:r>
              <a:rPr lang="en-US"/>
              <a:t>This is normally an error… but we will see one tricky way that it </a:t>
            </a:r>
            <a:r>
              <a:rPr lang="en-US" u="sng"/>
              <a:t>can</a:t>
            </a:r>
            <a:r>
              <a:rPr lang="en-US"/>
              <a:t> be done, and even be useful!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CD87B-FF8A-4DE2-BC5E-2E8F0CDC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5E804-20D0-4D92-BDA2-91A5767E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64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948372" y="280832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sum(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*a, 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n);</a:t>
            </a:r>
          </a:p>
          <a:p>
            <a:endParaRPr lang="en-US">
              <a:latin typeface="Courier New"/>
              <a:cs typeface="Courier New"/>
            </a:endParaRPr>
          </a:p>
          <a:p>
            <a:r>
              <a:rPr lang="hu-HU">
                <a:latin typeface="Courier New"/>
                <a:cs typeface="Courier New"/>
              </a:rPr>
              <a:t>int </a:t>
            </a:r>
            <a:r>
              <a:rPr lang="hu-HU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>
                <a:latin typeface="Courier New"/>
                <a:cs typeface="Courier New"/>
              </a:rPr>
              <a:t>[2] = {1, 2};</a:t>
            </a:r>
          </a:p>
          <a:p>
            <a:endParaRPr lang="hu-HU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argc</a:t>
            </a:r>
            <a:r>
              <a:rPr lang="en-US">
                <a:latin typeface="Courier New"/>
                <a:cs typeface="Courier New"/>
              </a:rPr>
              <a:t>, char** </a:t>
            </a:r>
            <a:r>
              <a:rPr lang="en-US" err="1">
                <a:latin typeface="Courier New"/>
                <a:cs typeface="Courier New"/>
              </a:rPr>
              <a:t>argv</a:t>
            </a:r>
            <a:r>
              <a:rPr lang="en-US">
                <a:latin typeface="Courier New"/>
                <a:cs typeface="Courier New"/>
              </a:rPr>
              <a:t>)</a:t>
            </a:r>
          </a:p>
          <a:p>
            <a:r>
              <a:rPr lang="en-US">
                <a:latin typeface="Courier New"/>
                <a:cs typeface="Courier New"/>
              </a:rPr>
              <a:t>{</a:t>
            </a:r>
          </a:p>
          <a:p>
            <a:r>
              <a:rPr lang="fr-FR">
                <a:latin typeface="Courier New"/>
                <a:cs typeface="Courier New"/>
              </a:rPr>
              <a:t>    </a:t>
            </a:r>
            <a:r>
              <a:rPr lang="fr-FR" err="1">
                <a:latin typeface="Courier New"/>
                <a:cs typeface="Courier New"/>
              </a:rPr>
              <a:t>int</a:t>
            </a:r>
            <a:r>
              <a:rPr lang="fr-FR">
                <a:latin typeface="Courier New"/>
                <a:cs typeface="Courier New"/>
              </a:rPr>
              <a:t> val = </a:t>
            </a:r>
            <a:r>
              <a:rPr lang="fr-FR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>
                <a:latin typeface="Courier New"/>
                <a:cs typeface="Courier New"/>
              </a:rPr>
              <a:t>(</a:t>
            </a:r>
            <a:r>
              <a:rPr lang="fr-FR" err="1">
                <a:latin typeface="Courier New"/>
                <a:cs typeface="Courier New"/>
              </a:rPr>
              <a:t>array</a:t>
            </a:r>
            <a:r>
              <a:rPr lang="fr-FR">
                <a:latin typeface="Courier New"/>
                <a:cs typeface="Courier New"/>
              </a:rPr>
              <a:t>, 2);</a:t>
            </a:r>
          </a:p>
          <a:p>
            <a:r>
              <a:rPr lang="fr-FR">
                <a:latin typeface="Courier New"/>
                <a:cs typeface="Courier New"/>
              </a:rPr>
              <a:t>    return val;</a:t>
            </a:r>
          </a:p>
          <a:p>
            <a:r>
              <a:rPr lang="fr-FR">
                <a:latin typeface="Courier New"/>
                <a:cs typeface="Courier New"/>
              </a:rPr>
              <a:t>}</a:t>
            </a:r>
          </a:p>
          <a:p>
            <a:endParaRPr lang="en-US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533073" y="280832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08579" y="5322446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680657" y="5312982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494472" y="3394109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482169" y="3927509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90272" y="2804122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39108" y="4460909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3209920" y="2479709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3197618" y="2479709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6304472" y="247971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460841" y="2113005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97580" y="584582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4454556" y="4786113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54232-9DB6-4751-BC28-ABE64B5E2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E1C4D-759D-4FD0-87A8-A006B9130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Linkers can “move things around”.  We call this “relocation”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128" y="2605176"/>
            <a:ext cx="10641690" cy="3704183"/>
          </a:xfrm>
        </p:spPr>
        <p:txBody>
          <a:bodyPr/>
          <a:lstStyle/>
          <a:p>
            <a:r>
              <a:rPr lang="en-US"/>
              <a:t>A linker merges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  As part of this it </a:t>
            </a:r>
            <a:r>
              <a:rPr lang="en-US" i="1"/>
              <a:t>relocates</a:t>
            </a:r>
            <a:r>
              <a:rPr lang="en-US"/>
              <a:t> symbols from their relative locations in the 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  It updates references to these symbols to reflect their new positions.</a:t>
            </a:r>
          </a:p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448A8D-9A6F-4514-83D8-0153800F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DF6287-48D1-4F49-8965-03FC4C5A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Object File Format (ELF)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2151" y="2282432"/>
            <a:ext cx="10641690" cy="4023360"/>
          </a:xfrm>
        </p:spPr>
        <p:txBody>
          <a:bodyPr>
            <a:normAutofit fontScale="77500" lnSpcReduction="20000"/>
          </a:bodyPr>
          <a:lstStyle/>
          <a:p>
            <a:r>
              <a:rPr lang="en-GB"/>
              <a:t>Elf header</a:t>
            </a:r>
          </a:p>
          <a:p>
            <a:pPr lvl="1"/>
            <a:r>
              <a:rPr lang="en-GB"/>
              <a:t> Word size, byte ordering, file type (.o, exec, .so), machine type, etc.</a:t>
            </a:r>
          </a:p>
          <a:p>
            <a:r>
              <a:rPr lang="en-GB"/>
              <a:t>Segment header table</a:t>
            </a:r>
          </a:p>
          <a:p>
            <a:pPr lvl="1"/>
            <a:r>
              <a:rPr lang="en-GB"/>
              <a:t> Page size, virtual address memory segments + sizes.</a:t>
            </a:r>
          </a:p>
          <a:p>
            <a:r>
              <a:rPr lang="en-GB"/>
              <a:t>.text section (code)</a:t>
            </a:r>
          </a:p>
          <a:p>
            <a:r>
              <a:rPr lang="en-GB"/>
              <a:t>.</a:t>
            </a:r>
            <a:r>
              <a:rPr lang="en-GB" err="1"/>
              <a:t>rodata</a:t>
            </a:r>
            <a:r>
              <a:rPr lang="en-GB"/>
              <a:t> section (read-only data, jump offsets, strings)</a:t>
            </a:r>
          </a:p>
          <a:p>
            <a:r>
              <a:rPr lang="en-GB"/>
              <a:t>.data section (initialized global variables)</a:t>
            </a:r>
          </a:p>
          <a:p>
            <a:r>
              <a:rPr lang="en-GB"/>
              <a:t>.</a:t>
            </a:r>
            <a:r>
              <a:rPr lang="en-GB" err="1"/>
              <a:t>bss</a:t>
            </a:r>
            <a:r>
              <a:rPr lang="en-GB"/>
              <a:t> section (name “</a:t>
            </a:r>
            <a:r>
              <a:rPr lang="en-GB" err="1"/>
              <a:t>bss</a:t>
            </a:r>
            <a:r>
              <a:rPr lang="en-GB"/>
              <a:t>” is lost in history)</a:t>
            </a:r>
          </a:p>
          <a:p>
            <a:pPr lvl="1"/>
            <a:r>
              <a:rPr lang="en-GB"/>
              <a:t> Global variables that weren’t initialized: zeros.</a:t>
            </a:r>
          </a:p>
          <a:p>
            <a:pPr lvl="1"/>
            <a:r>
              <a:rPr lang="en-GB"/>
              <a:t> Has section header but occupies no space</a:t>
            </a:r>
          </a:p>
          <a:p>
            <a:pPr lvl="1"/>
            <a:endParaRPr lang="en-GB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8832041" y="14621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832041" y="1843177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8832041" y="2452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8832041" y="2833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8832041" y="3595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8832041" y="3976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8832041" y="4357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832041" y="4738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8832041" y="5119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8832041" y="5500777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1803841" y="1309778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8832041" y="3214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1E115D-FD9F-4DE0-8BE5-C224EC18A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87DC2D-104C-4BD2-8CBD-C754529B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74BCA-BA60-4296-9885-337C9C29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Systems Programming is about taking control over </a:t>
            </a:r>
            <a:r>
              <a:rPr lang="en-US" u="sng"/>
              <a:t>everything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95B3-CB1D-4F78-87AE-113333D19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have seen that a systems programmer learns to “program” the hardware, operating system and software, including the C++ compiler itself, which we “program” via templates.</a:t>
            </a:r>
          </a:p>
          <a:p>
            <a:endParaRPr lang="en-US"/>
          </a:p>
          <a:p>
            <a:r>
              <a:rPr lang="en-US"/>
              <a:t>Today we will look at how linking works, and by doing so, we will discover another obscure example of a programmable feature that you might not normally expect to be able to control!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BA1BF-E1AF-4FAB-ABE0-C7E7CB7F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FF36C-09DE-43A8-8583-B03A50FB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9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28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Example of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642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b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b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706094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11849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b="1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282029" y="4913085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540017" y="1217472"/>
            <a:ext cx="1560576" cy="3217056"/>
            <a:chOff x="1523473" y="689057"/>
            <a:chExt cx="2347653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20278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1333722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641127" y="4120569"/>
            <a:ext cx="1022589" cy="1936469"/>
            <a:chOff x="117126" y="3397531"/>
            <a:chExt cx="102258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17126" y="4687669"/>
              <a:ext cx="102258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2539421" y="4648203"/>
            <a:ext cx="1622559" cy="2030675"/>
            <a:chOff x="1015420" y="3886203"/>
            <a:chExt cx="1622559" cy="2069873"/>
          </a:xfrm>
        </p:grpSpPr>
        <p:sp>
          <p:nvSpPr>
            <p:cNvPr id="28" name="TextBox 27"/>
            <p:cNvSpPr txBox="1"/>
            <p:nvPr/>
          </p:nvSpPr>
          <p:spPr>
            <a:xfrm>
              <a:off x="1015420" y="5297269"/>
              <a:ext cx="1622559" cy="658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3"/>
              <a:ext cx="302700" cy="1411066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3887908" y="4724402"/>
            <a:ext cx="1514785" cy="1676417"/>
            <a:chOff x="2400301" y="4609240"/>
            <a:chExt cx="2150199" cy="1770507"/>
          </a:xfrm>
        </p:grpSpPr>
        <p:sp>
          <p:nvSpPr>
            <p:cNvPr id="42" name="TextBox 41"/>
            <p:cNvSpPr txBox="1"/>
            <p:nvPr/>
          </p:nvSpPr>
          <p:spPr>
            <a:xfrm>
              <a:off x="2712141" y="5697140"/>
              <a:ext cx="1838359" cy="68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40"/>
              <a:ext cx="1231020" cy="1087900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4928590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7848601" y="3605938"/>
            <a:ext cx="2010780" cy="2774265"/>
            <a:chOff x="6324601" y="2882900"/>
            <a:chExt cx="2010780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72984" y="5010834"/>
              <a:ext cx="19623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1" y="2882900"/>
              <a:ext cx="1029582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2367016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5AF5AF-8877-4EE7-9228-6421799B2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CB6B48-40DE-4762-951D-982E1392A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53200" y="2286001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err="1">
                <a:latin typeface="Courier"/>
                <a:cs typeface="Courier"/>
              </a:rPr>
              <a:t>incr</a:t>
            </a:r>
            <a:endParaRPr lang="en-US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foo</a:t>
            </a: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a</a:t>
            </a:r>
          </a:p>
          <a:p>
            <a:pPr marL="342900" indent="-342900">
              <a:buFont typeface="Arial"/>
              <a:buChar char="•"/>
            </a:pPr>
            <a:r>
              <a:rPr lang="en-US" err="1">
                <a:latin typeface="Courier"/>
                <a:cs typeface="Courier"/>
              </a:rPr>
              <a:t>argc</a:t>
            </a:r>
            <a:endParaRPr lang="en-US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err="1">
                <a:latin typeface="Courier"/>
                <a:cs typeface="Courier"/>
              </a:rPr>
              <a:t>argv</a:t>
            </a:r>
            <a:endParaRPr lang="en-US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b</a:t>
            </a: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main</a:t>
            </a:r>
          </a:p>
          <a:p>
            <a:pPr marL="342900" indent="-342900">
              <a:buFont typeface="Arial"/>
              <a:buChar char="•"/>
            </a:pPr>
            <a:r>
              <a:rPr lang="en-US" err="1">
                <a:latin typeface="Courier"/>
                <a:cs typeface="Courier"/>
              </a:rPr>
              <a:t>printf</a:t>
            </a:r>
            <a:endParaRPr lang="en-US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74" y="176785"/>
            <a:ext cx="10641691" cy="1499616"/>
          </a:xfrm>
        </p:spPr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2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/>
              <a:t>Which </a:t>
            </a:r>
            <a:r>
              <a:rPr lang="en-US" sz="2800"/>
              <a:t>of the following names will be in the symbol table of </a:t>
            </a:r>
            <a:r>
              <a:rPr lang="en-US" sz="2800" err="1">
                <a:latin typeface="Courier"/>
                <a:cs typeface="Courier"/>
              </a:rPr>
              <a:t>symbols.o</a:t>
            </a:r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0200" y="2362200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latin typeface="Century Gothic"/>
                <a:cs typeface="Century Gothic"/>
              </a:rPr>
              <a:t>symbols</a:t>
            </a:r>
            <a:r>
              <a:rPr lang="en-US" b="1" err="1">
                <a:latin typeface="Century Gothic"/>
                <a:cs typeface="Century Gothic"/>
              </a:rPr>
              <a:t>.c</a:t>
            </a:r>
            <a:r>
              <a:rPr lang="en-US" b="1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4478" y="2928878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b="1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b="1" err="1">
                <a:latin typeface="Courier"/>
                <a:cs typeface="Courier"/>
              </a:rPr>
              <a:t>incr</a:t>
            </a:r>
            <a:r>
              <a:rPr lang="en-US" b="1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b="1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b="1">
                <a:latin typeface="Courier"/>
                <a:cs typeface="Courier"/>
              </a:rPr>
              <a:t>foo(</a:t>
            </a:r>
            <a:r>
              <a:rPr lang="en-US" b="1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b="1">
                <a:latin typeface="Courier"/>
                <a:cs typeface="Courier"/>
              </a:rPr>
              <a:t>a) {</a:t>
            </a:r>
          </a:p>
          <a:p>
            <a:pPr algn="l"/>
            <a:r>
              <a:rPr lang="en-US" b="1">
                <a:latin typeface="Courier"/>
                <a:cs typeface="Courier"/>
              </a:rPr>
              <a:t>  </a:t>
            </a:r>
            <a:r>
              <a:rPr lang="en-US" b="1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b="1">
                <a:latin typeface="Courier"/>
                <a:cs typeface="Courier"/>
              </a:rPr>
              <a:t>b = a + </a:t>
            </a:r>
            <a:r>
              <a:rPr lang="en-US" b="1" err="1">
                <a:latin typeface="Courier"/>
                <a:cs typeface="Courier"/>
              </a:rPr>
              <a:t>incr</a:t>
            </a:r>
            <a:r>
              <a:rPr lang="en-US" b="1">
                <a:latin typeface="Courier"/>
                <a:cs typeface="Courier"/>
              </a:rPr>
              <a:t>;</a:t>
            </a:r>
          </a:p>
          <a:p>
            <a:pPr algn="l"/>
            <a:r>
              <a:rPr lang="en-US" b="1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b="1">
                <a:latin typeface="Courier"/>
                <a:cs typeface="Courier"/>
              </a:rPr>
              <a:t>}</a:t>
            </a:r>
          </a:p>
          <a:p>
            <a:pPr algn="l"/>
            <a:endParaRPr lang="en-US" b="1">
              <a:latin typeface="Courier"/>
              <a:cs typeface="Courier"/>
            </a:endParaRPr>
          </a:p>
          <a:p>
            <a:pPr algn="l"/>
            <a:r>
              <a:rPr lang="en-US" b="1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b="1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b="1">
                <a:latin typeface="Courier"/>
                <a:cs typeface="Courier"/>
              </a:rPr>
              <a:t>main(</a:t>
            </a:r>
            <a:r>
              <a:rPr lang="en-US" b="1" err="1">
                <a:latin typeface="Courier"/>
                <a:cs typeface="Courier"/>
              </a:rPr>
              <a:t>int</a:t>
            </a:r>
            <a:r>
              <a:rPr lang="en-US" b="1">
                <a:latin typeface="Courier"/>
                <a:cs typeface="Courier"/>
              </a:rPr>
              <a:t> </a:t>
            </a:r>
            <a:r>
              <a:rPr lang="en-US" b="1" err="1">
                <a:latin typeface="Courier"/>
                <a:cs typeface="Courier"/>
              </a:rPr>
              <a:t>argc</a:t>
            </a:r>
            <a:r>
              <a:rPr lang="en-US" b="1">
                <a:latin typeface="Courier"/>
                <a:cs typeface="Courier"/>
              </a:rPr>
              <a:t>,</a:t>
            </a:r>
          </a:p>
          <a:p>
            <a:pPr algn="l"/>
            <a:r>
              <a:rPr lang="en-US" b="1">
                <a:latin typeface="Courier"/>
                <a:cs typeface="Courier"/>
              </a:rPr>
              <a:t>         char* </a:t>
            </a:r>
            <a:r>
              <a:rPr lang="en-US" b="1" err="1">
                <a:latin typeface="Courier"/>
                <a:cs typeface="Courier"/>
              </a:rPr>
              <a:t>argv</a:t>
            </a:r>
            <a:r>
              <a:rPr lang="en-US" b="1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b="1">
                <a:latin typeface="Courier"/>
                <a:cs typeface="Courier"/>
              </a:rPr>
              <a:t>  </a:t>
            </a:r>
            <a:r>
              <a:rPr lang="en-US" b="1" err="1">
                <a:latin typeface="Courier"/>
                <a:cs typeface="Courier"/>
              </a:rPr>
              <a:t>printf</a:t>
            </a:r>
            <a:r>
              <a:rPr lang="en-US" b="1">
                <a:latin typeface="Courier"/>
                <a:cs typeface="Courier"/>
              </a:rPr>
              <a:t>(</a:t>
            </a:r>
            <a:r>
              <a:rPr lang="en-US" b="1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b="1">
                <a:latin typeface="Courier"/>
                <a:cs typeface="Courier"/>
              </a:rPr>
              <a:t>, foo(</a:t>
            </a:r>
            <a:r>
              <a:rPr lang="en-US" b="1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b="1">
                <a:latin typeface="Courier"/>
                <a:cs typeface="Courier"/>
              </a:rPr>
              <a:t>));</a:t>
            </a:r>
          </a:p>
          <a:p>
            <a:pPr algn="l"/>
            <a:r>
              <a:rPr lang="en-US" b="1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b="1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7816" y="182880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53200" y="2286001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a</a:t>
            </a:r>
          </a:p>
          <a:p>
            <a:pPr marL="342900" indent="-342900">
              <a:buFont typeface="Arial"/>
              <a:buChar char="•"/>
            </a:pPr>
            <a:r>
              <a:rPr lang="en-US" err="1">
                <a:latin typeface="Courier"/>
                <a:cs typeface="Courier"/>
              </a:rPr>
              <a:t>argc</a:t>
            </a:r>
            <a:endParaRPr lang="en-US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err="1">
                <a:latin typeface="Courier"/>
                <a:cs typeface="Courier"/>
              </a:rPr>
              <a:t>argv</a:t>
            </a:r>
            <a:endParaRPr lang="en-US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b</a:t>
            </a:r>
          </a:p>
          <a:p>
            <a:pPr marL="342900" indent="-342900"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>
              <a:buFont typeface="Arial"/>
              <a:buChar char="•"/>
            </a:pPr>
            <a:r>
              <a:rPr lang="en-US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6019801" y="5257801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Can find this with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>
                <a:latin typeface="Calibri" pitchFamily="34" charset="0"/>
              </a:rPr>
              <a:t>: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170729F-8A1A-4FDD-B8DD-7F25B681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621" y="155069"/>
            <a:ext cx="10641691" cy="1499616"/>
          </a:xfrm>
        </p:spPr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1228725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Local non-static C variables vs. local static C variables</a:t>
            </a:r>
          </a:p>
          <a:p>
            <a:pPr lvl="1"/>
            <a:r>
              <a:rPr lang="en-US"/>
              <a:t>Local non-static C variables: stored on the stack </a:t>
            </a:r>
          </a:p>
          <a:p>
            <a:pPr lvl="1"/>
            <a:r>
              <a:rPr lang="en-US"/>
              <a:t>Local static C variables: stored in either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bss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/>
              <a:t>or </a:t>
            </a:r>
            <a:r>
              <a:rPr lang="en-US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03290" y="2598173"/>
            <a:ext cx="3328787" cy="388016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static int x = 15;</a:t>
            </a:r>
          </a:p>
          <a:p>
            <a:endParaRPr lang="en-US" sz="1600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int f() 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    static int x = 17;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int g() 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    static int x = 19;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int h() 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45392" y="6478339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B1F9494-4350-4AE8-A2F6-F9AFF664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4042B76-86F6-4DE3-A218-F5735350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Program symbols are either strong or weak</a:t>
            </a:r>
          </a:p>
          <a:p>
            <a:pPr lvl="1"/>
            <a:r>
              <a:rPr lang="en-GB"/>
              <a:t>  Strong: methods (code blocks) and initialized </a:t>
            </a:r>
            <a:r>
              <a:rPr lang="en-GB" err="1"/>
              <a:t>globals</a:t>
            </a:r>
            <a:endParaRPr lang="en-GB"/>
          </a:p>
          <a:p>
            <a:pPr lvl="1"/>
            <a:r>
              <a:rPr lang="en-GB"/>
              <a:t>  Weak: uninitialized </a:t>
            </a:r>
            <a:r>
              <a:rPr lang="en-GB" err="1"/>
              <a:t>globals</a:t>
            </a:r>
            <a:r>
              <a:rPr lang="en-GB"/>
              <a:t> (or with specifier extern)</a:t>
            </a:r>
          </a:p>
          <a:p>
            <a:pPr marL="128016" lvl="1" indent="0">
              <a:buNone/>
            </a:pPr>
            <a:endParaRPr lang="en-GB"/>
          </a:p>
          <a:p>
            <a:pPr marL="128016" lvl="1" indent="0">
              <a:buNone/>
            </a:pPr>
            <a:endParaRPr lang="en-GB"/>
          </a:p>
          <a:p>
            <a:pPr marL="128016" lvl="1" indent="0">
              <a:buNone/>
            </a:pPr>
            <a:endParaRPr lang="en-GB"/>
          </a:p>
          <a:p>
            <a:pPr marL="128016" lvl="1" indent="0">
              <a:buNone/>
            </a:pPr>
            <a:endParaRPr lang="en-GB"/>
          </a:p>
          <a:p>
            <a:pPr marL="128016" lvl="1" indent="0">
              <a:buNone/>
            </a:pPr>
            <a:r>
              <a:rPr lang="en-GB"/>
              <a:t>… but be aware that the “weak” case can cause real trouble!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709479" y="4229550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220904" y="4229550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701543" y="3859662"/>
            <a:ext cx="733191" cy="359010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216143" y="3859662"/>
            <a:ext cx="733191" cy="359010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8481505" y="4728024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7567105" y="490843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8481505" y="4220025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7563930" y="440730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944180" y="476771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760155" y="498202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944180" y="4225846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2760155" y="440889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259D2C-3F26-446F-B2DA-BCCCC5AFB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176D0-81D8-49A8-B754-78FB5365D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1524000" y="3962401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52400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68083" y="284162"/>
            <a:ext cx="10524226" cy="78263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with multiple weak declarations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057401" y="21653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507962" y="21653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057401" y="3079751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07962" y="3079751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057400" y="4129089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507962" y="4129089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057400" y="5195889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507962" y="5195889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057401" y="11747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507962" y="11747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343526" y="1304926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318126" y="2159001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348288" y="3194051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353051" y="4140201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08009" y="6207839"/>
            <a:ext cx="985999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Important: Linker does not do type checking.  But C++ “namespaces” create a private naming scope.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48287" y="5159376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D80A27-0261-4666-A046-B5BC0E6ED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05C7BB-4C8F-4132-BEB0-706CBED4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6248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b="1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b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b="1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Type Mismatches cause bugs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4876800"/>
            <a:ext cx="10336861" cy="1457325"/>
          </a:xfrm>
        </p:spPr>
        <p:txBody>
          <a:bodyPr/>
          <a:lstStyle/>
          <a:p>
            <a:r>
              <a:rPr lang="en-US"/>
              <a:t>Compiles without any errors or warnings, yet this is a bug!</a:t>
            </a:r>
          </a:p>
          <a:p>
            <a:r>
              <a:rPr lang="en-US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663700" y="1928813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b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b="1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b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b="1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b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248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b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b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b="1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20001" y="4433473"/>
            <a:ext cx="289560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886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5322111" y="5473204"/>
            <a:ext cx="3938833" cy="6989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62C2F-BAB8-494C-A90A-B92B187E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8535C-D15F-40F8-BE67-E1A6B0A5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27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2819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33600" y="2289870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95526" y="1615181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479676" y="2986781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810000" y="2289870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21113" y="16151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840163" y="29867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495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2819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495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495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035426" y="4674294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5408614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352800" y="3836095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5410200" y="2159695"/>
            <a:ext cx="3645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6096000" y="2300982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107113" y="1626294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6126163" y="2997894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6781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6781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2819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6619875" y="3759895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495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410200" y="4654715"/>
            <a:ext cx="4089756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library, static version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1981201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>
                <a:latin typeface="Calibri" pitchFamily="34" charset="0"/>
              </a:rPr>
              <a:t>Archiver creates a single file that contains all the .o files, plus a lookup table (basically, a “directory”) that the linker can use to find the files.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2A5439-E2E3-400E-8236-7A533AA0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84A63B-9714-4E51-9C46-0110E302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8013" y="1220789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err="1">
                <a:latin typeface="Courier New" pitchFamily="49" charset="0"/>
              </a:rPr>
              <a:t>libc.a</a:t>
            </a:r>
            <a:r>
              <a:rPr lang="en-GB" sz="200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4.6 MB archive of 1496 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err="1">
                <a:latin typeface="Courier New" pitchFamily="49" charset="0"/>
              </a:rPr>
              <a:t>libm.a</a:t>
            </a:r>
            <a:r>
              <a:rPr lang="en-GB" sz="200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2 MB archive of 444 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floating point math (sin, cos, tan, log, exp, sqrt,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/>
          </a:p>
          <a:p>
            <a:pPr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05951" y="3769744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305861" y="3769744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24F0F7-9612-43C8-9D50-60E8650A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31281C-FDE6-48CE-82A1-AE45598E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486400" y="838200"/>
            <a:ext cx="4876800" cy="53340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noAutofit/>
          </a:bodyPr>
          <a:lstStyle/>
          <a:p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70" y="435678"/>
            <a:ext cx="4298831" cy="1240722"/>
          </a:xfrm>
        </p:spPr>
        <p:txBody>
          <a:bodyPr>
            <a:normAutofit fontScale="90000"/>
          </a:bodyPr>
          <a:lstStyle/>
          <a:p>
            <a:r>
              <a:rPr lang="en-US"/>
              <a:t>Linking with Static Libraries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40694" y="2020990"/>
            <a:ext cx="3517106" cy="378783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vector.h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%d]\n”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       z[0], z[1]);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128184" y="5257800"/>
            <a:ext cx="1146766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93138" y="1817133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+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693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multvec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    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*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727940" y="5527595"/>
            <a:ext cx="1422482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866462" y="3341132"/>
            <a:ext cx="1284624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1" y="914400"/>
            <a:ext cx="1762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libvector.a</a:t>
            </a:r>
            <a:endParaRPr lang="en-US">
              <a:latin typeface="Courier New"/>
              <a:cs typeface="Courier New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0936A-4CAA-455F-86F9-EB6FD2059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768D2E3-4F6D-4010-B133-D2B37520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464" y="249389"/>
            <a:ext cx="10786872" cy="1499616"/>
          </a:xfrm>
        </p:spPr>
        <p:txBody>
          <a:bodyPr/>
          <a:lstStyle/>
          <a:p>
            <a:r>
              <a:rPr lang="en-GB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2222501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698625" y="2992439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676400" y="2286000"/>
            <a:ext cx="1146766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325813" y="3994150"/>
            <a:ext cx="1146766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765426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868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877051" y="3263900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5505452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4021138" y="467201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043593" y="5518151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prog2c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5505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7101022" y="3886201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711701" y="3263900"/>
            <a:ext cx="169819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516563" y="399415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6505576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8453439" y="3206751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1749425" y="3883026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b="1" i="1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172251" y="5378450"/>
            <a:ext cx="2210134" cy="908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(861,232 bytes)</a:t>
            </a:r>
            <a:endParaRPr lang="en-GB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2784475" y="228600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3406776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52989" y="2289176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b="1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5505452" y="2955926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4953000" y="1874838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6096000" y="1874838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125913" y="1538288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5449888" y="1524000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9601" y="6347379"/>
            <a:ext cx="2017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latin typeface="Calibri" pitchFamily="34" charset="0"/>
              </a:rPr>
              <a:t>“c” for “compile-time”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011134" y="4724401"/>
            <a:ext cx="3761264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mr-IN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prog2c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-L.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FE55A1-F333-4B06-8D1F-F7DEA98B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411C8-F296-457D-9724-F12235A34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723D-C28B-479B-90EC-19E1FA8B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Core scenario – Part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ED9DF-9F77-4E09-AECC-C4AC3B852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Libraries can be quite big – some are huge.  The memory of your computer can easily be completely filled by copies of libraries – maybe identical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25227-7128-40B8-92AE-5AE9BA0C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EC955-F429-4100-8A02-3D5861B4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FA4B6D-685E-E9F6-CBF8-BF6A3B302150}"/>
              </a:ext>
            </a:extLst>
          </p:cNvPr>
          <p:cNvSpPr txBox="1"/>
          <p:nvPr/>
        </p:nvSpPr>
        <p:spPr>
          <a:xfrm rot="257661">
            <a:off x="6489469" y="617571"/>
            <a:ext cx="5187396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/>
              <a:t>Libtorch_cuda.so is too large (&gt;2GB) - PyTorch Forums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3E1723-B723-0DBF-B659-CBAA55FB29E0}"/>
              </a:ext>
            </a:extLst>
          </p:cNvPr>
          <p:cNvSpPr txBox="1"/>
          <p:nvPr/>
        </p:nvSpPr>
        <p:spPr>
          <a:xfrm rot="21186920">
            <a:off x="7202277" y="1448051"/>
            <a:ext cx="4299334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0" i="0" u="sng">
                <a:solidFill>
                  <a:srgbClr val="4007A2"/>
                </a:solidFill>
                <a:effectLst/>
                <a:latin typeface="Roboto" panose="02000000000000000000" pitchFamily="2" charset="0"/>
              </a:rPr>
              <a:t>Why is torch wheel so huge (582MB)?</a:t>
            </a:r>
            <a:endParaRPr lang="en-US"/>
          </a:p>
        </p:txBody>
      </p:sp>
      <p:pic>
        <p:nvPicPr>
          <p:cNvPr id="1026" name="Picture 2" descr="Spark overview">
            <a:extLst>
              <a:ext uri="{FF2B5EF4-FFF2-40B4-BE49-F238E27FC236}">
                <a16:creationId xmlns:a16="http://schemas.microsoft.com/office/drawing/2014/main" id="{28076098-5CCE-00B4-1ED3-8E1E30FE5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74" y="4028272"/>
            <a:ext cx="8181975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207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79614" y="1428750"/>
            <a:ext cx="8307387" cy="4133850"/>
          </a:xfrm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Scan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files and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 each new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file, </a:t>
            </a:r>
            <a:r>
              <a:rPr lang="en-GB" i="1" err="1"/>
              <a:t>obj</a:t>
            </a:r>
            <a:r>
              <a:rPr lang="en-GB"/>
              <a:t>, is encountered, try to resolve each unresolved reference in the list against the symbols defined in </a:t>
            </a:r>
            <a:r>
              <a:rPr lang="en-GB" i="1"/>
              <a:t>obj</a:t>
            </a:r>
            <a:r>
              <a:rPr lang="en-GB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Problem: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376578" y="5562600"/>
            <a:ext cx="6723613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 -static -o prog2c -L. -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 main2.o 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main2.o: In function `main':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main2.c:(.text+0x19): undefined reference to `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'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collect2: error: 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 returned 1 exit status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AE71EC-C4C2-470B-ABD9-470FC591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277DC2-8938-49B4-88D9-E8A2F0E4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Shared</a:t>
            </a:r>
            <a:r>
              <a:rPr lang="en-GB"/>
              <a:t>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Static libraries have the following disadvantages:</a:t>
            </a:r>
          </a:p>
          <a:p>
            <a:pPr lvl="1"/>
            <a:r>
              <a:rPr lang="en-GB"/>
              <a:t> Duplication in the stored executables (every function needs </a:t>
            </a:r>
            <a:r>
              <a:rPr lang="en-GB" err="1"/>
              <a:t>libc</a:t>
            </a:r>
            <a:r>
              <a:rPr lang="en-GB"/>
              <a:t>)</a:t>
            </a:r>
          </a:p>
          <a:p>
            <a:pPr lvl="1"/>
            <a:r>
              <a:rPr lang="en-GB"/>
              <a:t> Duplication in the running executables</a:t>
            </a:r>
          </a:p>
          <a:p>
            <a:pPr lvl="1"/>
            <a:r>
              <a:rPr lang="en-GB"/>
              <a:t> Minor bug fixes in system libraries?  Must rebuild everything! </a:t>
            </a:r>
          </a:p>
          <a:p>
            <a:pPr lvl="1"/>
            <a:endParaRPr lang="en-GB"/>
          </a:p>
          <a:p>
            <a:pPr marL="128016" lvl="1" indent="0">
              <a:buNone/>
            </a:pPr>
            <a:r>
              <a:rPr lang="en-GB"/>
              <a:t>Example: hugely disruptive 2016 library issue:</a:t>
            </a:r>
          </a:p>
          <a:p>
            <a:pPr marL="128016" lvl="1" indent="0">
              <a:buNone/>
            </a:pPr>
            <a:r>
              <a:rPr lang="en-GB"/>
              <a:t> 	</a:t>
            </a:r>
            <a:r>
              <a:rPr lang="en-GB">
                <a:hlinkClick r:id="rId3"/>
              </a:rPr>
              <a:t> https://security.googleblog.com/2016/02/cve-2015-7547-glibc-getaddrinfo-stack.html</a:t>
            </a:r>
            <a:endParaRPr lang="en-GB"/>
          </a:p>
          <a:p>
            <a:endParaRPr lang="en-GB"/>
          </a:p>
          <a:p>
            <a:pPr lvl="1"/>
            <a:endParaRPr lang="en-GB"/>
          </a:p>
          <a:p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B86B99-3BED-47F2-A701-B973F89C0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CA2FDB-E66F-4E80-BAD3-4DE68EA6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Shared libraries save space and resolve this issue.</a:t>
            </a:r>
          </a:p>
          <a:p>
            <a:endParaRPr lang="en-GB"/>
          </a:p>
          <a:p>
            <a:r>
              <a:rPr lang="en-GB"/>
              <a:t>Term refers to:</a:t>
            </a:r>
          </a:p>
          <a:p>
            <a:pPr lvl="1"/>
            <a:r>
              <a:rPr lang="en-GB"/>
              <a:t> Object files that contain code and data.</a:t>
            </a:r>
          </a:p>
          <a:p>
            <a:pPr lvl="1"/>
            <a:r>
              <a:rPr lang="en-GB"/>
              <a:t> Saved in a special directly (LOADPATH points to it).</a:t>
            </a:r>
          </a:p>
          <a:p>
            <a:pPr lvl="1"/>
            <a:r>
              <a:rPr lang="en-GB"/>
              <a:t> Loaded and linked into an application dynamically, at either load-time </a:t>
            </a:r>
            <a:br>
              <a:rPr lang="en-GB"/>
            </a:br>
            <a:r>
              <a:rPr lang="en-GB"/>
              <a:t>  or run-time</a:t>
            </a:r>
          </a:p>
          <a:p>
            <a:pPr lvl="1"/>
            <a:r>
              <a:rPr lang="en-GB"/>
              <a:t> Also called: dynamic link libraries, DLLs, .so files</a:t>
            </a:r>
          </a:p>
          <a:p>
            <a:pPr lvl="1"/>
            <a:endParaRPr lang="en-GB"/>
          </a:p>
          <a:p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7677AD-5CE9-4FCD-AD01-B571D610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66B47F-C7E8-4C36-9232-6FC94FB5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30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27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Library Example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2819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33600" y="2289870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95525" y="16151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.c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133600" y="297180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810000" y="2289870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21113" y="16151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840163" y="29867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495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2819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495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495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595943" y="4724400"/>
            <a:ext cx="183605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352800" y="3810001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ld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2819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486401" y="3276601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sz="160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495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867400" y="4648201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Dynamic v</a:t>
            </a: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ector library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1905001"/>
            <a:ext cx="5867400" cy="356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Og</a:t>
            </a:r>
            <a:r>
              <a:rPr lang="en-GB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c </a:t>
            </a:r>
            <a:r>
              <a:rPr lang="en-GB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3C6BE-A979-4987-9CD8-17299348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5BB36-174E-488D-A7EE-A348911D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1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414496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978275" y="1657076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605214" y="1010964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281489" y="2568301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816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883275" y="1949176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978275" y="3225526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319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prog2l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816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816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978275" y="6124301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4816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4816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778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6704014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876925" y="4844776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778625" y="5559151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6697664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295400" y="3873225"/>
            <a:ext cx="2514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(8488 bytes)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438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2057400" y="5887234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530701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4708526" y="1010964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3978275" y="4749526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213476" y="1047476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7239001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6248401" y="3581401"/>
            <a:ext cx="3638473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prog2l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./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032A0F-E558-448B-84D1-F1AD021CB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DF46F2-6F26-4B3C-84C7-D6C894E71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3DE4-1CD6-4536-AB15-73CB72EB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Dynamic linking, relocation occurs at </a:t>
            </a:r>
            <a:r>
              <a:rPr lang="en-US" u="sng"/>
              <a:t>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FADA-4227-49F0-887A-534382686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The program using the DLL is coded to access DLL methods via a special “indirection” table.</a:t>
            </a:r>
          </a:p>
          <a:p>
            <a:endParaRPr lang="en-US"/>
          </a:p>
          <a:p>
            <a:r>
              <a:rPr lang="en-US"/>
              <a:t>Initially this table has on entry per library method but all of them are “wired” to call “load on first access”</a:t>
            </a:r>
          </a:p>
          <a:p>
            <a:endParaRPr lang="en-US"/>
          </a:p>
          <a:p>
            <a:r>
              <a:rPr lang="en-US"/>
              <a:t>This method automatically loads the DLL and patches 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54B3D-3CBE-4439-B88B-771A6CBB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18249-F578-43A2-BF62-D7C4E08FB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63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09777-2217-98F3-29B3-0FE9F5996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Reminder: </a:t>
            </a:r>
            <a:r>
              <a:rPr lang="en-US" err="1"/>
              <a:t>Mmapped</a:t>
            </a:r>
            <a:r>
              <a:rPr lang="en-US"/>
              <a:t>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868AC-5002-88E7-626E-AB1525AE2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file… but fully loaded into memory by the kernel</a:t>
            </a:r>
          </a:p>
          <a:p>
            <a:endParaRPr lang="en-US"/>
          </a:p>
          <a:p>
            <a:r>
              <a:rPr lang="en-US"/>
              <a:t>Those physical pages can now show up as virtual pages in any address space that calls </a:t>
            </a:r>
            <a:r>
              <a:rPr lang="en-US" err="1"/>
              <a:t>mmap</a:t>
            </a:r>
            <a:r>
              <a:rPr lang="en-US"/>
              <a:t>() and has permission</a:t>
            </a:r>
          </a:p>
          <a:p>
            <a:endParaRPr lang="en-US"/>
          </a:p>
          <a:p>
            <a:r>
              <a:rPr lang="en-US"/>
              <a:t>The pages are only in memory “once”.  The page table entries are small so the overheads are minor.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079C6-EE04-B974-8C95-8C7294274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C3A24E-0314-6EB5-DC82-B9897900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411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F1CC2-9088-CDCB-7F87-CBE14020F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DLL 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F77D3-DB8D-8D46-8C20-1C87402DA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Automatic, but what the method does 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/>
              <a:t>  Map the DLL file itself into memory.  If it is already in memory</a:t>
            </a:r>
            <a:br>
              <a:rPr lang="en-US"/>
            </a:br>
            <a:r>
              <a:rPr lang="en-US"/>
              <a:t>    the single copy will be shared.  This is our space savings </a:t>
            </a:r>
            <a:r>
              <a:rPr lang="en-US">
                <a:sym typeface="Wingdings" panose="05000000000000000000" pitchFamily="2" charset="2"/>
              </a:rPr>
              <a:t>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>
                <a:sym typeface="Wingdings" panose="05000000000000000000" pitchFamily="2" charset="2"/>
              </a:rPr>
              <a:t>  That new DLL will need its own private copy of the data and</a:t>
            </a:r>
            <a:br>
              <a:rPr lang="en-US">
                <a:sym typeface="Wingdings" panose="05000000000000000000" pitchFamily="2" charset="2"/>
              </a:rPr>
            </a:br>
            <a:r>
              <a:rPr lang="en-US">
                <a:sym typeface="Wingdings" panose="05000000000000000000" pitchFamily="2" charset="2"/>
              </a:rPr>
              <a:t>    </a:t>
            </a:r>
            <a:r>
              <a:rPr lang="en-US" err="1">
                <a:sym typeface="Wingdings" panose="05000000000000000000" pitchFamily="2" charset="2"/>
              </a:rPr>
              <a:t>bss</a:t>
            </a:r>
            <a:r>
              <a:rPr lang="en-US">
                <a:sym typeface="Wingdings" panose="05000000000000000000" pitchFamily="2" charset="2"/>
              </a:rPr>
              <a:t> segment.  Allocate space, and remember the base</a:t>
            </a:r>
            <a:br>
              <a:rPr lang="en-US">
                <a:sym typeface="Wingdings" panose="05000000000000000000" pitchFamily="2" charset="2"/>
              </a:rPr>
            </a:br>
            <a:r>
              <a:rPr lang="en-US">
                <a:sym typeface="Wingdings" panose="05000000000000000000" pitchFamily="2" charset="2"/>
              </a:rPr>
              <a:t>    address.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>
                <a:sym typeface="Wingdings" panose="05000000000000000000" pitchFamily="2" charset="2"/>
              </a:rPr>
              <a:t>  Now, when foo(x) gets called, we just load that base address</a:t>
            </a:r>
            <a:br>
              <a:rPr lang="en-US">
                <a:sym typeface="Wingdings" panose="05000000000000000000" pitchFamily="2" charset="2"/>
              </a:rPr>
            </a:br>
            <a:r>
              <a:rPr lang="en-US">
                <a:sym typeface="Wingdings" panose="05000000000000000000" pitchFamily="2" charset="2"/>
              </a:rPr>
              <a:t>    in a designated register and call (*</a:t>
            </a:r>
            <a:r>
              <a:rPr lang="en-US" err="1">
                <a:sym typeface="Wingdings" panose="05000000000000000000" pitchFamily="2" charset="2"/>
              </a:rPr>
              <a:t>address_of_foo</a:t>
            </a:r>
            <a:r>
              <a:rPr lang="en-US">
                <a:sym typeface="Wingdings" panose="05000000000000000000" pitchFamily="2" charset="2"/>
              </a:rPr>
              <a:t>)(x) !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262C3C-C71C-D216-A341-5070ADF9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668B-091D-F131-ECEE-D440B1C94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333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7E07-7FA0-D99B-2E5B-CB676C1C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steps in </a:t>
            </a:r>
            <a:r>
              <a:rPr lang="en-US" err="1"/>
              <a:t>dll</a:t>
            </a:r>
            <a:r>
              <a:rPr lang="en-US"/>
              <a:t> loading as graphic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0299C8A-8D90-1514-E00D-2068A378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012" y="2286000"/>
            <a:ext cx="5318806" cy="4023360"/>
          </a:xfrm>
        </p:spPr>
        <p:txBody>
          <a:bodyPr/>
          <a:lstStyle/>
          <a:p>
            <a:r>
              <a:rPr lang="en-US"/>
              <a:t>Initially, </a:t>
            </a:r>
            <a:r>
              <a:rPr lang="en-US" err="1"/>
              <a:t>myprog</a:t>
            </a:r>
            <a:r>
              <a:rPr lang="en-US"/>
              <a:t> doesn’t have the DLL loaded.</a:t>
            </a:r>
          </a:p>
          <a:p>
            <a:endParaRPr lang="en-US"/>
          </a:p>
          <a:p>
            <a:r>
              <a:rPr lang="en-US"/>
              <a:t>Calls to methods like “</a:t>
            </a:r>
            <a:r>
              <a:rPr lang="en-US" err="1"/>
              <a:t>fwrite</a:t>
            </a:r>
            <a:r>
              <a:rPr lang="en-US"/>
              <a:t>” will actually call __loader via function-pointer indirection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26D26-5C74-431D-7EDD-3B8C4494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5D17B-CE98-01A0-DC41-1E0B65A6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7B2254-F709-517E-4654-FFEC52234115}"/>
              </a:ext>
            </a:extLst>
          </p:cNvPr>
          <p:cNvSpPr/>
          <p:nvPr/>
        </p:nvSpPr>
        <p:spPr>
          <a:xfrm>
            <a:off x="796066" y="4173967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9524C-F93B-276B-08AC-DE1219470575}"/>
              </a:ext>
            </a:extLst>
          </p:cNvPr>
          <p:cNvSpPr txBox="1"/>
          <p:nvPr/>
        </p:nvSpPr>
        <p:spPr>
          <a:xfrm>
            <a:off x="1200052" y="6101372"/>
            <a:ext cx="8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myprog</a:t>
            </a:r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FBFC00-0772-18AF-FC1C-E36C63FD6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47548"/>
              </p:ext>
            </p:extLst>
          </p:nvPr>
        </p:nvGraphicFramePr>
        <p:xfrm>
          <a:off x="2268667" y="5425838"/>
          <a:ext cx="346516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658">
                  <a:extLst>
                    <a:ext uri="{9D8B030D-6E8A-4147-A177-3AD203B41FA5}">
                      <a16:colId xmlns:a16="http://schemas.microsoft.com/office/drawing/2014/main" val="4259866099"/>
                    </a:ext>
                  </a:extLst>
                </a:gridCol>
                <a:gridCol w="1186421">
                  <a:extLst>
                    <a:ext uri="{9D8B030D-6E8A-4147-A177-3AD203B41FA5}">
                      <a16:colId xmlns:a16="http://schemas.microsoft.com/office/drawing/2014/main" val="805606237"/>
                    </a:ext>
                  </a:extLst>
                </a:gridCol>
                <a:gridCol w="1277081">
                  <a:extLst>
                    <a:ext uri="{9D8B030D-6E8A-4147-A177-3AD203B41FA5}">
                      <a16:colId xmlns:a16="http://schemas.microsoft.com/office/drawing/2014/main" val="177647385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/>
                        <a:t>DLL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Method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Pointer to method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093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/>
                        <a:t>/…/libc.so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err="1"/>
                        <a:t>fwrite</a:t>
                      </a:r>
                      <a:r>
                        <a:rPr lang="en-US" sz="1100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6163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/>
                        <a:t>/…./vector.so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err="1"/>
                        <a:t>push_back</a:t>
                      </a:r>
                      <a:r>
                        <a:rPr lang="en-US" sz="1100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5974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E57D36-6D2C-AE10-B74C-D8550809BEC9}"/>
              </a:ext>
            </a:extLst>
          </p:cNvPr>
          <p:cNvCxnSpPr>
            <a:endCxn id="8" idx="1"/>
          </p:cNvCxnSpPr>
          <p:nvPr/>
        </p:nvCxnSpPr>
        <p:spPr>
          <a:xfrm>
            <a:off x="1527586" y="4733365"/>
            <a:ext cx="741081" cy="1103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5B8AEF1-B27A-AA63-FBF0-A7326A7DF2C6}"/>
              </a:ext>
            </a:extLst>
          </p:cNvPr>
          <p:cNvCxnSpPr>
            <a:cxnSpLocks/>
          </p:cNvCxnSpPr>
          <p:nvPr/>
        </p:nvCxnSpPr>
        <p:spPr>
          <a:xfrm>
            <a:off x="1302872" y="5182085"/>
            <a:ext cx="1012266" cy="942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509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7E07-7FA0-D99B-2E5B-CB676C1C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steps in </a:t>
            </a:r>
            <a:r>
              <a:rPr lang="en-US" err="1"/>
              <a:t>dll</a:t>
            </a:r>
            <a:r>
              <a:rPr lang="en-US"/>
              <a:t> loading as graphic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0299C8A-8D90-1514-E00D-2068A378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012" y="1796527"/>
            <a:ext cx="5708058" cy="4512833"/>
          </a:xfrm>
        </p:spPr>
        <p:txBody>
          <a:bodyPr>
            <a:normAutofit/>
          </a:bodyPr>
          <a:lstStyle/>
          <a:p>
            <a:r>
              <a:rPr lang="en-US"/>
              <a:t>On the first call, __loader is invoked and uses Linux file mapping (</a:t>
            </a:r>
            <a:r>
              <a:rPr lang="en-US" b="1" err="1"/>
              <a:t>mmap</a:t>
            </a:r>
            <a:r>
              <a:rPr lang="en-US"/>
              <a:t>) to map the DLL into memory.  The pages of this segment will be shared, read-only, with other users.</a:t>
            </a:r>
          </a:p>
          <a:p>
            <a:endParaRPr lang="en-US"/>
          </a:p>
          <a:p>
            <a:r>
              <a:rPr lang="en-US"/>
              <a:t>This lets the loader learn the base address of the new segment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26D26-5C74-431D-7EDD-3B8C4494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5D17B-CE98-01A0-DC41-1E0B65A6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7B2254-F709-517E-4654-FFEC52234115}"/>
              </a:ext>
            </a:extLst>
          </p:cNvPr>
          <p:cNvSpPr/>
          <p:nvPr/>
        </p:nvSpPr>
        <p:spPr>
          <a:xfrm>
            <a:off x="796066" y="4173967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9524C-F93B-276B-08AC-DE1219470575}"/>
              </a:ext>
            </a:extLst>
          </p:cNvPr>
          <p:cNvSpPr txBox="1"/>
          <p:nvPr/>
        </p:nvSpPr>
        <p:spPr>
          <a:xfrm>
            <a:off x="1200052" y="6101372"/>
            <a:ext cx="8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myprog</a:t>
            </a:r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FBFC00-0772-18AF-FC1C-E36C63FD6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87268"/>
              </p:ext>
            </p:extLst>
          </p:nvPr>
        </p:nvGraphicFramePr>
        <p:xfrm>
          <a:off x="2268667" y="5425838"/>
          <a:ext cx="346516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658">
                  <a:extLst>
                    <a:ext uri="{9D8B030D-6E8A-4147-A177-3AD203B41FA5}">
                      <a16:colId xmlns:a16="http://schemas.microsoft.com/office/drawing/2014/main" val="4259866099"/>
                    </a:ext>
                  </a:extLst>
                </a:gridCol>
                <a:gridCol w="1186421">
                  <a:extLst>
                    <a:ext uri="{9D8B030D-6E8A-4147-A177-3AD203B41FA5}">
                      <a16:colId xmlns:a16="http://schemas.microsoft.com/office/drawing/2014/main" val="805606237"/>
                    </a:ext>
                  </a:extLst>
                </a:gridCol>
                <a:gridCol w="1277081">
                  <a:extLst>
                    <a:ext uri="{9D8B030D-6E8A-4147-A177-3AD203B41FA5}">
                      <a16:colId xmlns:a16="http://schemas.microsoft.com/office/drawing/2014/main" val="177647385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/>
                        <a:t>DLL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Method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Pointer to method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093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b="1"/>
                        <a:t>/…/libc.so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err="1"/>
                        <a:t>fwrite</a:t>
                      </a:r>
                      <a:r>
                        <a:rPr lang="en-US" sz="1100" b="1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6163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b="1"/>
                        <a:t>/…./vector.so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err="1"/>
                        <a:t>push_back</a:t>
                      </a:r>
                      <a:r>
                        <a:rPr lang="en-US" sz="1100" b="1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5974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E57D36-6D2C-AE10-B74C-D8550809BEC9}"/>
              </a:ext>
            </a:extLst>
          </p:cNvPr>
          <p:cNvCxnSpPr>
            <a:endCxn id="8" idx="1"/>
          </p:cNvCxnSpPr>
          <p:nvPr/>
        </p:nvCxnSpPr>
        <p:spPr>
          <a:xfrm>
            <a:off x="1527586" y="4733365"/>
            <a:ext cx="741081" cy="1103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6E7243E-D1E4-C2CC-F32D-0644874B2F0B}"/>
              </a:ext>
            </a:extLst>
          </p:cNvPr>
          <p:cNvSpPr/>
          <p:nvPr/>
        </p:nvSpPr>
        <p:spPr>
          <a:xfrm>
            <a:off x="4315610" y="2084534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err="1">
                <a:solidFill>
                  <a:sysClr val="windowText" lastClr="000000"/>
                </a:solidFill>
              </a:rPr>
              <a:t>fwrite</a:t>
            </a:r>
            <a:r>
              <a:rPr lang="en-US">
                <a:solidFill>
                  <a:sysClr val="windowText" lastClr="000000"/>
                </a:solidFill>
              </a:rPr>
              <a:t>(…) {</a:t>
            </a:r>
            <a:br>
              <a:rPr lang="en-US">
                <a:solidFill>
                  <a:sysClr val="windowText" lastClr="000000"/>
                </a:solidFill>
              </a:rPr>
            </a:br>
            <a:r>
              <a:rPr lang="en-US">
                <a:solidFill>
                  <a:sysClr val="windowText" lastClr="000000"/>
                </a:solidFill>
              </a:rPr>
              <a:t>      …</a:t>
            </a:r>
            <a:br>
              <a:rPr lang="en-US">
                <a:solidFill>
                  <a:sysClr val="windowText" lastClr="000000"/>
                </a:solidFill>
              </a:rPr>
            </a:br>
            <a:r>
              <a:rPr lang="en-US">
                <a:solidFill>
                  <a:sysClr val="windowText" lastClr="000000"/>
                </a:solidFill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12CC25-578F-55AC-7FA9-A30398E29E24}"/>
              </a:ext>
            </a:extLst>
          </p:cNvPr>
          <p:cNvSpPr txBox="1"/>
          <p:nvPr/>
        </p:nvSpPr>
        <p:spPr>
          <a:xfrm>
            <a:off x="4704862" y="4011939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libc.so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0FD6BB-7D5C-A71B-CCC5-6258F7A480AC}"/>
              </a:ext>
            </a:extLst>
          </p:cNvPr>
          <p:cNvSpPr txBox="1"/>
          <p:nvPr/>
        </p:nvSpPr>
        <p:spPr>
          <a:xfrm>
            <a:off x="1527586" y="3535203"/>
            <a:ext cx="266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Base address: 0x103290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2FF82F-69A5-FAAE-0C2E-AC2ADB735A23}"/>
              </a:ext>
            </a:extLst>
          </p:cNvPr>
          <p:cNvCxnSpPr>
            <a:cxnSpLocks/>
          </p:cNvCxnSpPr>
          <p:nvPr/>
        </p:nvCxnSpPr>
        <p:spPr>
          <a:xfrm>
            <a:off x="3270325" y="3952061"/>
            <a:ext cx="1045285" cy="345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843578-765E-E5F5-5228-966E44E6EE86}"/>
              </a:ext>
            </a:extLst>
          </p:cNvPr>
          <p:cNvSpPr txBox="1"/>
          <p:nvPr/>
        </p:nvSpPr>
        <p:spPr>
          <a:xfrm>
            <a:off x="1490757" y="2190262"/>
            <a:ext cx="266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Offset: 0x12020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02E799-A9D7-BDB2-15F2-084273A58F13}"/>
              </a:ext>
            </a:extLst>
          </p:cNvPr>
          <p:cNvCxnSpPr>
            <a:cxnSpLocks/>
          </p:cNvCxnSpPr>
          <p:nvPr/>
        </p:nvCxnSpPr>
        <p:spPr>
          <a:xfrm>
            <a:off x="3233496" y="2607120"/>
            <a:ext cx="1045285" cy="345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FE38BC-51AA-648B-86DA-73E0F4EEFD75}"/>
              </a:ext>
            </a:extLst>
          </p:cNvPr>
          <p:cNvSpPr txBox="1"/>
          <p:nvPr/>
        </p:nvSpPr>
        <p:spPr>
          <a:xfrm>
            <a:off x="796066" y="4411737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err="1"/>
              <a:t>fwrite</a:t>
            </a:r>
            <a:r>
              <a:rPr lang="en-US" sz="180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373288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723D-C28B-479B-90EC-19E1FA8B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Core scenario – Part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ED9DF-9F77-4E09-AECC-C4AC3B852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are given a system that has pre-implemented programs in it (compiled code plus libraries).</a:t>
            </a:r>
          </a:p>
          <a:p>
            <a:endParaRPr lang="en-US"/>
          </a:p>
          <a:p>
            <a:r>
              <a:rPr lang="en-US"/>
              <a:t>But now we want to change the behavior of some existing API.</a:t>
            </a:r>
          </a:p>
          <a:p>
            <a:br>
              <a:rPr lang="en-US"/>
            </a:br>
            <a:r>
              <a:rPr lang="en-US"/>
              <a:t>Can it be done?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25227-7128-40B8-92AE-5AE9BA0C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EC955-F429-4100-8A02-3D5861B4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04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7E07-7FA0-D99B-2E5B-CB676C1C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steps in </a:t>
            </a:r>
            <a:r>
              <a:rPr lang="en-US" err="1"/>
              <a:t>dll</a:t>
            </a:r>
            <a:r>
              <a:rPr lang="en-US"/>
              <a:t> loading as graphic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0299C8A-8D90-1514-E00D-2068A378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012" y="2286000"/>
            <a:ext cx="5318806" cy="4023360"/>
          </a:xfrm>
        </p:spPr>
        <p:txBody>
          <a:bodyPr>
            <a:normAutofit lnSpcReduction="10000"/>
          </a:bodyPr>
          <a:lstStyle/>
          <a:p>
            <a:r>
              <a:rPr lang="en-US"/>
              <a:t>Next, it makes a clone (a private copy) of the data segment and </a:t>
            </a:r>
            <a:r>
              <a:rPr lang="en-US" err="1"/>
              <a:t>bss</a:t>
            </a:r>
            <a:r>
              <a:rPr lang="en-US"/>
              <a:t> segment used by libc.so.  The mapped segment has a read-only copy.</a:t>
            </a:r>
          </a:p>
          <a:p>
            <a:endParaRPr lang="en-US"/>
          </a:p>
          <a:p>
            <a:r>
              <a:rPr lang="en-US"/>
              <a:t>This is because each process using the DLL needs its own version of the global variables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26D26-5C74-431D-7EDD-3B8C4494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5D17B-CE98-01A0-DC41-1E0B65A6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7B2254-F709-517E-4654-FFEC52234115}"/>
              </a:ext>
            </a:extLst>
          </p:cNvPr>
          <p:cNvSpPr/>
          <p:nvPr/>
        </p:nvSpPr>
        <p:spPr>
          <a:xfrm>
            <a:off x="796066" y="4173967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9524C-F93B-276B-08AC-DE1219470575}"/>
              </a:ext>
            </a:extLst>
          </p:cNvPr>
          <p:cNvSpPr txBox="1"/>
          <p:nvPr/>
        </p:nvSpPr>
        <p:spPr>
          <a:xfrm>
            <a:off x="1200052" y="6101372"/>
            <a:ext cx="8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myprog</a:t>
            </a:r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FBFC00-0772-18AF-FC1C-E36C63FD64C9}"/>
              </a:ext>
            </a:extLst>
          </p:cNvPr>
          <p:cNvGraphicFramePr>
            <a:graphicFrameLocks noGrp="1"/>
          </p:cNvGraphicFramePr>
          <p:nvPr/>
        </p:nvGraphicFramePr>
        <p:xfrm>
          <a:off x="2268667" y="5425838"/>
          <a:ext cx="346516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658">
                  <a:extLst>
                    <a:ext uri="{9D8B030D-6E8A-4147-A177-3AD203B41FA5}">
                      <a16:colId xmlns:a16="http://schemas.microsoft.com/office/drawing/2014/main" val="4259866099"/>
                    </a:ext>
                  </a:extLst>
                </a:gridCol>
                <a:gridCol w="1186421">
                  <a:extLst>
                    <a:ext uri="{9D8B030D-6E8A-4147-A177-3AD203B41FA5}">
                      <a16:colId xmlns:a16="http://schemas.microsoft.com/office/drawing/2014/main" val="805606237"/>
                    </a:ext>
                  </a:extLst>
                </a:gridCol>
                <a:gridCol w="1277081">
                  <a:extLst>
                    <a:ext uri="{9D8B030D-6E8A-4147-A177-3AD203B41FA5}">
                      <a16:colId xmlns:a16="http://schemas.microsoft.com/office/drawing/2014/main" val="177647385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/>
                        <a:t>DLL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Method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Pointer to method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093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b="1"/>
                        <a:t>/…/libc.so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err="1"/>
                        <a:t>fwrite</a:t>
                      </a:r>
                      <a:r>
                        <a:rPr lang="en-US" sz="1100" b="1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6163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b="1"/>
                        <a:t>/…./vector.so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err="1"/>
                        <a:t>push_back</a:t>
                      </a:r>
                      <a:r>
                        <a:rPr lang="en-US" sz="1100" b="1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5974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E57D36-6D2C-AE10-B74C-D8550809BEC9}"/>
              </a:ext>
            </a:extLst>
          </p:cNvPr>
          <p:cNvCxnSpPr>
            <a:endCxn id="8" idx="1"/>
          </p:cNvCxnSpPr>
          <p:nvPr/>
        </p:nvCxnSpPr>
        <p:spPr>
          <a:xfrm>
            <a:off x="1527586" y="4733365"/>
            <a:ext cx="741081" cy="1103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6E7243E-D1E4-C2CC-F32D-0644874B2F0B}"/>
              </a:ext>
            </a:extLst>
          </p:cNvPr>
          <p:cNvSpPr/>
          <p:nvPr/>
        </p:nvSpPr>
        <p:spPr>
          <a:xfrm>
            <a:off x="4315610" y="2084534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err="1">
                <a:solidFill>
                  <a:sysClr val="windowText" lastClr="000000"/>
                </a:solidFill>
              </a:rPr>
              <a:t>fwrite</a:t>
            </a:r>
            <a:r>
              <a:rPr lang="en-US">
                <a:solidFill>
                  <a:sysClr val="windowText" lastClr="000000"/>
                </a:solidFill>
              </a:rPr>
              <a:t>(…) {</a:t>
            </a:r>
            <a:br>
              <a:rPr lang="en-US">
                <a:solidFill>
                  <a:sysClr val="windowText" lastClr="000000"/>
                </a:solidFill>
              </a:rPr>
            </a:br>
            <a:r>
              <a:rPr lang="en-US">
                <a:solidFill>
                  <a:sysClr val="windowText" lastClr="000000"/>
                </a:solidFill>
              </a:rPr>
              <a:t>      …</a:t>
            </a:r>
            <a:br>
              <a:rPr lang="en-US">
                <a:solidFill>
                  <a:sysClr val="windowText" lastClr="000000"/>
                </a:solidFill>
              </a:rPr>
            </a:br>
            <a:r>
              <a:rPr lang="en-US">
                <a:solidFill>
                  <a:sysClr val="windowText" lastClr="000000"/>
                </a:solidFill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12CC25-578F-55AC-7FA9-A30398E29E24}"/>
              </a:ext>
            </a:extLst>
          </p:cNvPr>
          <p:cNvSpPr txBox="1"/>
          <p:nvPr/>
        </p:nvSpPr>
        <p:spPr>
          <a:xfrm>
            <a:off x="4704862" y="4011939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libc.so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0FD6BB-7D5C-A71B-CCC5-6258F7A480AC}"/>
              </a:ext>
            </a:extLst>
          </p:cNvPr>
          <p:cNvSpPr txBox="1"/>
          <p:nvPr/>
        </p:nvSpPr>
        <p:spPr>
          <a:xfrm>
            <a:off x="1527586" y="3535203"/>
            <a:ext cx="266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Base address: 0x103290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2FF82F-69A5-FAAE-0C2E-AC2ADB735A23}"/>
              </a:ext>
            </a:extLst>
          </p:cNvPr>
          <p:cNvCxnSpPr>
            <a:cxnSpLocks/>
          </p:cNvCxnSpPr>
          <p:nvPr/>
        </p:nvCxnSpPr>
        <p:spPr>
          <a:xfrm>
            <a:off x="3270325" y="3952061"/>
            <a:ext cx="1045285" cy="345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843578-765E-E5F5-5228-966E44E6EE86}"/>
              </a:ext>
            </a:extLst>
          </p:cNvPr>
          <p:cNvSpPr txBox="1"/>
          <p:nvPr/>
        </p:nvSpPr>
        <p:spPr>
          <a:xfrm>
            <a:off x="1490757" y="2190262"/>
            <a:ext cx="266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Offset: 0x12020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02E799-A9D7-BDB2-15F2-084273A58F13}"/>
              </a:ext>
            </a:extLst>
          </p:cNvPr>
          <p:cNvCxnSpPr>
            <a:cxnSpLocks/>
          </p:cNvCxnSpPr>
          <p:nvPr/>
        </p:nvCxnSpPr>
        <p:spPr>
          <a:xfrm>
            <a:off x="3233496" y="2607120"/>
            <a:ext cx="1045285" cy="345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FE38BC-51AA-648B-86DA-73E0F4EEFD75}"/>
              </a:ext>
            </a:extLst>
          </p:cNvPr>
          <p:cNvSpPr txBox="1"/>
          <p:nvPr/>
        </p:nvSpPr>
        <p:spPr>
          <a:xfrm>
            <a:off x="796066" y="4411737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err="1"/>
              <a:t>fwrite</a:t>
            </a:r>
            <a:r>
              <a:rPr lang="en-US" sz="1800"/>
              <a:t>(…)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B5CC65-5DC2-3892-B3A9-021AE24C4824}"/>
              </a:ext>
            </a:extLst>
          </p:cNvPr>
          <p:cNvSpPr/>
          <p:nvPr/>
        </p:nvSpPr>
        <p:spPr>
          <a:xfrm>
            <a:off x="4294095" y="4428797"/>
            <a:ext cx="1247887" cy="856544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Private data segment</a:t>
            </a:r>
          </a:p>
        </p:txBody>
      </p:sp>
    </p:spTree>
    <p:extLst>
      <p:ext uri="{BB962C8B-B14F-4D97-AF65-F5344CB8AC3E}">
        <p14:creationId xmlns:p14="http://schemas.microsoft.com/office/powerpoint/2010/main" val="40775603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7E07-7FA0-D99B-2E5B-CB676C1C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steps in </a:t>
            </a:r>
            <a:r>
              <a:rPr lang="en-US" err="1"/>
              <a:t>dll</a:t>
            </a:r>
            <a:r>
              <a:rPr lang="en-US"/>
              <a:t> loading as graphic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0299C8A-8D90-1514-E00D-2068A378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012" y="2286000"/>
            <a:ext cx="5318806" cy="4023360"/>
          </a:xfrm>
        </p:spPr>
        <p:txBody>
          <a:bodyPr>
            <a:normAutofit/>
          </a:bodyPr>
          <a:lstStyle/>
          <a:p>
            <a:r>
              <a:rPr lang="en-US"/>
              <a:t>Now the loader can patch up the indirection table.</a:t>
            </a:r>
          </a:p>
          <a:p>
            <a:r>
              <a:rPr lang="en-US"/>
              <a:t>A call to </a:t>
            </a:r>
            <a:r>
              <a:rPr lang="en-US" err="1"/>
              <a:t>fwrite</a:t>
            </a:r>
            <a:r>
              <a:rPr lang="en-US"/>
              <a:t> will go to a little method that (1) puts the base address of libc.so and the associated data segment into a register, then calls the version in the mapped memory region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26D26-5C74-431D-7EDD-3B8C4494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5D17B-CE98-01A0-DC41-1E0B65A6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7B2254-F709-517E-4654-FFEC52234115}"/>
              </a:ext>
            </a:extLst>
          </p:cNvPr>
          <p:cNvSpPr/>
          <p:nvPr/>
        </p:nvSpPr>
        <p:spPr>
          <a:xfrm>
            <a:off x="796066" y="4173967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9524C-F93B-276B-08AC-DE1219470575}"/>
              </a:ext>
            </a:extLst>
          </p:cNvPr>
          <p:cNvSpPr txBox="1"/>
          <p:nvPr/>
        </p:nvSpPr>
        <p:spPr>
          <a:xfrm>
            <a:off x="1200052" y="6101372"/>
            <a:ext cx="8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/>
              <a:t>myprog</a:t>
            </a:r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FBFC00-0772-18AF-FC1C-E36C63FD64C9}"/>
              </a:ext>
            </a:extLst>
          </p:cNvPr>
          <p:cNvGraphicFramePr>
            <a:graphicFrameLocks noGrp="1"/>
          </p:cNvGraphicFramePr>
          <p:nvPr/>
        </p:nvGraphicFramePr>
        <p:xfrm>
          <a:off x="2268667" y="5425838"/>
          <a:ext cx="346516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658">
                  <a:extLst>
                    <a:ext uri="{9D8B030D-6E8A-4147-A177-3AD203B41FA5}">
                      <a16:colId xmlns:a16="http://schemas.microsoft.com/office/drawing/2014/main" val="4259866099"/>
                    </a:ext>
                  </a:extLst>
                </a:gridCol>
                <a:gridCol w="1186421">
                  <a:extLst>
                    <a:ext uri="{9D8B030D-6E8A-4147-A177-3AD203B41FA5}">
                      <a16:colId xmlns:a16="http://schemas.microsoft.com/office/drawing/2014/main" val="805606237"/>
                    </a:ext>
                  </a:extLst>
                </a:gridCol>
                <a:gridCol w="1277081">
                  <a:extLst>
                    <a:ext uri="{9D8B030D-6E8A-4147-A177-3AD203B41FA5}">
                      <a16:colId xmlns:a16="http://schemas.microsoft.com/office/drawing/2014/main" val="177647385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/>
                        <a:t>DLL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Method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Pointer to method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093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b="1"/>
                        <a:t>/…/libc.so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err="1"/>
                        <a:t>fwrite</a:t>
                      </a:r>
                      <a:r>
                        <a:rPr lang="en-US" sz="1100" b="1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6163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b="1"/>
                        <a:t>/…./vector.so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err="1"/>
                        <a:t>push_back</a:t>
                      </a:r>
                      <a:r>
                        <a:rPr lang="en-US" sz="1100" b="1"/>
                        <a:t>(…)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/>
                        <a:t>__loader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5974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E57D36-6D2C-AE10-B74C-D8550809BEC9}"/>
              </a:ext>
            </a:extLst>
          </p:cNvPr>
          <p:cNvCxnSpPr>
            <a:endCxn id="8" idx="1"/>
          </p:cNvCxnSpPr>
          <p:nvPr/>
        </p:nvCxnSpPr>
        <p:spPr>
          <a:xfrm>
            <a:off x="1527586" y="4733365"/>
            <a:ext cx="741081" cy="1103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6E7243E-D1E4-C2CC-F32D-0644874B2F0B}"/>
              </a:ext>
            </a:extLst>
          </p:cNvPr>
          <p:cNvSpPr/>
          <p:nvPr/>
        </p:nvSpPr>
        <p:spPr>
          <a:xfrm>
            <a:off x="4315610" y="3074241"/>
            <a:ext cx="1247887" cy="229673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err="1">
                <a:solidFill>
                  <a:sysClr val="windowText" lastClr="000000"/>
                </a:solidFill>
              </a:rPr>
              <a:t>fwrite</a:t>
            </a:r>
            <a:r>
              <a:rPr lang="en-US">
                <a:solidFill>
                  <a:sysClr val="windowText" lastClr="000000"/>
                </a:solidFill>
              </a:rPr>
              <a:t>(…) {</a:t>
            </a:r>
            <a:br>
              <a:rPr lang="en-US">
                <a:solidFill>
                  <a:sysClr val="windowText" lastClr="000000"/>
                </a:solidFill>
              </a:rPr>
            </a:br>
            <a:r>
              <a:rPr lang="en-US">
                <a:solidFill>
                  <a:sysClr val="windowText" lastClr="000000"/>
                </a:solidFill>
              </a:rPr>
              <a:t>      …</a:t>
            </a:r>
            <a:br>
              <a:rPr lang="en-US">
                <a:solidFill>
                  <a:sysClr val="windowText" lastClr="000000"/>
                </a:solidFill>
              </a:rPr>
            </a:br>
            <a:r>
              <a:rPr lang="en-US">
                <a:solidFill>
                  <a:sysClr val="windowText" lastClr="000000"/>
                </a:solidFill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12CC25-578F-55AC-7FA9-A30398E29E24}"/>
              </a:ext>
            </a:extLst>
          </p:cNvPr>
          <p:cNvSpPr txBox="1"/>
          <p:nvPr/>
        </p:nvSpPr>
        <p:spPr>
          <a:xfrm>
            <a:off x="4704862" y="5001646"/>
            <a:ext cx="74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libc.so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0FD6BB-7D5C-A71B-CCC5-6258F7A480AC}"/>
              </a:ext>
            </a:extLst>
          </p:cNvPr>
          <p:cNvSpPr txBox="1"/>
          <p:nvPr/>
        </p:nvSpPr>
        <p:spPr>
          <a:xfrm>
            <a:off x="2650337" y="4264049"/>
            <a:ext cx="1889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Base address: 0x103290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2FF82F-69A5-FAAE-0C2E-AC2ADB735A23}"/>
              </a:ext>
            </a:extLst>
          </p:cNvPr>
          <p:cNvCxnSpPr>
            <a:cxnSpLocks/>
          </p:cNvCxnSpPr>
          <p:nvPr/>
        </p:nvCxnSpPr>
        <p:spPr>
          <a:xfrm>
            <a:off x="3270325" y="4941768"/>
            <a:ext cx="1045285" cy="345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843578-765E-E5F5-5228-966E44E6EE86}"/>
              </a:ext>
            </a:extLst>
          </p:cNvPr>
          <p:cNvSpPr txBox="1"/>
          <p:nvPr/>
        </p:nvSpPr>
        <p:spPr>
          <a:xfrm>
            <a:off x="1490757" y="3179969"/>
            <a:ext cx="266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Offset: 0x12020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02E799-A9D7-BDB2-15F2-084273A58F13}"/>
              </a:ext>
            </a:extLst>
          </p:cNvPr>
          <p:cNvCxnSpPr>
            <a:cxnSpLocks/>
          </p:cNvCxnSpPr>
          <p:nvPr/>
        </p:nvCxnSpPr>
        <p:spPr>
          <a:xfrm>
            <a:off x="3233496" y="3596827"/>
            <a:ext cx="1045285" cy="345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FE38BC-51AA-648B-86DA-73E0F4EEFD75}"/>
              </a:ext>
            </a:extLst>
          </p:cNvPr>
          <p:cNvSpPr txBox="1"/>
          <p:nvPr/>
        </p:nvSpPr>
        <p:spPr>
          <a:xfrm>
            <a:off x="796066" y="4411737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err="1"/>
              <a:t>fwrite</a:t>
            </a:r>
            <a:r>
              <a:rPr lang="en-US" sz="1800"/>
              <a:t>(…)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B5CC65-5DC2-3892-B3A9-021AE24C4824}"/>
              </a:ext>
            </a:extLst>
          </p:cNvPr>
          <p:cNvSpPr/>
          <p:nvPr/>
        </p:nvSpPr>
        <p:spPr>
          <a:xfrm>
            <a:off x="4317404" y="2178528"/>
            <a:ext cx="1247887" cy="856544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Private data segment</a:t>
            </a:r>
          </a:p>
        </p:txBody>
      </p:sp>
    </p:spTree>
    <p:extLst>
      <p:ext uri="{BB962C8B-B14F-4D97-AF65-F5344CB8AC3E}">
        <p14:creationId xmlns:p14="http://schemas.microsoft.com/office/powerpoint/2010/main" val="42872823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117EC-3481-92E9-C80F-01349991F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</a:t>
            </a:r>
            <a:r>
              <a:rPr lang="en-US" err="1"/>
              <a:t>fwrite</a:t>
            </a:r>
            <a:r>
              <a:rPr lang="en-US"/>
              <a:t> is invoked…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B3F0C-D071-3D72-F9BA-DB97A81ED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Main “calls” the wrapper function.  </a:t>
            </a:r>
          </a:p>
          <a:p>
            <a:endParaRPr lang="en-US"/>
          </a:p>
          <a:p>
            <a:r>
              <a:rPr lang="en-US"/>
              <a:t>That wrapper arranges for </a:t>
            </a:r>
            <a:r>
              <a:rPr lang="en-US" err="1"/>
              <a:t>c++</a:t>
            </a:r>
            <a:r>
              <a:rPr lang="en-US"/>
              <a:t> to put the base address in the base address register (the prior value is pushed to the stack)</a:t>
            </a:r>
          </a:p>
          <a:p>
            <a:endParaRPr lang="en-US"/>
          </a:p>
          <a:p>
            <a:r>
              <a:rPr lang="en-US"/>
              <a:t>The call occurs and </a:t>
            </a:r>
            <a:r>
              <a:rPr lang="en-US" err="1"/>
              <a:t>frwrite</a:t>
            </a:r>
            <a:r>
              <a:rPr lang="en-US"/>
              <a:t> runs</a:t>
            </a:r>
          </a:p>
          <a:p>
            <a:endParaRPr lang="en-US"/>
          </a:p>
          <a:p>
            <a:r>
              <a:rPr lang="en-US"/>
              <a:t>The prior value of the base address register is popped and restored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D24B4-5C38-48FA-C7CF-24C157B6B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01302-5B40-B5E2-8C9C-090C020A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501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0DAB-D762-9B6B-7DB2-2528D7184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did we save memory?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0183E-CB5C-5929-ACF3-5E104354C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The segment holding libc.so could be huge – it is hard to get used to “sizes” of things, but shared libraries can be very large.  </a:t>
            </a:r>
          </a:p>
          <a:p>
            <a:endParaRPr lang="en-US"/>
          </a:p>
          <a:p>
            <a:r>
              <a:rPr lang="en-US"/>
              <a:t>Many of them have really big in-memory data structures or helper data of various kinds, like ML models.</a:t>
            </a:r>
          </a:p>
          <a:p>
            <a:endParaRPr lang="en-US"/>
          </a:p>
          <a:p>
            <a:r>
              <a:rPr lang="en-US"/>
              <a:t>This can add up to gigabytes.  Now those will be shared, in read-only mapped memory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347AB-D11C-95DF-A852-DC8C1BD0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5D763-293D-1F78-0286-327C52FC2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651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B2ED9-AD69-A175-0D6F-08904619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the C++ compiler know that </a:t>
            </a:r>
            <a:r>
              <a:rPr lang="en-US" err="1"/>
              <a:t>fwrite</a:t>
            </a:r>
            <a:r>
              <a:rPr lang="en-US"/>
              <a:t>(…) will live in a DLL?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030AA-4CFF-322A-65B1-7C196085A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… it does </a:t>
            </a:r>
            <a:r>
              <a:rPr lang="en-US" u="sng"/>
              <a:t>need</a:t>
            </a:r>
            <a:r>
              <a:rPr lang="en-US"/>
              <a:t> to know, because the DLL can land at a different place in each process using it.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/>
              <a:t>   Every process has its own address space layout.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So, </a:t>
            </a:r>
            <a:r>
              <a:rPr lang="en-US" err="1"/>
              <a:t>gcc</a:t>
            </a:r>
            <a:r>
              <a:rPr lang="en-US"/>
              <a:t> needs to use pointer and base-relative addressing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But who tells it?  </a:t>
            </a:r>
            <a:r>
              <a:rPr lang="en-US" b="1"/>
              <a:t>You do.  The DLL developer must “say this”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05190-7CB6-D7B7-3219-077CA359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F6ADB-B2AD-3F50-9944-254579DCD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90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67DA-06A6-4CF9-AEA5-2E3A53F4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Gcc</a:t>
            </a:r>
            <a:r>
              <a:rPr lang="en-US"/>
              <a:t> options used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700E-198C-4230-B35B-9991B6980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1) –shared, -</a:t>
            </a:r>
            <a:r>
              <a:rPr lang="en-US" err="1"/>
              <a:t>fpic</a:t>
            </a:r>
            <a:r>
              <a:rPr lang="en-US"/>
              <a:t>:  To create position independent code (next slide)</a:t>
            </a:r>
          </a:p>
          <a:p>
            <a:endParaRPr lang="en-US"/>
          </a:p>
          <a:p>
            <a:r>
              <a:rPr lang="en-US"/>
              <a:t>2) –o something.so: To output result as a DLL</a:t>
            </a:r>
          </a:p>
          <a:p>
            <a:endParaRPr lang="en-US"/>
          </a:p>
          <a:p>
            <a:r>
              <a:rPr lang="en-US"/>
              <a:t>3) –</a:t>
            </a:r>
            <a:r>
              <a:rPr lang="en-US" err="1"/>
              <a:t>rdynamic</a:t>
            </a:r>
            <a:r>
              <a:rPr lang="en-US"/>
              <a:t>:  Includes dynamic symbol names for </a:t>
            </a:r>
            <a:r>
              <a:rPr lang="en-US" err="1"/>
              <a:t>gprof</a:t>
            </a:r>
            <a:r>
              <a:rPr lang="en-US"/>
              <a:t>, </a:t>
            </a:r>
            <a:r>
              <a:rPr lang="en-US" err="1"/>
              <a:t>gdb</a:t>
            </a:r>
            <a:endParaRPr lang="en-US"/>
          </a:p>
          <a:p>
            <a:endParaRPr lang="en-US"/>
          </a:p>
          <a:p>
            <a:r>
              <a:rPr lang="en-US"/>
              <a:t>4) –</a:t>
            </a:r>
            <a:r>
              <a:rPr lang="en-US" err="1"/>
              <a:t>ldr</a:t>
            </a:r>
            <a:r>
              <a:rPr lang="en-US"/>
              <a:t>:  “</a:t>
            </a:r>
            <a:r>
              <a:rPr lang="en-US" err="1"/>
              <a:t>dr</a:t>
            </a:r>
            <a:r>
              <a:rPr lang="en-US"/>
              <a:t>” is the directory to look for the .so file 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0734E-03CB-4736-B858-3E49A56B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D60C0-E55E-4151-A9C4-9290B6B4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512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Run-time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414496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978275" y="1657076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729397" y="1010963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405672" y="2568300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816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192906" y="2132047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978275" y="3225526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319691" y="3822586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prog2r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816475" y="3609700"/>
            <a:ext cx="0" cy="2003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816475" y="4151010"/>
            <a:ext cx="0" cy="19239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978275" y="5112486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4816475" y="4941778"/>
            <a:ext cx="1588" cy="168299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4816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778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6704014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169052" y="4114800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778625" y="4551111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6697664" y="443046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676400" y="4191000"/>
            <a:ext cx="2133600" cy="105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(8784 bytes)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665415" y="2330433"/>
            <a:ext cx="1371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Runtime-relocatable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2057400" y="5098831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530701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4708526" y="1010964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3978275" y="4343401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213476" y="1047476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9067799" y="2362200"/>
            <a:ext cx="0" cy="3276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3978275" y="5454480"/>
            <a:ext cx="3200401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Call to dynamic linker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via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7178675" y="5638800"/>
            <a:ext cx="188912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8217050" y="2033776"/>
            <a:ext cx="1659326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5105400" y="3581401"/>
            <a:ext cx="4008126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US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</a:t>
            </a:r>
            <a:r>
              <a:rPr lang="en-US" sz="160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rdynamic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prog2r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ldl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7B35FCC-C59C-4BD9-A58C-B1C865482330}"/>
              </a:ext>
            </a:extLst>
          </p:cNvPr>
          <p:cNvSpPr/>
          <p:nvPr/>
        </p:nvSpPr>
        <p:spPr>
          <a:xfrm>
            <a:off x="2130725" y="2132047"/>
            <a:ext cx="2297554" cy="115461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7ABAFAE-AFD4-4D3D-8EEC-9E94A60C0C57}"/>
              </a:ext>
            </a:extLst>
          </p:cNvPr>
          <p:cNvSpPr/>
          <p:nvPr/>
        </p:nvSpPr>
        <p:spPr>
          <a:xfrm>
            <a:off x="6559550" y="679905"/>
            <a:ext cx="2297554" cy="115461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3FF166A-8F2A-4AE5-A69C-C5ED7E389617}"/>
              </a:ext>
            </a:extLst>
          </p:cNvPr>
          <p:cNvSpPr/>
          <p:nvPr/>
        </p:nvSpPr>
        <p:spPr>
          <a:xfrm>
            <a:off x="8592292" y="896974"/>
            <a:ext cx="2297554" cy="115461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25448-108C-41DB-8956-197E741C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A8492-2626-4F8F-B8C3-894952D0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54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4" grpId="0" animBg="1"/>
      <p:bldP spid="3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B073-3BA7-4A43-9800-056F1774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A881-ADA8-4EC5-88FF-EB6B8173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At runtime, your program searches for the .so file</a:t>
            </a:r>
          </a:p>
          <a:p>
            <a:endParaRPr lang="en-US"/>
          </a:p>
          <a:p>
            <a:r>
              <a:rPr lang="en-US"/>
              <a:t>What if it can’t find it?</a:t>
            </a:r>
          </a:p>
          <a:p>
            <a:pPr lvl="1"/>
            <a:r>
              <a:rPr lang="en-US"/>
              <a:t>  You will get an error message during execution, and the executable </a:t>
            </a:r>
            <a:br>
              <a:rPr lang="en-US"/>
            </a:br>
            <a:r>
              <a:rPr lang="en-US"/>
              <a:t>    will terminate.  Depending on the version of Linux, this occurs when</a:t>
            </a:r>
            <a:br>
              <a:rPr lang="en-US"/>
            </a:br>
            <a:r>
              <a:rPr lang="en-US"/>
              <a:t>    you launch the program, or when it tries to access something in the </a:t>
            </a:r>
            <a:r>
              <a:rPr lang="en-US" err="1"/>
              <a:t>dll</a:t>
            </a:r>
            <a:endParaRPr lang="en-US"/>
          </a:p>
          <a:p>
            <a:pPr marL="128016" lvl="1" indent="0">
              <a:buNone/>
            </a:pPr>
            <a:endParaRPr lang="en-US"/>
          </a:p>
          <a:p>
            <a:pPr marL="128016" lvl="1" indent="0">
              <a:buNone/>
            </a:pPr>
            <a:r>
              <a:rPr lang="en-US"/>
              <a:t>Some </a:t>
            </a:r>
            <a:r>
              <a:rPr lang="en-US" err="1"/>
              <a:t>dll</a:t>
            </a:r>
            <a:r>
              <a:rPr lang="en-US"/>
              <a:t> files also have “versioning” data.  On these, your program might crash because of an “incompatible </a:t>
            </a:r>
            <a:r>
              <a:rPr lang="en-US" err="1"/>
              <a:t>dll</a:t>
            </a:r>
            <a:r>
              <a:rPr lang="en-US"/>
              <a:t> version number”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AA80D-E0E3-45B4-887D-735BA114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E5692-74D5-44B0-8674-3A790D86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994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Linking is a technique that allows programs to be constructed from multiple object files</a:t>
            </a:r>
          </a:p>
          <a:p>
            <a:endParaRPr lang="en-US"/>
          </a:p>
          <a:p>
            <a:r>
              <a:rPr lang="en-US"/>
              <a:t>Linking can happen at different times in a program’s lifetime:</a:t>
            </a:r>
          </a:p>
          <a:p>
            <a:pPr lvl="1"/>
            <a:r>
              <a:rPr lang="en-US"/>
              <a:t>Compile time (when a program is compiled)</a:t>
            </a:r>
          </a:p>
          <a:p>
            <a:pPr lvl="1"/>
            <a:r>
              <a:rPr lang="en-US"/>
              <a:t>Load time (when a program is loaded into memory)</a:t>
            </a:r>
          </a:p>
          <a:p>
            <a:pPr lvl="1"/>
            <a:r>
              <a:rPr lang="en-US"/>
              <a:t>Run time (while a program is executing)</a:t>
            </a:r>
          </a:p>
          <a:p>
            <a:pPr lvl="1"/>
            <a:endParaRPr lang="en-US"/>
          </a:p>
          <a:p>
            <a:r>
              <a:rPr lang="en-US"/>
              <a:t>Understanding linking can help you avoid nasty errors and make you a better programmer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1AB4C-451D-464D-A42F-BABC0585D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20B1CF-CD7D-43F4-9BC6-0D95ACB2F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very fancy: Library </a:t>
            </a:r>
            <a:r>
              <a:rPr lang="en-US" err="1"/>
              <a:t>Interpositioning</a:t>
            </a:r>
            <a:r>
              <a:rPr lang="en-US"/>
              <a:t> (for serious hackers!)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Documented in Section 7.13 of book</a:t>
            </a:r>
          </a:p>
          <a:p>
            <a:r>
              <a:rPr lang="en-GB"/>
              <a:t>Library </a:t>
            </a:r>
            <a:r>
              <a:rPr lang="en-GB" err="1"/>
              <a:t>interpositioning</a:t>
            </a:r>
            <a:r>
              <a:rPr lang="en-GB"/>
              <a:t>: powerful linking technique that allows programmers to intercept calls to arbitrary functions</a:t>
            </a:r>
          </a:p>
          <a:p>
            <a:r>
              <a:rPr lang="en-GB" err="1"/>
              <a:t>Interpositioning</a:t>
            </a:r>
            <a:r>
              <a:rPr lang="en-GB"/>
              <a:t> can occur at:</a:t>
            </a:r>
          </a:p>
          <a:p>
            <a:pPr lvl="1"/>
            <a:r>
              <a:rPr lang="en-GB"/>
              <a:t>Compile time: When the source code is compiled	</a:t>
            </a:r>
          </a:p>
          <a:p>
            <a:pPr lvl="1"/>
            <a:r>
              <a:rPr lang="en-GB"/>
              <a:t>Link time: When the relocatable object files are statically linked to form an executable object file</a:t>
            </a:r>
          </a:p>
          <a:p>
            <a:pPr lvl="1"/>
            <a:r>
              <a:rPr lang="en-GB"/>
              <a:t>Load/run time: When an executable object file is loaded into memory, dynamically linked, and then executed.</a:t>
            </a:r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26CF5-1493-4D9C-A419-994ADF73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54A28-329F-45DD-91B8-6FA1E3D3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4C85-5ADF-4E84-A094-A0B6BC60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 Map For Today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C230C-F5A1-4450-A48C-01894D4D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F3355-483B-4F32-B2B3-39B707A1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6FF3A6-C13D-4120-AC15-9A9666F6835B}"/>
              </a:ext>
            </a:extLst>
          </p:cNvPr>
          <p:cNvSpPr txBox="1"/>
          <p:nvPr/>
        </p:nvSpPr>
        <p:spPr>
          <a:xfrm>
            <a:off x="2513135" y="3598972"/>
            <a:ext cx="1635384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/>
              <a:t>Compiling to an</a:t>
            </a:r>
            <a:br>
              <a:rPr lang="en-US"/>
            </a:br>
            <a:r>
              <a:rPr lang="en-US"/>
              <a:t>object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6037FA-6EF9-41B7-87AD-DF1B091D45F8}"/>
              </a:ext>
            </a:extLst>
          </p:cNvPr>
          <p:cNvSpPr txBox="1"/>
          <p:nvPr/>
        </p:nvSpPr>
        <p:spPr>
          <a:xfrm>
            <a:off x="1543531" y="4682066"/>
            <a:ext cx="393505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Static versus dynamic linking in Linux.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93A7E-E7A1-4D18-8468-2F059C260A1B}"/>
              </a:ext>
            </a:extLst>
          </p:cNvPr>
          <p:cNvSpPr txBox="1"/>
          <p:nvPr/>
        </p:nvSpPr>
        <p:spPr>
          <a:xfrm>
            <a:off x="6673677" y="2911949"/>
            <a:ext cx="4107215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/>
              <a:t>Dynamic linking: -shared -</a:t>
            </a:r>
            <a:r>
              <a:rPr lang="en-US" err="1"/>
              <a:t>fPIC</a:t>
            </a:r>
            <a:r>
              <a:rPr lang="en-US"/>
              <a:t> compilation.</a:t>
            </a:r>
            <a:br>
              <a:rPr lang="en-US"/>
            </a:br>
            <a:r>
              <a:rPr lang="en-US"/>
              <a:t>DLL segments, issue of base address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CBCB8C-6D8E-43EE-B138-A40F8D2F0409}"/>
              </a:ext>
            </a:extLst>
          </p:cNvPr>
          <p:cNvSpPr txBox="1"/>
          <p:nvPr/>
        </p:nvSpPr>
        <p:spPr>
          <a:xfrm>
            <a:off x="2908541" y="2807218"/>
            <a:ext cx="972702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/>
              <a:t>Libraries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4F9F69-49D5-4891-B861-8372CD3F1027}"/>
              </a:ext>
            </a:extLst>
          </p:cNvPr>
          <p:cNvSpPr txBox="1"/>
          <p:nvPr/>
        </p:nvSpPr>
        <p:spPr>
          <a:xfrm>
            <a:off x="6673677" y="3971096"/>
            <a:ext cx="39350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/>
              <a:t>Wrappers for method </a:t>
            </a:r>
            <a:r>
              <a:rPr lang="en-US" err="1"/>
              <a:t>interpositioning</a:t>
            </a:r>
            <a:r>
              <a:rPr lang="en-US"/>
              <a:t>: a “super hacker” technique!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62E863-F83B-4E21-A454-8C4CFB968AF9}"/>
              </a:ext>
            </a:extLst>
          </p:cNvPr>
          <p:cNvSpPr txBox="1"/>
          <p:nvPr/>
        </p:nvSpPr>
        <p:spPr>
          <a:xfrm>
            <a:off x="1095587" y="5207323"/>
            <a:ext cx="4727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</a:rPr>
              <a:t>Main part of lecture.  </a:t>
            </a:r>
            <a:br>
              <a:rPr lang="en-US" sz="3200" b="1">
                <a:solidFill>
                  <a:srgbClr val="C00000"/>
                </a:solidFill>
              </a:rPr>
            </a:br>
            <a:r>
              <a:rPr lang="en-US" sz="3200" b="1">
                <a:solidFill>
                  <a:srgbClr val="C00000"/>
                </a:solidFill>
              </a:rPr>
              <a:t>Be sure to understand this.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3ECA3F-5759-4BF6-8792-CB63BFC07A32}"/>
              </a:ext>
            </a:extLst>
          </p:cNvPr>
          <p:cNvSpPr txBox="1"/>
          <p:nvPr/>
        </p:nvSpPr>
        <p:spPr>
          <a:xfrm>
            <a:off x="5918849" y="5195566"/>
            <a:ext cx="56178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</a:rPr>
              <a:t>Insane/weird part, introduces some amazing features</a:t>
            </a:r>
          </a:p>
        </p:txBody>
      </p:sp>
    </p:spTree>
    <p:extLst>
      <p:ext uri="{BB962C8B-B14F-4D97-AF65-F5344CB8AC3E}">
        <p14:creationId xmlns:p14="http://schemas.microsoft.com/office/powerpoint/2010/main" val="9974483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21B5-A088-4B79-B23D-CFD727512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1-2-3 Recipe for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BECF-20F5-4F93-B1DB-915C8A447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an executable that obtains </a:t>
            </a:r>
            <a:r>
              <a:rPr lang="en-US" b="1"/>
              <a:t>something </a:t>
            </a:r>
            <a:r>
              <a:rPr lang="en-US"/>
              <a:t>from a library.</a:t>
            </a:r>
          </a:p>
          <a:p>
            <a:endParaRPr lang="en-US"/>
          </a:p>
          <a:p>
            <a:r>
              <a:rPr lang="en-US"/>
              <a:t>Create a .o file that defines </a:t>
            </a:r>
            <a:r>
              <a:rPr lang="en-US" b="1"/>
              <a:t>something</a:t>
            </a:r>
            <a:r>
              <a:rPr lang="en-US"/>
              <a:t>, using the same API the executable expected.  Relink the executable against your .o file.</a:t>
            </a:r>
          </a:p>
          <a:p>
            <a:endParaRPr lang="en-US"/>
          </a:p>
          <a:p>
            <a:r>
              <a:rPr lang="en-US"/>
              <a:t>Now your implementation of </a:t>
            </a:r>
            <a:r>
              <a:rPr lang="en-US" b="1"/>
              <a:t>something</a:t>
            </a:r>
            <a:r>
              <a:rPr lang="en-US"/>
              <a:t> will be called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B2071-2550-4F69-BA95-8F83F256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BEBA49-9BF7-4422-AF2A-B9680A9A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41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E2D6-B57F-4826-8F9F-A1D19C6F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1-2-3 Recipe for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0EBF3-5AA7-4009-8433-2E5A6230A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… but what if you wanted to call the standard </a:t>
            </a:r>
            <a:r>
              <a:rPr lang="en-US" b="1"/>
              <a:t>something</a:t>
            </a:r>
            <a:r>
              <a:rPr lang="en-US"/>
              <a:t> from inside your replacement?</a:t>
            </a:r>
          </a:p>
          <a:p>
            <a:endParaRPr lang="en-US"/>
          </a:p>
          <a:p>
            <a:r>
              <a:rPr lang="en-US"/>
              <a:t>If it were to call </a:t>
            </a:r>
            <a:r>
              <a:rPr lang="en-US" b="1"/>
              <a:t>something</a:t>
            </a:r>
            <a:r>
              <a:rPr lang="en-US"/>
              <a:t>, that would just be a recursive call.</a:t>
            </a:r>
          </a:p>
          <a:p>
            <a:endParaRPr lang="en-US"/>
          </a:p>
          <a:p>
            <a:r>
              <a:rPr lang="en-US"/>
              <a:t>… So, have it call _</a:t>
            </a:r>
            <a:r>
              <a:rPr lang="en-US" b="1"/>
              <a:t>something.</a:t>
            </a:r>
            <a:r>
              <a:rPr lang="en-US"/>
              <a:t>  This will be undefined… claim that it is in a library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47F4E-B3FB-440F-B627-84B9A6F8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52DC56-64DC-47BB-AE97-4046A1B8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711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02C6-4D4F-4566-BCFB-9B9EBA4D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1-2-3 Recipe for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77676-33EA-456F-94A6-30DFB7876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 now we have the original executable, and it calls your version of </a:t>
            </a:r>
            <a:r>
              <a:rPr lang="en-US" b="1"/>
              <a:t>something</a:t>
            </a:r>
            <a:r>
              <a:rPr lang="en-US"/>
              <a:t>, which calls </a:t>
            </a:r>
            <a:r>
              <a:rPr lang="en-US" b="1"/>
              <a:t>_something.</a:t>
            </a:r>
            <a:endParaRPr lang="en-US"/>
          </a:p>
          <a:p>
            <a:endParaRPr lang="en-US"/>
          </a:p>
          <a:p>
            <a:r>
              <a:rPr lang="en-US"/>
              <a:t>Create a new DLL library that defines </a:t>
            </a:r>
            <a:r>
              <a:rPr lang="en-US" b="1"/>
              <a:t>_something</a:t>
            </a:r>
            <a:r>
              <a:rPr lang="en-US"/>
              <a:t>.  It calls the original </a:t>
            </a:r>
            <a:r>
              <a:rPr lang="en-US" b="1"/>
              <a:t>something, from the original DLL.</a:t>
            </a:r>
            <a:endParaRPr lang="en-US"/>
          </a:p>
          <a:p>
            <a:endParaRPr lang="en-US"/>
          </a:p>
          <a:p>
            <a:r>
              <a:rPr lang="en-US"/>
              <a:t>Now we have “wrapped” </a:t>
            </a:r>
            <a:r>
              <a:rPr lang="en-US" b="1"/>
              <a:t>something</a:t>
            </a:r>
            <a:r>
              <a:rPr lang="en-US"/>
              <a:t>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99B09-E180-417C-BE5F-03CF632E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87E8E-E67E-4F9D-95D7-A0BC368D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F22254-482E-44C1-8C12-178951731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627" y="4961051"/>
            <a:ext cx="1095879" cy="164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8505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22B1-3CE0-415D-9162-5AA17ACB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shortcut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03AF2-1C6B-455C-82AA-08FC5FD96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also linker arguments you can use to just tell the linker you wish to wrap some method.</a:t>
            </a:r>
          </a:p>
          <a:p>
            <a:endParaRPr lang="en-US"/>
          </a:p>
          <a:p>
            <a:r>
              <a:rPr lang="en-US"/>
              <a:t>Eliminates the need to create the extra helper DLL.</a:t>
            </a:r>
          </a:p>
          <a:p>
            <a:br>
              <a:rPr lang="en-US"/>
            </a:br>
            <a:r>
              <a:rPr lang="en-US"/>
              <a:t>Time permitting, I’ll show you an example that wraps malloc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534D7-BB15-4B75-B028-64FD58BD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A982D-7EFD-41A3-BC2E-5871E6FB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28566" cy="4023360"/>
          </a:xfrm>
        </p:spPr>
        <p:txBody>
          <a:bodyPr>
            <a:normAutofit fontScale="92500" lnSpcReduction="10000"/>
          </a:bodyPr>
          <a:lstStyle/>
          <a:p>
            <a:r>
              <a:rPr lang="en-GB" sz="2800"/>
              <a:t>Security</a:t>
            </a:r>
          </a:p>
          <a:p>
            <a:pPr lvl="1"/>
            <a:r>
              <a:rPr lang="en-GB" sz="2400"/>
              <a:t>  Confinement (sandboxing)</a:t>
            </a:r>
          </a:p>
          <a:p>
            <a:pPr lvl="1"/>
            <a:r>
              <a:rPr lang="en-GB" sz="2400"/>
              <a:t>  Behind the scenes encryption</a:t>
            </a:r>
          </a:p>
          <a:p>
            <a:r>
              <a:rPr lang="en-US" sz="2800"/>
              <a:t>Debugging</a:t>
            </a:r>
          </a:p>
          <a:p>
            <a:pPr lvl="1"/>
            <a:r>
              <a:rPr lang="en-US" sz="2400"/>
              <a:t>  In 2014, two Facebook engineers debugged a treacherous 1-year old bug in their iPhone   </a:t>
            </a:r>
            <a:br>
              <a:rPr lang="en-US" sz="2400"/>
            </a:br>
            <a:r>
              <a:rPr lang="en-US" sz="2400"/>
              <a:t>  app using </a:t>
            </a:r>
            <a:r>
              <a:rPr lang="en-US" sz="2400" err="1"/>
              <a:t>interpositioning</a:t>
            </a:r>
            <a:endParaRPr lang="en-US" sz="2400"/>
          </a:p>
          <a:p>
            <a:pPr lvl="1"/>
            <a:r>
              <a:rPr lang="en-US" sz="2400"/>
              <a:t>  Code in the SPDY networking stack was writing to the wrong location</a:t>
            </a:r>
          </a:p>
          <a:p>
            <a:pPr lvl="1"/>
            <a:r>
              <a:rPr lang="en-US" sz="2400"/>
              <a:t>  Solved by intercepting calls to </a:t>
            </a:r>
            <a:r>
              <a:rPr lang="en-US" sz="2400" err="1"/>
              <a:t>Posix</a:t>
            </a:r>
            <a:r>
              <a:rPr lang="en-US" sz="2400"/>
              <a:t> write functions (write, </a:t>
            </a:r>
            <a:r>
              <a:rPr lang="en-US" sz="2400" err="1"/>
              <a:t>writev</a:t>
            </a:r>
            <a:r>
              <a:rPr lang="en-US" sz="2400"/>
              <a:t>, </a:t>
            </a:r>
            <a:r>
              <a:rPr lang="en-US" sz="2400" err="1"/>
              <a:t>pwrite</a:t>
            </a:r>
            <a:r>
              <a:rPr lang="en-US" sz="2400"/>
              <a:t>)</a:t>
            </a:r>
          </a:p>
          <a:p>
            <a:pPr lvl="1"/>
            <a:endParaRPr lang="en-US" sz="2400"/>
          </a:p>
          <a:p>
            <a:pPr lvl="1"/>
            <a:r>
              <a:rPr lang="en-US" sz="2400"/>
              <a:t>  Source:  Facebook engineering blog post at: </a:t>
            </a:r>
          </a:p>
          <a:p>
            <a:pPr lvl="1"/>
            <a:r>
              <a:rPr lang="en-US" sz="2400"/>
              <a:t>  https://code.facebook.com/posts/313033472212144/debugging-file-corruption-on-ios/</a:t>
            </a:r>
          </a:p>
          <a:p>
            <a:endParaRPr lang="en-US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DAA535-497B-4B08-8CB0-1AD6100F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8A25F-7DBE-48E5-8877-2CF6EEC6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Monitoring and Profiling</a:t>
            </a:r>
          </a:p>
          <a:p>
            <a:pPr lvl="1"/>
            <a:r>
              <a:rPr lang="en-GB"/>
              <a:t>  Count number of calls to functions</a:t>
            </a:r>
          </a:p>
          <a:p>
            <a:pPr lvl="1"/>
            <a:r>
              <a:rPr lang="en-GB"/>
              <a:t>  Characterize call sites and arguments to functions</a:t>
            </a:r>
          </a:p>
          <a:p>
            <a:pPr lvl="1"/>
            <a:r>
              <a:rPr lang="en-GB"/>
              <a:t>  Malloc tracing</a:t>
            </a:r>
          </a:p>
          <a:p>
            <a:pPr lvl="2"/>
            <a:r>
              <a:rPr lang="en-GB"/>
              <a:t>   Detecting memory leaks</a:t>
            </a:r>
          </a:p>
          <a:p>
            <a:pPr lvl="2"/>
            <a:r>
              <a:rPr lang="en-GB"/>
              <a:t>   Generating address traces</a:t>
            </a:r>
          </a:p>
          <a:p>
            <a:endParaRPr lang="en-US"/>
          </a:p>
          <a:p>
            <a:r>
              <a:rPr lang="en-US"/>
              <a:t>Changing a local resource into one accessed over a network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4FF9A-7227-4589-86F9-B715B279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FE2F6-0C0C-4DAF-8491-DD473B5A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program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7129" y="2084832"/>
            <a:ext cx="4114800" cy="2323278"/>
          </a:xfrm>
        </p:spPr>
        <p:txBody>
          <a:bodyPr>
            <a:normAutofit fontScale="55000" lnSpcReduction="20000"/>
          </a:bodyPr>
          <a:lstStyle/>
          <a:p>
            <a:r>
              <a:rPr lang="en-US"/>
              <a:t>Goal: trace the addresses and sizes of the allocated and freed blocks, without breaking the program, and without modifying the source code. </a:t>
            </a:r>
          </a:p>
          <a:p>
            <a:endParaRPr lang="en-US"/>
          </a:p>
          <a:p>
            <a:r>
              <a:rPr lang="en-US"/>
              <a:t>Three solutions: interpose on the library </a:t>
            </a:r>
            <a:r>
              <a:rPr lang="en-US">
                <a:latin typeface="Courier New"/>
                <a:cs typeface="Courier New"/>
              </a:rPr>
              <a:t>malloc</a:t>
            </a:r>
            <a:r>
              <a:rPr lang="en-US"/>
              <a:t> and </a:t>
            </a:r>
            <a:r>
              <a:rPr lang="en-US">
                <a:latin typeface="Courier New"/>
                <a:cs typeface="Courier New"/>
              </a:rPr>
              <a:t>free</a:t>
            </a:r>
            <a:r>
              <a:rPr lang="en-US"/>
              <a:t> functions at compile time, link time, and load/run time.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37763" y="2004639"/>
            <a:ext cx="4648199" cy="4249498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>
                <a:latin typeface="Courier New"/>
                <a:cs typeface="Courier New"/>
              </a:rPr>
              <a:t>#include &lt;</a:t>
            </a:r>
            <a:r>
              <a:rPr lang="en-US" err="1">
                <a:latin typeface="Courier New"/>
                <a:cs typeface="Courier New"/>
              </a:rPr>
              <a:t>stdio.h</a:t>
            </a:r>
            <a:r>
              <a:rPr lang="en-US">
                <a:latin typeface="Courier New"/>
                <a:cs typeface="Courier New"/>
              </a:rPr>
              <a:t>&gt;</a:t>
            </a:r>
          </a:p>
          <a:p>
            <a:r>
              <a:rPr lang="en-US">
                <a:latin typeface="Courier New"/>
                <a:cs typeface="Courier New"/>
              </a:rPr>
              <a:t>#include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>
                <a:latin typeface="Courier New"/>
                <a:cs typeface="Courier New"/>
              </a:rPr>
              <a:t>#include &lt;</a:t>
            </a:r>
            <a:r>
              <a:rPr lang="en-US" err="1">
                <a:latin typeface="Courier New"/>
                <a:cs typeface="Courier New"/>
              </a:rPr>
              <a:t>stdlib.h</a:t>
            </a:r>
            <a:r>
              <a:rPr lang="en-US">
                <a:latin typeface="Courier New"/>
                <a:cs typeface="Courier New"/>
              </a:rPr>
              <a:t>&gt;</a:t>
            </a:r>
          </a:p>
          <a:p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main(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argc</a:t>
            </a:r>
            <a:r>
              <a:rPr lang="en-US">
                <a:latin typeface="Courier New"/>
                <a:cs typeface="Courier New"/>
              </a:rPr>
              <a:t>,</a:t>
            </a:r>
          </a:p>
          <a:p>
            <a:r>
              <a:rPr lang="en-US">
                <a:latin typeface="Courier New"/>
                <a:cs typeface="Courier New"/>
              </a:rPr>
              <a:t>         char *</a:t>
            </a:r>
            <a:r>
              <a:rPr lang="en-US" err="1">
                <a:latin typeface="Courier New"/>
                <a:cs typeface="Courier New"/>
              </a:rPr>
              <a:t>argv</a:t>
            </a:r>
            <a:r>
              <a:rPr lang="en-US">
                <a:latin typeface="Courier New"/>
                <a:cs typeface="Courier New"/>
              </a:rPr>
              <a:t>[])</a:t>
            </a:r>
          </a:p>
          <a:p>
            <a:r>
              <a:rPr lang="en-US">
                <a:latin typeface="Courier New"/>
                <a:cs typeface="Courier New"/>
              </a:rPr>
              <a:t>{</a:t>
            </a:r>
          </a:p>
          <a:p>
            <a:r>
              <a:rPr lang="en-US">
                <a:latin typeface="Courier New"/>
                <a:cs typeface="Courier New"/>
              </a:rPr>
              <a:t>  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;</a:t>
            </a:r>
          </a:p>
          <a:p>
            <a:r>
              <a:rPr lang="en-US">
                <a:latin typeface="Courier New"/>
                <a:cs typeface="Courier New"/>
              </a:rPr>
              <a:t>  for (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 = 1; 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 &lt; </a:t>
            </a:r>
            <a:r>
              <a:rPr lang="en-US" err="1">
                <a:latin typeface="Courier New"/>
                <a:cs typeface="Courier New"/>
              </a:rPr>
              <a:t>argc</a:t>
            </a:r>
            <a:r>
              <a:rPr lang="en-US">
                <a:latin typeface="Courier New"/>
                <a:cs typeface="Courier New"/>
              </a:rPr>
              <a:t>; 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++) {</a:t>
            </a:r>
          </a:p>
          <a:p>
            <a:r>
              <a:rPr lang="en-US">
                <a:latin typeface="Courier New"/>
                <a:cs typeface="Courier New"/>
              </a:rPr>
              <a:t>    void *p = </a:t>
            </a:r>
          </a:p>
          <a:p>
            <a:r>
              <a:rPr lang="en-US">
                <a:latin typeface="Courier New"/>
                <a:cs typeface="Courier New"/>
              </a:rPr>
              <a:t>          </a:t>
            </a:r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atoi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argv</a:t>
            </a:r>
            <a:r>
              <a:rPr lang="en-US">
                <a:latin typeface="Courier New"/>
                <a:cs typeface="Courier New"/>
              </a:rPr>
              <a:t>[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]));</a:t>
            </a:r>
          </a:p>
          <a:p>
            <a:r>
              <a:rPr lang="en-US">
                <a:latin typeface="Courier New"/>
                <a:cs typeface="Courier New"/>
              </a:rPr>
              <a:t>    free(p);</a:t>
            </a:r>
          </a:p>
          <a:p>
            <a:r>
              <a:rPr lang="en-US">
                <a:latin typeface="Courier New"/>
                <a:cs typeface="Courier New"/>
              </a:rPr>
              <a:t>  }</a:t>
            </a:r>
          </a:p>
          <a:p>
            <a:r>
              <a:rPr lang="en-US">
                <a:latin typeface="Courier New"/>
                <a:cs typeface="Courier New"/>
              </a:rPr>
              <a:t>  return(0); </a:t>
            </a:r>
          </a:p>
          <a:p>
            <a:r>
              <a:rPr lang="en-US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2101" y="5785210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EED26C-95E4-43D2-84AC-4737DD432C2C}"/>
              </a:ext>
            </a:extLst>
          </p:cNvPr>
          <p:cNvSpPr txBox="1"/>
          <p:nvPr/>
        </p:nvSpPr>
        <p:spPr>
          <a:xfrm>
            <a:off x="47445" y="6366294"/>
            <a:ext cx="1209710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We won’t cover this example if we are short on time; it is not required and you won’t see questions about these slides on a quiz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6E3DBC-C04B-4F81-9A7D-ABAE442C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8B81A17-B9BF-41DD-BC08-6FCAF512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1" y="435678"/>
            <a:ext cx="7592093" cy="762000"/>
          </a:xfrm>
        </p:spPr>
        <p:txBody>
          <a:bodyPr>
            <a:normAutofit fontScale="90000"/>
          </a:bodyPr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81018" y="1149489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COMPILETIME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(size);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(%d)=%p\n"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it-IT" err="1">
                <a:solidFill>
                  <a:srgbClr val="000000"/>
                </a:solidFill>
                <a:latin typeface="Courier New"/>
                <a:cs typeface="Courier New"/>
              </a:rPr>
              <a:t>size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t-IT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>
                <a:solidFill>
                  <a:srgbClr val="CB2418"/>
                </a:solidFill>
                <a:latin typeface="Courier New"/>
                <a:cs typeface="Courier New"/>
              </a:rPr>
              <a:t>/* free </a:t>
            </a:r>
            <a:r>
              <a:rPr lang="it-IT" err="1">
                <a:solidFill>
                  <a:srgbClr val="CB2418"/>
                </a:solidFill>
                <a:latin typeface="Courier New"/>
                <a:cs typeface="Courier New"/>
              </a:rPr>
              <a:t>wrapper</a:t>
            </a:r>
            <a:r>
              <a:rPr lang="it-IT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it-IT" err="1">
                <a:solidFill>
                  <a:srgbClr val="CB2418"/>
                </a:solidFill>
                <a:latin typeface="Courier New"/>
                <a:cs typeface="Courier New"/>
              </a:rPr>
              <a:t>function</a:t>
            </a:r>
            <a:r>
              <a:rPr lang="it-IT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it-IT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it-IT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t-IT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6024" y="6128417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C5DF4-CDA5-4F33-A237-D938DD5E96F6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99337-2565-4BD6-80F3-EAF1F144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7802A-2F76-402B-90CB-EEC4A848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501" y="129481"/>
            <a:ext cx="10641691" cy="1499616"/>
          </a:xfrm>
        </p:spPr>
        <p:txBody>
          <a:bodyPr/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81018" y="1219201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mymalloc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(size)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myfree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6558" y="2603601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1018" y="3048001"/>
            <a:ext cx="7592093" cy="3693319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intc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-DCOMPILETIME -c </a:t>
            </a:r>
            <a:r>
              <a:rPr lang="en-US" err="1">
                <a:latin typeface="Courier New"/>
                <a:cs typeface="Courier New"/>
              </a:rPr>
              <a:t>mymalloc.c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-I.</a:t>
            </a:r>
            <a:r>
              <a:rPr lang="en-US">
                <a:latin typeface="Courier New"/>
                <a:cs typeface="Courier New"/>
              </a:rPr>
              <a:t> -o </a:t>
            </a:r>
            <a:r>
              <a:rPr lang="en-US" err="1">
                <a:latin typeface="Courier New"/>
                <a:cs typeface="Courier New"/>
              </a:rPr>
              <a:t>intc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int.c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mymalloc.o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runc</a:t>
            </a:r>
            <a:endParaRPr lang="en-US">
              <a:latin typeface="Courier New"/>
              <a:cs typeface="Courier New"/>
            </a:endParaRPr>
          </a:p>
          <a:p>
            <a:r>
              <a:rPr lang="en-US">
                <a:latin typeface="Courier New"/>
                <a:cs typeface="Courier New"/>
              </a:rPr>
              <a:t>./</a:t>
            </a:r>
            <a:r>
              <a:rPr lang="en-US" err="1">
                <a:latin typeface="Courier New"/>
                <a:cs typeface="Courier New"/>
              </a:rPr>
              <a:t>intc</a:t>
            </a:r>
            <a:r>
              <a:rPr lang="en-US">
                <a:latin typeface="Courier New"/>
                <a:cs typeface="Courier New"/>
              </a:rPr>
              <a:t> 10 100 1000</a:t>
            </a:r>
          </a:p>
          <a:p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(10)=0x1ba7010</a:t>
            </a:r>
          </a:p>
          <a:p>
            <a:r>
              <a:rPr lang="en-US">
                <a:latin typeface="Courier New"/>
                <a:cs typeface="Courier New"/>
              </a:rPr>
              <a:t>free(0x1ba7010)</a:t>
            </a:r>
          </a:p>
          <a:p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(100)=0x1ba7030</a:t>
            </a:r>
          </a:p>
          <a:p>
            <a:r>
              <a:rPr lang="en-US">
                <a:latin typeface="Courier New"/>
                <a:cs typeface="Courier New"/>
              </a:rPr>
              <a:t>free(0x1ba7030)</a:t>
            </a:r>
          </a:p>
          <a:p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(1000)=0x1ba70a0</a:t>
            </a:r>
          </a:p>
          <a:p>
            <a:r>
              <a:rPr lang="en-US">
                <a:latin typeface="Courier New"/>
                <a:cs typeface="Courier New"/>
              </a:rPr>
              <a:t>free(0x1ba70a0)</a:t>
            </a: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</a:t>
            </a:r>
          </a:p>
          <a:p>
            <a:endParaRPr lang="en-US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5789" y="5791200"/>
            <a:ext cx="3406514" cy="369332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886201" y="3886200"/>
            <a:ext cx="1529589" cy="19050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8822304" y="2973528"/>
            <a:ext cx="1007497" cy="281767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38800" y="4267201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886200" y="3657600"/>
            <a:ext cx="1752600" cy="6096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EEC88A-12BA-40F6-8D8B-5365C4F917EB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7C3C0-DD9F-492B-9736-FAF5A6B77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2CD849-7261-46CD-834B-CD09B35B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19" y="152400"/>
            <a:ext cx="7592093" cy="762000"/>
          </a:xfrm>
        </p:spPr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81018" y="838201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LINKTIME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real_malloc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real_free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wrap_malloc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= __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real_malloc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wrap_free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__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real_free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69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54E269-1593-4B1C-9E2F-0C5005CE6913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EFB5BD-795E-4C9A-AB57-F0186FB1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259AF-CADA-48BD-B457-FE84E61C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F6E2-6BBA-4C79-9E0B-6D540C68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782986-51C0-4BB7-A8DD-9AA14DC26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509390"/>
            <a:ext cx="10975215" cy="3799970"/>
          </a:xfrm>
        </p:spPr>
        <p:txBody>
          <a:bodyPr>
            <a:normAutofit fontScale="92500"/>
          </a:bodyPr>
          <a:lstStyle/>
          <a:p>
            <a:r>
              <a:rPr lang="en-US"/>
              <a:t>A linker takes a collection of object files and combines them into an object file.  But this object file will still depend on libraries.</a:t>
            </a:r>
          </a:p>
          <a:p>
            <a:endParaRPr lang="en-US"/>
          </a:p>
          <a:p>
            <a:r>
              <a:rPr lang="en-US"/>
              <a:t>Next it cross-references this single object file against libraries, resolving any references to methods or constants in those libraries.</a:t>
            </a:r>
          </a:p>
          <a:p>
            <a:endParaRPr lang="en-US"/>
          </a:p>
          <a:p>
            <a:r>
              <a:rPr lang="en-US"/>
              <a:t>If everything needed has been found, it outputs an executable image.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4EC25-0C7A-484C-85AB-30541306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78552-0AEB-4085-A180-70F54729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F54133-2383-4304-AA35-1A1DE610EF68}"/>
              </a:ext>
            </a:extLst>
          </p:cNvPr>
          <p:cNvSpPr txBox="1"/>
          <p:nvPr/>
        </p:nvSpPr>
        <p:spPr>
          <a:xfrm>
            <a:off x="5470065" y="585216"/>
            <a:ext cx="147550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Your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D239D9-7B2A-4A0D-B95C-5F64C255967B}"/>
              </a:ext>
            </a:extLst>
          </p:cNvPr>
          <p:cNvSpPr txBox="1"/>
          <p:nvPr/>
        </p:nvSpPr>
        <p:spPr>
          <a:xfrm>
            <a:off x="7188875" y="945840"/>
            <a:ext cx="26390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085966-BB8B-4D39-BB8B-316179ACCC5C}"/>
              </a:ext>
            </a:extLst>
          </p:cNvPr>
          <p:cNvSpPr txBox="1"/>
          <p:nvPr/>
        </p:nvSpPr>
        <p:spPr>
          <a:xfrm>
            <a:off x="10190309" y="945840"/>
            <a:ext cx="33499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=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6EE0BA-CED5-4E69-AB28-FEE18D791865}"/>
              </a:ext>
            </a:extLst>
          </p:cNvPr>
          <p:cNvSpPr txBox="1"/>
          <p:nvPr/>
        </p:nvSpPr>
        <p:spPr>
          <a:xfrm>
            <a:off x="7629749" y="696464"/>
            <a:ext cx="192231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err="1"/>
              <a:t>Std:xxx</a:t>
            </a:r>
            <a:r>
              <a:rPr lang="en-US" b="1"/>
              <a:t> libraries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517EF7-1B1E-47A7-9B54-5559E2F7F102}"/>
              </a:ext>
            </a:extLst>
          </p:cNvPr>
          <p:cNvSpPr txBox="1"/>
          <p:nvPr/>
        </p:nvSpPr>
        <p:spPr>
          <a:xfrm>
            <a:off x="7629749" y="1189273"/>
            <a:ext cx="192231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Libraries your </a:t>
            </a:r>
            <a:br>
              <a:rPr lang="en-US" b="1"/>
            </a:br>
            <a:r>
              <a:rPr lang="en-US" b="1"/>
              <a:t>company created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B92D9F-F8F9-464F-9646-565E4892B111}"/>
              </a:ext>
            </a:extLst>
          </p:cNvPr>
          <p:cNvSpPr txBox="1"/>
          <p:nvPr/>
        </p:nvSpPr>
        <p:spPr>
          <a:xfrm>
            <a:off x="5364993" y="974400"/>
            <a:ext cx="171869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Statically linked object files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B6D953-DA0C-4A5E-A49B-04F46FA5A4E3}"/>
              </a:ext>
            </a:extLst>
          </p:cNvPr>
          <p:cNvSpPr txBox="1"/>
          <p:nvPr/>
        </p:nvSpPr>
        <p:spPr>
          <a:xfrm>
            <a:off x="10586411" y="945840"/>
            <a:ext cx="147550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Executable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371BE42-5316-4E9B-886D-0AE71EC3352C}"/>
              </a:ext>
            </a:extLst>
          </p:cNvPr>
          <p:cNvSpPr/>
          <p:nvPr/>
        </p:nvSpPr>
        <p:spPr>
          <a:xfrm>
            <a:off x="4537494" y="319177"/>
            <a:ext cx="5652815" cy="207896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72E29C-D7C4-4043-BA36-2A2D5D700984}"/>
              </a:ext>
            </a:extLst>
          </p:cNvPr>
          <p:cNvSpPr txBox="1"/>
          <p:nvPr/>
        </p:nvSpPr>
        <p:spPr>
          <a:xfrm>
            <a:off x="5604035" y="1793741"/>
            <a:ext cx="3914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Compile time…           … Runtime</a:t>
            </a:r>
          </a:p>
        </p:txBody>
      </p:sp>
    </p:spTree>
    <p:extLst>
      <p:ext uri="{BB962C8B-B14F-4D97-AF65-F5344CB8AC3E}">
        <p14:creationId xmlns:p14="http://schemas.microsoft.com/office/powerpoint/2010/main" val="27200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007" y="159597"/>
            <a:ext cx="10641691" cy="1499616"/>
          </a:xfrm>
        </p:spPr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8" y="4191000"/>
            <a:ext cx="11130980" cy="24384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The “</a:t>
            </a:r>
            <a:r>
              <a:rPr lang="en-US">
                <a:latin typeface="Courier New" pitchFamily="49" charset="0"/>
                <a:cs typeface="Courier New" pitchFamily="49" charset="0"/>
              </a:rPr>
              <a:t>-</a:t>
            </a:r>
            <a:r>
              <a:rPr lang="en-US" err="1">
                <a:latin typeface="Courier New" pitchFamily="49" charset="0"/>
                <a:cs typeface="Courier New" pitchFamily="49" charset="0"/>
              </a:rPr>
              <a:t>Wl</a:t>
            </a:r>
            <a:r>
              <a:rPr lang="en-US"/>
              <a:t>” flag passes argument to linker, replacing each comma with a space. </a:t>
            </a:r>
          </a:p>
          <a:p>
            <a:r>
              <a:rPr lang="en-US"/>
              <a:t>The  “</a:t>
            </a:r>
            <a:r>
              <a:rPr lang="en-US">
                <a:latin typeface="Courier New"/>
                <a:cs typeface="Courier New"/>
              </a:rPr>
              <a:t>--</a:t>
            </a:r>
            <a:r>
              <a:rPr lang="en-US" err="1">
                <a:latin typeface="Courier New"/>
                <a:cs typeface="Courier New"/>
              </a:rPr>
              <a:t>wrap,malloc</a:t>
            </a:r>
            <a:r>
              <a:rPr lang="en-US"/>
              <a:t> ”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/>
              <a:t>instructs linker to resolve references in a special way:</a:t>
            </a:r>
          </a:p>
          <a:p>
            <a:pPr lvl="1"/>
            <a:r>
              <a:rPr lang="en-US"/>
              <a:t>  Refs to </a:t>
            </a:r>
            <a:r>
              <a:rPr lang="en-US">
                <a:latin typeface="Courier New"/>
                <a:cs typeface="Courier New"/>
              </a:rPr>
              <a:t>malloc</a:t>
            </a:r>
            <a:r>
              <a:rPr lang="en-US"/>
              <a:t> should be resolved as </a:t>
            </a:r>
            <a:r>
              <a:rPr lang="en-US">
                <a:latin typeface="Courier New"/>
                <a:cs typeface="Courier New"/>
              </a:rPr>
              <a:t>__</a:t>
            </a:r>
            <a:r>
              <a:rPr lang="en-US" err="1">
                <a:latin typeface="Courier New"/>
                <a:cs typeface="Courier New"/>
              </a:rPr>
              <a:t>wrap_malloc</a:t>
            </a:r>
            <a:endParaRPr lang="en-US">
              <a:latin typeface="Courier New"/>
              <a:cs typeface="Courier New"/>
            </a:endParaRPr>
          </a:p>
          <a:p>
            <a:pPr lvl="1"/>
            <a:r>
              <a:rPr lang="en-US">
                <a:latin typeface="Calibri"/>
                <a:cs typeface="Calibri"/>
              </a:rPr>
              <a:t>  Refs to </a:t>
            </a:r>
            <a:r>
              <a:rPr lang="en-US">
                <a:cs typeface="Courier New"/>
              </a:rPr>
              <a:t> </a:t>
            </a:r>
            <a:r>
              <a:rPr lang="en-US"/>
              <a:t> </a:t>
            </a:r>
            <a:r>
              <a:rPr lang="en-US">
                <a:latin typeface="Courier New"/>
                <a:cs typeface="Courier New"/>
              </a:rPr>
              <a:t>__</a:t>
            </a:r>
            <a:r>
              <a:rPr lang="en-US" err="1">
                <a:latin typeface="Courier New"/>
                <a:cs typeface="Courier New"/>
              </a:rPr>
              <a:t>real_malloc</a:t>
            </a:r>
            <a:r>
              <a:rPr lang="en-US"/>
              <a:t> should be resolved as </a:t>
            </a:r>
            <a:r>
              <a:rPr lang="en-US">
                <a:latin typeface="Courier New"/>
                <a:cs typeface="Courier New"/>
              </a:rPr>
              <a:t>malloc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81018" y="1300878"/>
            <a:ext cx="8710782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intl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-DLINKTIME -c </a:t>
            </a:r>
            <a:r>
              <a:rPr lang="en-US" err="1">
                <a:latin typeface="Courier New"/>
                <a:cs typeface="Courier New"/>
              </a:rPr>
              <a:t>mymalloc.c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-c </a:t>
            </a:r>
            <a:r>
              <a:rPr lang="en-US" err="1">
                <a:latin typeface="Courier New"/>
                <a:cs typeface="Courier New"/>
              </a:rPr>
              <a:t>int.c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</a:t>
            </a:r>
            <a:r>
              <a:rPr lang="en-US" err="1">
                <a:latin typeface="Courier New"/>
                <a:cs typeface="Courier New"/>
              </a:rPr>
              <a:t>Wl</a:t>
            </a:r>
            <a:r>
              <a:rPr lang="en-US">
                <a:latin typeface="Courier New"/>
                <a:cs typeface="Courier New"/>
              </a:rPr>
              <a:t>,--</a:t>
            </a:r>
            <a:r>
              <a:rPr lang="en-US" err="1">
                <a:latin typeface="Courier New"/>
                <a:cs typeface="Courier New"/>
              </a:rPr>
              <a:t>wrap,malloc</a:t>
            </a:r>
            <a:r>
              <a:rPr lang="en-US">
                <a:latin typeface="Courier New"/>
                <a:cs typeface="Courier New"/>
              </a:rPr>
              <a:t> -</a:t>
            </a:r>
            <a:r>
              <a:rPr lang="en-US" err="1">
                <a:latin typeface="Courier New"/>
                <a:cs typeface="Courier New"/>
              </a:rPr>
              <a:t>Wl</a:t>
            </a:r>
            <a:r>
              <a:rPr lang="en-US">
                <a:latin typeface="Courier New"/>
                <a:cs typeface="Courier New"/>
              </a:rPr>
              <a:t>,--</a:t>
            </a:r>
            <a:r>
              <a:rPr lang="en-US" err="1">
                <a:latin typeface="Courier New"/>
                <a:cs typeface="Courier New"/>
              </a:rPr>
              <a:t>wrap,free</a:t>
            </a:r>
            <a:r>
              <a:rPr lang="en-US">
                <a:latin typeface="Courier New"/>
                <a:cs typeface="Courier New"/>
              </a:rPr>
              <a:t> -o </a:t>
            </a:r>
            <a:r>
              <a:rPr lang="en-US" err="1">
                <a:latin typeface="Courier New"/>
                <a:cs typeface="Courier New"/>
              </a:rPr>
              <a:t>intl</a:t>
            </a:r>
            <a:r>
              <a:rPr lang="en-US">
                <a:latin typeface="Courier New"/>
                <a:cs typeface="Courier New"/>
              </a:rPr>
              <a:t> \</a:t>
            </a:r>
          </a:p>
          <a:p>
            <a:r>
              <a:rPr lang="en-US">
                <a:latin typeface="Courier New"/>
                <a:cs typeface="Courier New"/>
              </a:rPr>
              <a:t>    </a:t>
            </a:r>
            <a:r>
              <a:rPr lang="en-US" err="1">
                <a:latin typeface="Courier New"/>
                <a:cs typeface="Courier New"/>
              </a:rPr>
              <a:t>int.o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mymalloc.o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runl</a:t>
            </a:r>
            <a:endParaRPr lang="en-US">
              <a:latin typeface="Courier New"/>
              <a:cs typeface="Courier New"/>
            </a:endParaRPr>
          </a:p>
          <a:p>
            <a:r>
              <a:rPr lang="en-US">
                <a:latin typeface="Courier New"/>
                <a:cs typeface="Courier New"/>
              </a:rPr>
              <a:t>./</a:t>
            </a:r>
            <a:r>
              <a:rPr lang="en-US" err="1">
                <a:latin typeface="Courier New"/>
                <a:cs typeface="Courier New"/>
              </a:rPr>
              <a:t>intl</a:t>
            </a:r>
            <a:r>
              <a:rPr lang="en-US">
                <a:latin typeface="Courier New"/>
                <a:cs typeface="Courier New"/>
              </a:rPr>
              <a:t> 10 100 1000</a:t>
            </a:r>
          </a:p>
          <a:p>
            <a:r>
              <a:rPr lang="fi-FI">
                <a:latin typeface="Courier New"/>
                <a:cs typeface="Courier New"/>
              </a:rPr>
              <a:t>malloc(10) = 0x91a010</a:t>
            </a:r>
          </a:p>
          <a:p>
            <a:r>
              <a:rPr lang="en-US">
                <a:latin typeface="Courier New"/>
                <a:cs typeface="Courier New"/>
              </a:rPr>
              <a:t>free(0x91a010)</a:t>
            </a:r>
          </a:p>
          <a:p>
            <a:r>
              <a:rPr lang="en-US">
                <a:latin typeface="Courier New"/>
                <a:cs typeface="Courier New"/>
              </a:rPr>
              <a:t>. . 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9780" y="1346761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572000" y="19812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572000" y="15240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C57E834-D20B-4C7F-9418-0B2A1A949256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2D6B9-3FAD-42C0-AA94-E4A6A00C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E2F1F-465D-44E9-B9C5-95979D0ED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914400"/>
            <a:ext cx="8915401" cy="5016758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#ifdef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RUNTIME</a:t>
            </a: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_GNU_SOURCE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malloc wrapper function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*(*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"malloc"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malloc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(error, stderr);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malloc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1" y="3048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algn="ctr"/>
            <a:r>
              <a:rPr lang="en-US" sz="3600"/>
              <a:t>Load/Run-time </a:t>
            </a:r>
            <a:br>
              <a:rPr lang="en-US" sz="3600"/>
            </a:br>
            <a:r>
              <a:rPr lang="en-US" sz="3600" err="1"/>
              <a:t>Interpositioning</a:t>
            </a:r>
            <a:endParaRPr lang="en-US" sz="3600"/>
          </a:p>
        </p:txBody>
      </p:sp>
      <p:sp>
        <p:nvSpPr>
          <p:cNvPr id="5" name="TextBox 4"/>
          <p:cNvSpPr txBox="1"/>
          <p:nvPr/>
        </p:nvSpPr>
        <p:spPr>
          <a:xfrm>
            <a:off x="8990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1669925"/>
            <a:ext cx="2951193" cy="646331"/>
          </a:xfrm>
          <a:prstGeom prst="rect">
            <a:avLst/>
          </a:prstGeom>
          <a:solidFill>
            <a:srgbClr val="DEDFF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Observe that we DON’T have 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#include 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4B8EE-1BDF-485E-96F8-354CA8B915BB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68F787-E35D-4407-91DA-A3B49182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CB0438-11DD-47C5-9E8F-F9310974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753" y="300668"/>
            <a:ext cx="10641691" cy="1499616"/>
          </a:xfrm>
        </p:spPr>
        <p:txBody>
          <a:bodyPr/>
          <a:lstStyle/>
          <a:p>
            <a:r>
              <a:rPr lang="en-US"/>
              <a:t>Load/Run-time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14500" y="1903562"/>
            <a:ext cx="8763000" cy="403187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dirty="0">
                <a:solidFill>
                  <a:srgbClr val="C1651C"/>
                </a:solidFill>
                <a:latin typeface="Courier New"/>
                <a:cs typeface="Courier New"/>
              </a:rPr>
              <a:t>freep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 = </a:t>
            </a:r>
            <a:r>
              <a:rPr lang="fi-FI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"free"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address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(error, stderr);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#endif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36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D7813E-2E14-4A88-9B08-D9BCA55FD716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61CC6-A19A-4649-989D-2D68EBE6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EBA92-A16C-43E1-9BC3-B05643FE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676A-7153-2F4F-156A-3BC8036B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Don’t call </a:t>
            </a:r>
            <a:r>
              <a:rPr lang="en-US" dirty="0" err="1"/>
              <a:t>printf</a:t>
            </a:r>
            <a:r>
              <a:rPr lang="en-US" dirty="0"/>
              <a:t> in malloc/free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B281-BCAD-9234-F582-4FB65680C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going overloading malloc…</a:t>
            </a:r>
          </a:p>
          <a:p>
            <a:endParaRPr lang="en-US" dirty="0"/>
          </a:p>
          <a:p>
            <a:r>
              <a:rPr lang="en-US" dirty="0"/>
              <a:t>… but this means that debugging our code using a </a:t>
            </a:r>
            <a:r>
              <a:rPr lang="en-US" dirty="0" err="1"/>
              <a:t>printf</a:t>
            </a:r>
            <a:r>
              <a:rPr lang="en-US" dirty="0"/>
              <a:t> wouldn’t work:  calling anything that does a malloc can cause a recursion that wouldn’t terminate!</a:t>
            </a:r>
          </a:p>
          <a:p>
            <a:endParaRPr lang="en-US" dirty="0"/>
          </a:p>
          <a:p>
            <a:r>
              <a:rPr lang="en-US" dirty="0"/>
              <a:t>… </a:t>
            </a:r>
            <a:r>
              <a:rPr lang="en-US" dirty="0" err="1"/>
              <a:t>printf</a:t>
            </a:r>
            <a:r>
              <a:rPr lang="en-US" dirty="0"/>
              <a:t>(“something”) turns into std::</a:t>
            </a:r>
            <a:r>
              <a:rPr lang="en-US" dirty="0" err="1"/>
              <a:t>cout</a:t>
            </a:r>
            <a:r>
              <a:rPr lang="en-US" dirty="0"/>
              <a:t> &lt;&lt; “something”, and this in turn creates a std::string(“something”).  </a:t>
            </a:r>
            <a:r>
              <a:rPr lang="en-US" b="1" dirty="0"/>
              <a:t>Program crashes.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7B035-0F97-90E1-7D43-F9E3D36F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51CC9-9A14-0CE1-830C-4C59001C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365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501" y="369613"/>
            <a:ext cx="10641691" cy="1053803"/>
          </a:xfrm>
        </p:spPr>
        <p:txBody>
          <a:bodyPr/>
          <a:lstStyle/>
          <a:p>
            <a:r>
              <a:rPr lang="en-US"/>
              <a:t>Load/Run-time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148" y="4114800"/>
            <a:ext cx="10760044" cy="2362200"/>
          </a:xfrm>
        </p:spPr>
        <p:txBody>
          <a:bodyPr>
            <a:normAutofit lnSpcReduction="10000"/>
          </a:bodyPr>
          <a:lstStyle/>
          <a:p>
            <a:r>
              <a:rPr lang="en-US"/>
              <a:t> </a:t>
            </a:r>
            <a:r>
              <a:rPr lang="en-US">
                <a:latin typeface="Courier New"/>
                <a:cs typeface="Courier New"/>
              </a:rPr>
              <a:t>The LD_PRELOAD </a:t>
            </a:r>
            <a:r>
              <a:rPr lang="en-US"/>
              <a:t>environment variable tells the dynamic linker to resolve unresolved refs (e.g., to </a:t>
            </a:r>
            <a:r>
              <a:rPr lang="en-US">
                <a:latin typeface="Courier New"/>
                <a:cs typeface="Courier New"/>
              </a:rPr>
              <a:t>malloc)</a:t>
            </a:r>
            <a:r>
              <a:rPr lang="en-US"/>
              <a:t>by looking in </a:t>
            </a:r>
            <a:r>
              <a:rPr lang="en-US" err="1">
                <a:latin typeface="Courier New"/>
                <a:cs typeface="Courier New"/>
              </a:rPr>
              <a:t>mymalloc.so</a:t>
            </a:r>
            <a:r>
              <a:rPr lang="en-US"/>
              <a:t> first.</a:t>
            </a:r>
          </a:p>
          <a:p>
            <a:r>
              <a:rPr lang="en-US"/>
              <a:t>Type into (some) shells as:</a:t>
            </a:r>
          </a:p>
          <a:p>
            <a:pPr marL="57150" indent="0">
              <a:buNone/>
            </a:pPr>
            <a:r>
              <a:rPr lang="en-US" sz="2000">
                <a:latin typeface="Courier New"/>
                <a:cs typeface="Courier New"/>
              </a:rPr>
              <a:t>env LD_PRELOAD=./</a:t>
            </a:r>
            <a:r>
              <a:rPr lang="en-US" sz="2000" err="1">
                <a:latin typeface="Courier New"/>
                <a:cs typeface="Courier New"/>
              </a:rPr>
              <a:t>mymalloc.so</a:t>
            </a:r>
            <a:r>
              <a:rPr lang="en-US" sz="2000">
                <a:latin typeface="Courier New"/>
                <a:cs typeface="Courier New"/>
              </a:rPr>
              <a:t> ./</a:t>
            </a:r>
            <a:r>
              <a:rPr lang="en-US" sz="2000" err="1">
                <a:latin typeface="Courier New"/>
                <a:cs typeface="Courier New"/>
              </a:rPr>
              <a:t>intr</a:t>
            </a:r>
            <a:r>
              <a:rPr lang="en-US" sz="2000">
                <a:latin typeface="Courier New"/>
                <a:cs typeface="Courier New"/>
              </a:rPr>
              <a:t> 10 100 1000)</a:t>
            </a:r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6402" y="1300878"/>
            <a:ext cx="8991598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intr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-DRUNTIME -shared -</a:t>
            </a:r>
            <a:r>
              <a:rPr lang="en-US" err="1">
                <a:latin typeface="Courier New"/>
                <a:cs typeface="Courier New"/>
              </a:rPr>
              <a:t>fpic</a:t>
            </a:r>
            <a:r>
              <a:rPr lang="en-US">
                <a:latin typeface="Courier New"/>
                <a:cs typeface="Courier New"/>
              </a:rPr>
              <a:t> -o mymalloc.so </a:t>
            </a:r>
            <a:r>
              <a:rPr lang="en-US" err="1">
                <a:latin typeface="Courier New"/>
                <a:cs typeface="Courier New"/>
              </a:rPr>
              <a:t>mymalloc.c</a:t>
            </a:r>
            <a:r>
              <a:rPr lang="en-US">
                <a:latin typeface="Courier New"/>
                <a:cs typeface="Courier New"/>
              </a:rPr>
              <a:t> -</a:t>
            </a:r>
            <a:r>
              <a:rPr lang="en-US" err="1">
                <a:latin typeface="Courier New"/>
                <a:cs typeface="Courier New"/>
              </a:rPr>
              <a:t>ldl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-o </a:t>
            </a:r>
            <a:r>
              <a:rPr lang="en-US" err="1">
                <a:latin typeface="Courier New"/>
                <a:cs typeface="Courier New"/>
              </a:rPr>
              <a:t>intr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int.c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runr</a:t>
            </a:r>
            <a:endParaRPr lang="en-US">
              <a:latin typeface="Courier New"/>
              <a:cs typeface="Courier New"/>
            </a:endParaRPr>
          </a:p>
          <a:p>
            <a:r>
              <a:rPr lang="en-US">
                <a:latin typeface="Courier New"/>
                <a:cs typeface="Courier New"/>
              </a:rPr>
              <a:t>(LD_PRELOAD="./mymalloc.so" ./</a:t>
            </a:r>
            <a:r>
              <a:rPr lang="en-US" err="1">
                <a:latin typeface="Courier New"/>
                <a:cs typeface="Courier New"/>
              </a:rPr>
              <a:t>intr</a:t>
            </a:r>
            <a:r>
              <a:rPr lang="en-US">
                <a:latin typeface="Courier New"/>
                <a:cs typeface="Courier New"/>
              </a:rPr>
              <a:t> 10 100 1000)</a:t>
            </a:r>
          </a:p>
          <a:p>
            <a:r>
              <a:rPr lang="fi-FI">
                <a:latin typeface="Courier New"/>
                <a:cs typeface="Courier New"/>
              </a:rPr>
              <a:t>malloc(10) = 0x91a010</a:t>
            </a:r>
          </a:p>
          <a:p>
            <a:r>
              <a:rPr lang="en-US">
                <a:latin typeface="Courier New"/>
                <a:cs typeface="Courier New"/>
              </a:rPr>
              <a:t>free(0x91a010)</a:t>
            </a:r>
          </a:p>
          <a:p>
            <a:r>
              <a:rPr lang="en-US">
                <a:latin typeface="Courier New"/>
                <a:cs typeface="Courier New"/>
              </a:rPr>
              <a:t>. . . </a:t>
            </a: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0" y="2895601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105400" y="2057400"/>
            <a:ext cx="1371600" cy="838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7A9160-CF5C-4181-8C1E-7514FEC52E00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C96C6-2C3E-4DED-8B51-D6C2FF6B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71FEB-C1CA-4C92-B111-B322085F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Interpositioning</a:t>
            </a:r>
            <a:r>
              <a:rPr lang="en-US"/>
              <a:t>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Compile Time</a:t>
            </a:r>
          </a:p>
          <a:p>
            <a:pPr lvl="1"/>
            <a:r>
              <a:rPr lang="en-US"/>
              <a:t>  Apparent calls to </a:t>
            </a:r>
            <a:r>
              <a:rPr lang="en-US" b="1">
                <a:latin typeface="Courier New"/>
                <a:cs typeface="Courier New"/>
              </a:rPr>
              <a:t>mallo</a:t>
            </a:r>
            <a:r>
              <a:rPr lang="en-US"/>
              <a:t>c/</a:t>
            </a:r>
            <a:r>
              <a:rPr lang="en-US" b="1">
                <a:latin typeface="Courier New"/>
                <a:cs typeface="Courier New"/>
              </a:rPr>
              <a:t>free</a:t>
            </a:r>
            <a:r>
              <a:rPr lang="en-US"/>
              <a:t> get macro-expanded into calls to </a:t>
            </a:r>
            <a:r>
              <a:rPr lang="en-US" b="1" err="1">
                <a:latin typeface="Courier New"/>
                <a:cs typeface="Courier New"/>
              </a:rPr>
              <a:t>mymalloc</a:t>
            </a:r>
            <a:r>
              <a:rPr lang="en-US"/>
              <a:t>/</a:t>
            </a:r>
            <a:r>
              <a:rPr lang="en-US" b="1" err="1">
                <a:latin typeface="Courier New"/>
                <a:cs typeface="Courier New"/>
              </a:rPr>
              <a:t>myfree</a:t>
            </a:r>
            <a:endParaRPr lang="en-US" b="1">
              <a:latin typeface="Courier New"/>
              <a:cs typeface="Courier New"/>
            </a:endParaRPr>
          </a:p>
          <a:p>
            <a:pPr lvl="1"/>
            <a:r>
              <a:rPr lang="en-US"/>
              <a:t>  Simple approach.  Must have access to source &amp; recompile</a:t>
            </a:r>
            <a:endParaRPr lang="en-US" b="1">
              <a:latin typeface="Courier New"/>
              <a:cs typeface="Courier New"/>
            </a:endParaRPr>
          </a:p>
          <a:p>
            <a:r>
              <a:rPr lang="en-US"/>
              <a:t>Link Time</a:t>
            </a:r>
          </a:p>
          <a:p>
            <a:pPr lvl="1"/>
            <a:r>
              <a:rPr lang="en-US"/>
              <a:t>  Use linker trick to have special name resolutions</a:t>
            </a:r>
          </a:p>
          <a:p>
            <a:pPr lvl="2"/>
            <a:r>
              <a:rPr lang="en-US" b="1">
                <a:latin typeface="Courier New"/>
                <a:cs typeface="Courier New"/>
              </a:rPr>
              <a:t>  malloc </a:t>
            </a:r>
            <a:r>
              <a:rPr lang="en-US">
                <a:sym typeface="Wingdings" pitchFamily="2" charset="2"/>
              </a:rPr>
              <a:t> </a:t>
            </a:r>
            <a:r>
              <a:rPr lang="en-US" b="1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err="1">
                <a:latin typeface="Courier New"/>
                <a:cs typeface="Courier New"/>
                <a:sym typeface="Wingdings" pitchFamily="2" charset="2"/>
              </a:rPr>
              <a:t>wrap_malloc</a:t>
            </a:r>
            <a:endParaRPr lang="en-US" b="1">
              <a:latin typeface="Courier New"/>
              <a:cs typeface="Courier New"/>
              <a:sym typeface="Wingdings" pitchFamily="2" charset="2"/>
            </a:endParaRPr>
          </a:p>
          <a:p>
            <a:pPr lvl="2"/>
            <a:r>
              <a:rPr lang="en-US" b="1">
                <a:latin typeface="Courier New"/>
                <a:cs typeface="Courier New"/>
                <a:sym typeface="Wingdings" pitchFamily="2" charset="2"/>
              </a:rPr>
              <a:t>  __</a:t>
            </a:r>
            <a:r>
              <a:rPr lang="en-US" b="1" err="1">
                <a:latin typeface="Courier New"/>
                <a:cs typeface="Courier New"/>
                <a:sym typeface="Wingdings" pitchFamily="2" charset="2"/>
              </a:rPr>
              <a:t>real_malloc</a:t>
            </a:r>
            <a:r>
              <a:rPr lang="en-US">
                <a:sym typeface="Wingdings" pitchFamily="2" charset="2"/>
              </a:rPr>
              <a:t>  </a:t>
            </a:r>
            <a:r>
              <a:rPr lang="en-US" b="1">
                <a:latin typeface="Courier New"/>
                <a:cs typeface="Courier New"/>
                <a:sym typeface="Wingdings" pitchFamily="2" charset="2"/>
              </a:rPr>
              <a:t>malloc</a:t>
            </a:r>
          </a:p>
          <a:p>
            <a:r>
              <a:rPr lang="en-US">
                <a:sym typeface="Wingdings" pitchFamily="2" charset="2"/>
              </a:rPr>
              <a:t>Load/Run Time</a:t>
            </a:r>
          </a:p>
          <a:p>
            <a:pPr lvl="1"/>
            <a:r>
              <a:rPr lang="en-US">
                <a:sym typeface="Wingdings" pitchFamily="2" charset="2"/>
              </a:rPr>
              <a:t>  Implement custom version of </a:t>
            </a:r>
            <a:r>
              <a:rPr lang="en-US" b="1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>
                <a:sym typeface="Wingdings" pitchFamily="2" charset="2"/>
              </a:rPr>
              <a:t>/</a:t>
            </a:r>
            <a:r>
              <a:rPr lang="en-US" b="1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>
                <a:sym typeface="Wingdings" pitchFamily="2" charset="2"/>
              </a:rPr>
              <a:t> that use dynamic linking to load library   </a:t>
            </a:r>
            <a:br>
              <a:rPr lang="en-US">
                <a:sym typeface="Wingdings" pitchFamily="2" charset="2"/>
              </a:rPr>
            </a:br>
            <a:r>
              <a:rPr lang="en-US">
                <a:sym typeface="Wingdings" pitchFamily="2" charset="2"/>
              </a:rPr>
              <a:t>   </a:t>
            </a:r>
            <a:r>
              <a:rPr lang="en-US" b="1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>
                <a:sym typeface="Wingdings" pitchFamily="2" charset="2"/>
              </a:rPr>
              <a:t>/</a:t>
            </a:r>
            <a:r>
              <a:rPr lang="en-US" b="1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>
                <a:sym typeface="Wingdings" pitchFamily="2" charset="2"/>
              </a:rPr>
              <a:t> under different names</a:t>
            </a:r>
          </a:p>
          <a:p>
            <a:pPr lvl="1"/>
            <a:r>
              <a:rPr lang="en-US">
                <a:sym typeface="Wingdings" pitchFamily="2" charset="2"/>
              </a:rPr>
              <a:t>  Can use with ANY dynamically linked binary</a:t>
            </a:r>
          </a:p>
          <a:p>
            <a:pPr marL="57150" indent="0">
              <a:buNone/>
            </a:pPr>
            <a:r>
              <a:rPr lang="en-US" sz="1800">
                <a:latin typeface="Courier New"/>
                <a:cs typeface="Courier New"/>
              </a:rPr>
              <a:t>env LD_PRELOAD=./</a:t>
            </a:r>
            <a:r>
              <a:rPr lang="en-US" sz="1800" err="1">
                <a:latin typeface="Courier New"/>
                <a:cs typeface="Courier New"/>
              </a:rPr>
              <a:t>mymalloc.so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gcc</a:t>
            </a:r>
            <a:r>
              <a:rPr lang="en-US" sz="1800">
                <a:latin typeface="Courier New"/>
                <a:cs typeface="Courier New"/>
              </a:rPr>
              <a:t> –c </a:t>
            </a:r>
            <a:r>
              <a:rPr lang="en-US" sz="1800" err="1">
                <a:latin typeface="Courier New"/>
                <a:cs typeface="Courier New"/>
              </a:rPr>
              <a:t>int.c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pPr lvl="1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236AD-6AB5-4A65-8C10-71A6F8C9F7CE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/>
              <a:t>Time permitting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D6A5-D161-490E-9063-502F47DA4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48BE8-02E8-4DDC-8F3F-6189BA23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Usually: Just happens, no big deal</a:t>
            </a:r>
          </a:p>
          <a:p>
            <a:r>
              <a:rPr lang="en-US"/>
              <a:t>But there are many sophisticated features and options!</a:t>
            </a:r>
          </a:p>
          <a:p>
            <a:r>
              <a:rPr lang="en-US"/>
              <a:t>When using these fancier options, expect strange errors</a:t>
            </a:r>
          </a:p>
          <a:p>
            <a:pPr lvl="1"/>
            <a:r>
              <a:rPr lang="en-US"/>
              <a:t>  Bad symbol resolution</a:t>
            </a:r>
          </a:p>
          <a:p>
            <a:pPr lvl="1"/>
            <a:r>
              <a:rPr lang="en-US"/>
              <a:t>  Ordering dependence of linked .o, .a, and .so files</a:t>
            </a:r>
          </a:p>
          <a:p>
            <a:r>
              <a:rPr lang="en-US"/>
              <a:t>For power users, it takes effort but then you can do:</a:t>
            </a:r>
          </a:p>
          <a:p>
            <a:pPr lvl="1"/>
            <a:r>
              <a:rPr lang="en-US"/>
              <a:t>  </a:t>
            </a:r>
            <a:r>
              <a:rPr lang="en-US" err="1"/>
              <a:t>Interpositioning</a:t>
            </a:r>
            <a:r>
              <a:rPr lang="en-US"/>
              <a:t> to trace programs with &amp; without source</a:t>
            </a:r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C468F-D367-479E-8F83-A9904ADC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ADDCF-684F-4122-B51B-DA6A4084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 (C++ is the same)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706832" y="2834586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b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b="1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b="1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b="1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291533" y="2834587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b="1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b="1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67039" y="534871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439117" y="5339246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B8AFA2-ADAD-4F09-823F-BFD8AB64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6344F2-2236-4AFD-8CAB-3B2EEF51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0360" y="1115683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b="1" err="1">
                <a:latin typeface="Calibri"/>
                <a:cs typeface="Calibri"/>
              </a:rPr>
              <a:t>Gcc</a:t>
            </a:r>
            <a:r>
              <a:rPr lang="en-US" sz="2000" b="1">
                <a:latin typeface="Calibri"/>
                <a:cs typeface="Calibri"/>
              </a:rPr>
              <a:t> is really a “</a:t>
            </a:r>
            <a:r>
              <a:rPr lang="en-US" sz="2000" b="1" i="1">
                <a:latin typeface="Calibri"/>
                <a:cs typeface="Calibri"/>
              </a:rPr>
              <a:t>compiler driver”</a:t>
            </a:r>
            <a:r>
              <a:rPr lang="en-US" sz="2000" b="1">
                <a:latin typeface="Calibri"/>
                <a:cs typeface="Calibri"/>
              </a:rPr>
              <a:t>:  It launches a series of sub-programs</a:t>
            </a:r>
          </a:p>
          <a:p>
            <a:pPr lvl="1"/>
            <a:r>
              <a:rPr lang="en-US" sz="1800" b="1" err="1">
                <a:latin typeface="Courier New" charset="0"/>
              </a:rPr>
              <a:t>linux</a:t>
            </a:r>
            <a:r>
              <a:rPr lang="en-US" sz="1800" b="1">
                <a:latin typeface="Courier New" charset="0"/>
              </a:rPr>
              <a:t>&gt; </a:t>
            </a:r>
            <a:r>
              <a:rPr lang="en-US" sz="1800" b="1" i="1" err="1">
                <a:latin typeface="Courier New" charset="0"/>
              </a:rPr>
              <a:t>gcc</a:t>
            </a:r>
            <a:r>
              <a:rPr lang="en-US" sz="1800" b="1" i="1">
                <a:latin typeface="Courier New" charset="0"/>
              </a:rPr>
              <a:t> -</a:t>
            </a:r>
            <a:r>
              <a:rPr lang="en-US" sz="1800" b="1" i="1" err="1">
                <a:latin typeface="Courier New" charset="0"/>
              </a:rPr>
              <a:t>Og</a:t>
            </a:r>
            <a:r>
              <a:rPr lang="en-US" sz="1800" b="1" i="1">
                <a:latin typeface="Courier New" charset="0"/>
              </a:rPr>
              <a:t> -o prog </a:t>
            </a:r>
            <a:r>
              <a:rPr lang="en-US" sz="1800" b="1" i="1" err="1">
                <a:latin typeface="Courier New" charset="0"/>
              </a:rPr>
              <a:t>main.c</a:t>
            </a:r>
            <a:r>
              <a:rPr lang="en-US" sz="1800" b="1" i="1">
                <a:latin typeface="Courier New" charset="0"/>
              </a:rPr>
              <a:t> </a:t>
            </a:r>
            <a:r>
              <a:rPr lang="en-US" sz="1800" b="1" i="1" err="1">
                <a:latin typeface="Courier New" charset="0"/>
              </a:rPr>
              <a:t>sum.c</a:t>
            </a:r>
            <a:endParaRPr lang="en-US" sz="1800" b="1" i="1">
              <a:latin typeface="Courier New" charset="0"/>
            </a:endParaRPr>
          </a:p>
          <a:p>
            <a:pPr lvl="1"/>
            <a:r>
              <a:rPr lang="en-US" sz="1800" b="1" err="1">
                <a:latin typeface="Courier New" charset="0"/>
              </a:rPr>
              <a:t>linux</a:t>
            </a:r>
            <a:r>
              <a:rPr lang="en-US" sz="1800" b="1">
                <a:latin typeface="Courier New" charset="0"/>
              </a:rPr>
              <a:t>&gt; </a:t>
            </a:r>
            <a:r>
              <a:rPr lang="en-US" sz="1800" b="1" i="1">
                <a:latin typeface="Courier New" charset="0"/>
              </a:rPr>
              <a:t>./prog</a:t>
            </a: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6002547" y="29365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392947" y="4993947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5164347" y="3306433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b="1">
                <a:latin typeface="Calibri"/>
                <a:cs typeface="Calibri"/>
              </a:rPr>
              <a:t>(</a:t>
            </a:r>
            <a:r>
              <a:rPr lang="en-US" b="1" err="1">
                <a:latin typeface="Calibri"/>
                <a:cs typeface="Calibri"/>
              </a:rPr>
              <a:t>cpp</a:t>
            </a:r>
            <a:r>
              <a:rPr lang="en-US" b="1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5469147" y="2563483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Courier New"/>
                <a:cs typeface="Courier New"/>
              </a:rPr>
              <a:t>main.c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5604085" y="4239883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7069347" y="3306433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b="1">
                <a:latin typeface="Calibri"/>
                <a:cs typeface="Calibri"/>
              </a:rPr>
              <a:t>(</a:t>
            </a:r>
            <a:r>
              <a:rPr lang="en-US" b="1" err="1">
                <a:latin typeface="Calibri"/>
                <a:cs typeface="Calibri"/>
              </a:rPr>
              <a:t>cpp</a:t>
            </a:r>
            <a:r>
              <a:rPr lang="en-US" b="1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7526547" y="2563483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Courier New"/>
                <a:cs typeface="Courier New"/>
              </a:rPr>
              <a:t>sum.c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7603847" y="4239883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err="1">
                <a:latin typeface="Courier New"/>
                <a:cs typeface="Courier New"/>
              </a:rPr>
              <a:t>sum.o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6535947" y="5686096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Courier New"/>
                <a:cs typeface="Courier New"/>
              </a:rPr>
              <a:t>prog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7994860" y="29365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6002547" y="40033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7994860" y="40033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7994860" y="46129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6894722" y="5386058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6002547" y="46129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9018797" y="2615871"/>
            <a:ext cx="1268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8955298" y="4160509"/>
            <a:ext cx="235224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b="1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7335139" y="5503533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b="1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b="1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b="1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b="1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b="1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85748A-0BC3-4C2B-B278-00356FC7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CA7BE7-D055-407B-AC0A-EDDF0D14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  Reason 1: Modularity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8016" lvl="1" indent="0">
              <a:buNone/>
            </a:pPr>
            <a:r>
              <a:rPr lang="en-US"/>
              <a:t>Program can be written as a collection of smaller source files, rather than one monolithic mass.  But later we need to combine all of these.</a:t>
            </a:r>
          </a:p>
          <a:p>
            <a:pPr lvl="1"/>
            <a:endParaRPr lang="en-US"/>
          </a:p>
          <a:p>
            <a:pPr marL="128016" lvl="1" indent="0">
              <a:buNone/>
            </a:pPr>
            <a:r>
              <a:rPr lang="en-US"/>
              <a:t>Each C++ class normally has its own </a:t>
            </a:r>
            <a:r>
              <a:rPr lang="en-US" err="1"/>
              <a:t>hpp</a:t>
            </a:r>
            <a:r>
              <a:rPr lang="en-US"/>
              <a:t> file (declares the type signatures of the methods and fields) and a separate </a:t>
            </a:r>
            <a:r>
              <a:rPr lang="en-US" err="1"/>
              <a:t>cpp</a:t>
            </a:r>
            <a:r>
              <a:rPr lang="en-US"/>
              <a:t> file (implements the class).</a:t>
            </a:r>
          </a:p>
          <a:p>
            <a:pPr marL="128016" lvl="1" indent="0">
              <a:buNone/>
            </a:pPr>
            <a:endParaRPr lang="en-US"/>
          </a:p>
          <a:p>
            <a:pPr marL="128016" lvl="1" indent="0">
              <a:buNone/>
            </a:pPr>
            <a:r>
              <a:rPr lang="en-US"/>
              <a:t>For fancy templated classes, C++ itself creates the needed </a:t>
            </a:r>
            <a:r>
              <a:rPr lang="en-US" err="1"/>
              <a:t>cpp</a:t>
            </a:r>
            <a:r>
              <a:rPr lang="en-US"/>
              <a:t> files, one for each distinct type-parameters list.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C8936E-1F96-4B6B-95C9-02E8EDB4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Spring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CC6A58-2434-44A6-8613-6845D6B4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6902</Words>
  <Application>Microsoft Office PowerPoint</Application>
  <PresentationFormat>Widescreen</PresentationFormat>
  <Paragraphs>1148</Paragraphs>
  <Slides>66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8" baseType="lpstr">
      <vt:lpstr>Arial</vt:lpstr>
      <vt:lpstr>Calibri</vt:lpstr>
      <vt:lpstr>Century Gothic</vt:lpstr>
      <vt:lpstr>Courier</vt:lpstr>
      <vt:lpstr>Courier New</vt:lpstr>
      <vt:lpstr>Roboto</vt:lpstr>
      <vt:lpstr>Tw Cen MT</vt:lpstr>
      <vt:lpstr>Tw Cen MT Condensed</vt:lpstr>
      <vt:lpstr>Wingdings</vt:lpstr>
      <vt:lpstr>Wingdings 2</vt:lpstr>
      <vt:lpstr>Wingdings 3</vt:lpstr>
      <vt:lpstr>Integral</vt:lpstr>
      <vt:lpstr>Linking… How Basic Mechanisms enable sophisticated wrappers</vt:lpstr>
      <vt:lpstr>Systems Programming is about taking control over everything</vt:lpstr>
      <vt:lpstr>Core scenario – Part I</vt:lpstr>
      <vt:lpstr>Core scenario – Part II</vt:lpstr>
      <vt:lpstr>Idea Map For Today</vt:lpstr>
      <vt:lpstr>Linking</vt:lpstr>
      <vt:lpstr>Example C Program (C++ is the same)</vt:lpstr>
      <vt:lpstr>Linking</vt:lpstr>
      <vt:lpstr>Why Linkers?   Reason 1: Modularity</vt:lpstr>
      <vt:lpstr>an object file is an intermediate form</vt:lpstr>
      <vt:lpstr>Two forms of addressing</vt:lpstr>
      <vt:lpstr>Which does it pick?</vt:lpstr>
      <vt:lpstr>Reason 2 for linkings: Libraries</vt:lpstr>
      <vt:lpstr>Reason 2: Libraries</vt:lpstr>
      <vt:lpstr>How linking works: Symbol resolution</vt:lpstr>
      <vt:lpstr>… three cases</vt:lpstr>
      <vt:lpstr>Symbols in Example C Program</vt:lpstr>
      <vt:lpstr>Linkers can “move things around”.  We call this “relocation”</vt:lpstr>
      <vt:lpstr>Object File Format (ELF)</vt:lpstr>
      <vt:lpstr>Example of Symbol Resolution</vt:lpstr>
      <vt:lpstr>Symbol Identification</vt:lpstr>
      <vt:lpstr>Local Symbols</vt:lpstr>
      <vt:lpstr>How Linker Resolves Duplicate Symbol Definitions</vt:lpstr>
      <vt:lpstr>Linker with multiple weak declarations</vt:lpstr>
      <vt:lpstr>Global Type Mismatches cause bugs</vt:lpstr>
      <vt:lpstr>Static Libraries</vt:lpstr>
      <vt:lpstr>Commonly Used Libraries</vt:lpstr>
      <vt:lpstr>Linking with Static Libraries</vt:lpstr>
      <vt:lpstr>Linking with Static Libraries</vt:lpstr>
      <vt:lpstr>Using Static Libraries</vt:lpstr>
      <vt:lpstr>Shared Libraries</vt:lpstr>
      <vt:lpstr>Shared Libraries</vt:lpstr>
      <vt:lpstr>Dynamic Library Example</vt:lpstr>
      <vt:lpstr>Dynamic Linking at Load-time</vt:lpstr>
      <vt:lpstr>for Dynamic linking, relocation occurs at runtime</vt:lpstr>
      <vt:lpstr>Reminder: Mmapped file</vt:lpstr>
      <vt:lpstr>Steps in DLL loading</vt:lpstr>
      <vt:lpstr>… steps in dll loading as graphic</vt:lpstr>
      <vt:lpstr>… steps in dll loading as graphic</vt:lpstr>
      <vt:lpstr>… steps in dll loading as graphic</vt:lpstr>
      <vt:lpstr>… steps in dll loading as graphic</vt:lpstr>
      <vt:lpstr>When fwrite is invoked…</vt:lpstr>
      <vt:lpstr>Why did we save memory?</vt:lpstr>
      <vt:lpstr>How does the C++ compiler know that fwrite(…) will live in a DLL?</vt:lpstr>
      <vt:lpstr>Gcc options used here</vt:lpstr>
      <vt:lpstr>Dynamic Linking at Run-time</vt:lpstr>
      <vt:lpstr>Runtime errors</vt:lpstr>
      <vt:lpstr>Linking Summary </vt:lpstr>
      <vt:lpstr>Getting very fancy: Library Interpositioning (for serious hackers!)</vt:lpstr>
      <vt:lpstr>1-2-3 Recipe for Interpositioning</vt:lpstr>
      <vt:lpstr>1-2-3 Recipe for Interpositioning</vt:lpstr>
      <vt:lpstr>1-2-3 Recipe for Interpositioning</vt:lpstr>
      <vt:lpstr>… shortcut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Note: Don’t call printf in malloc/free</vt:lpstr>
      <vt:lpstr>Load/Run-time Interpositioning</vt:lpstr>
      <vt:lpstr>Interpositioning Recap</vt:lpstr>
      <vt:lpstr>Linking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CS4414  Systems Programming</dc:title>
  <dc:creator>Ken Birman</dc:creator>
  <cp:lastModifiedBy>Ken Birman</cp:lastModifiedBy>
  <cp:revision>1</cp:revision>
  <dcterms:created xsi:type="dcterms:W3CDTF">2020-07-27T14:20:38Z</dcterms:created>
  <dcterms:modified xsi:type="dcterms:W3CDTF">2024-10-09T15:24:30Z</dcterms:modified>
</cp:coreProperties>
</file>