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3"/>
  </p:notesMasterIdLst>
  <p:sldIdLst>
    <p:sldId id="256" r:id="rId2"/>
    <p:sldId id="316" r:id="rId3"/>
    <p:sldId id="366" r:id="rId4"/>
    <p:sldId id="303" r:id="rId5"/>
    <p:sldId id="317" r:id="rId6"/>
    <p:sldId id="318" r:id="rId7"/>
    <p:sldId id="364" r:id="rId8"/>
    <p:sldId id="384" r:id="rId9"/>
    <p:sldId id="319" r:id="rId10"/>
    <p:sldId id="322" r:id="rId11"/>
    <p:sldId id="385" r:id="rId12"/>
    <p:sldId id="321" r:id="rId13"/>
    <p:sldId id="324" r:id="rId14"/>
    <p:sldId id="325" r:id="rId15"/>
    <p:sldId id="323" r:id="rId16"/>
    <p:sldId id="326" r:id="rId17"/>
    <p:sldId id="327" r:id="rId18"/>
    <p:sldId id="386" r:id="rId19"/>
    <p:sldId id="328" r:id="rId20"/>
    <p:sldId id="387" r:id="rId21"/>
    <p:sldId id="329" r:id="rId22"/>
    <p:sldId id="330" r:id="rId23"/>
    <p:sldId id="331" r:id="rId24"/>
    <p:sldId id="333" r:id="rId25"/>
    <p:sldId id="380" r:id="rId26"/>
    <p:sldId id="391" r:id="rId27"/>
    <p:sldId id="334" r:id="rId28"/>
    <p:sldId id="335" r:id="rId29"/>
    <p:sldId id="346" r:id="rId30"/>
    <p:sldId id="374" r:id="rId31"/>
    <p:sldId id="388" r:id="rId32"/>
    <p:sldId id="389" r:id="rId33"/>
    <p:sldId id="390" r:id="rId34"/>
    <p:sldId id="332" r:id="rId35"/>
    <p:sldId id="392" r:id="rId36"/>
    <p:sldId id="336" r:id="rId37"/>
    <p:sldId id="371" r:id="rId38"/>
    <p:sldId id="343" r:id="rId39"/>
    <p:sldId id="365" r:id="rId40"/>
    <p:sldId id="342" r:id="rId41"/>
    <p:sldId id="341" r:id="rId42"/>
    <p:sldId id="367" r:id="rId43"/>
    <p:sldId id="344" r:id="rId44"/>
    <p:sldId id="348" r:id="rId45"/>
    <p:sldId id="381" r:id="rId46"/>
    <p:sldId id="347" r:id="rId47"/>
    <p:sldId id="382" r:id="rId48"/>
    <p:sldId id="383" r:id="rId49"/>
    <p:sldId id="349" r:id="rId50"/>
    <p:sldId id="350" r:id="rId51"/>
    <p:sldId id="355" r:id="rId52"/>
    <p:sldId id="356" r:id="rId53"/>
    <p:sldId id="357" r:id="rId54"/>
    <p:sldId id="359" r:id="rId55"/>
    <p:sldId id="360" r:id="rId56"/>
    <p:sldId id="361" r:id="rId57"/>
    <p:sldId id="362" r:id="rId58"/>
    <p:sldId id="363" r:id="rId59"/>
    <p:sldId id="375" r:id="rId60"/>
    <p:sldId id="358" r:id="rId61"/>
    <p:sldId id="354" r:id="rId6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 Birman" initials="KB" lastIdx="2" clrIdx="0">
    <p:extLst>
      <p:ext uri="{19B8F6BF-5375-455C-9EA6-DF929625EA0E}">
        <p15:presenceInfo xmlns:p15="http://schemas.microsoft.com/office/powerpoint/2012/main" userId="8729f19e1223bef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66"/>
    <a:srgbClr val="000000"/>
    <a:srgbClr val="AF51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DA5412-0884-4073-BB42-13AEAE18D67D}" v="3" dt="2024-12-05T16:35:19.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33" autoAdjust="0"/>
    <p:restoredTop sz="94660"/>
  </p:normalViewPr>
  <p:slideViewPr>
    <p:cSldViewPr snapToGrid="0">
      <p:cViewPr varScale="1">
        <p:scale>
          <a:sx n="76" d="100"/>
          <a:sy n="76" d="100"/>
        </p:scale>
        <p:origin x="85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 Birman" userId="d63afa40-f901-45d1-beb5-fa688e844a7e" providerId="ADAL" clId="{3FE05AD6-03F1-4106-8F27-D0A1238AF816}"/>
    <pc:docChg chg="undo custSel addSld modSld">
      <pc:chgData name="Ken Birman" userId="d63afa40-f901-45d1-beb5-fa688e844a7e" providerId="ADAL" clId="{3FE05AD6-03F1-4106-8F27-D0A1238AF816}" dt="2023-02-20T18:20:35.287" v="848" actId="20577"/>
      <pc:docMkLst>
        <pc:docMk/>
      </pc:docMkLst>
      <pc:sldChg chg="modAnim">
        <pc:chgData name="Ken Birman" userId="d63afa40-f901-45d1-beb5-fa688e844a7e" providerId="ADAL" clId="{3FE05AD6-03F1-4106-8F27-D0A1238AF816}" dt="2023-02-20T17:01:33.128" v="5"/>
        <pc:sldMkLst>
          <pc:docMk/>
          <pc:sldMk cId="790829452" sldId="321"/>
        </pc:sldMkLst>
      </pc:sldChg>
      <pc:sldChg chg="modAnim">
        <pc:chgData name="Ken Birman" userId="d63afa40-f901-45d1-beb5-fa688e844a7e" providerId="ADAL" clId="{3FE05AD6-03F1-4106-8F27-D0A1238AF816}" dt="2023-02-20T17:01:47.698" v="6"/>
        <pc:sldMkLst>
          <pc:docMk/>
          <pc:sldMk cId="2621291978" sldId="324"/>
        </pc:sldMkLst>
      </pc:sldChg>
      <pc:sldChg chg="modSp mod">
        <pc:chgData name="Ken Birman" userId="d63afa40-f901-45d1-beb5-fa688e844a7e" providerId="ADAL" clId="{3FE05AD6-03F1-4106-8F27-D0A1238AF816}" dt="2023-02-20T18:17:10.101" v="737" actId="20577"/>
        <pc:sldMkLst>
          <pc:docMk/>
          <pc:sldMk cId="304948950" sldId="329"/>
        </pc:sldMkLst>
        <pc:spChg chg="mod">
          <ac:chgData name="Ken Birman" userId="d63afa40-f901-45d1-beb5-fa688e844a7e" providerId="ADAL" clId="{3FE05AD6-03F1-4106-8F27-D0A1238AF816}" dt="2023-02-20T18:17:10.101" v="737" actId="20577"/>
          <ac:spMkLst>
            <pc:docMk/>
            <pc:sldMk cId="304948950" sldId="329"/>
            <ac:spMk id="6" creationId="{F0F2A0E9-1B79-49AE-8CFC-83EFE0CF848D}"/>
          </ac:spMkLst>
        </pc:spChg>
      </pc:sldChg>
      <pc:sldChg chg="modSp mod">
        <pc:chgData name="Ken Birman" userId="d63afa40-f901-45d1-beb5-fa688e844a7e" providerId="ADAL" clId="{3FE05AD6-03F1-4106-8F27-D0A1238AF816}" dt="2023-02-20T18:16:54.177" v="730" actId="20577"/>
        <pc:sldMkLst>
          <pc:docMk/>
          <pc:sldMk cId="781565783" sldId="334"/>
        </pc:sldMkLst>
        <pc:spChg chg="mod">
          <ac:chgData name="Ken Birman" userId="d63afa40-f901-45d1-beb5-fa688e844a7e" providerId="ADAL" clId="{3FE05AD6-03F1-4106-8F27-D0A1238AF816}" dt="2023-02-20T18:16:54.177" v="730" actId="20577"/>
          <ac:spMkLst>
            <pc:docMk/>
            <pc:sldMk cId="781565783" sldId="334"/>
            <ac:spMk id="6" creationId="{8BFE0996-ACB2-4BE9-B1A3-CA04E64AA0BF}"/>
          </ac:spMkLst>
        </pc:spChg>
      </pc:sldChg>
      <pc:sldChg chg="modSp mod">
        <pc:chgData name="Ken Birman" userId="d63afa40-f901-45d1-beb5-fa688e844a7e" providerId="ADAL" clId="{3FE05AD6-03F1-4106-8F27-D0A1238AF816}" dt="2023-02-20T18:18:16.705" v="767" actId="20577"/>
        <pc:sldMkLst>
          <pc:docMk/>
          <pc:sldMk cId="1060049424" sldId="335"/>
        </pc:sldMkLst>
        <pc:spChg chg="mod">
          <ac:chgData name="Ken Birman" userId="d63afa40-f901-45d1-beb5-fa688e844a7e" providerId="ADAL" clId="{3FE05AD6-03F1-4106-8F27-D0A1238AF816}" dt="2023-02-20T18:18:16.705" v="767" actId="20577"/>
          <ac:spMkLst>
            <pc:docMk/>
            <pc:sldMk cId="1060049424" sldId="335"/>
            <ac:spMk id="6" creationId="{8BFE0996-ACB2-4BE9-B1A3-CA04E64AA0BF}"/>
          </ac:spMkLst>
        </pc:spChg>
      </pc:sldChg>
      <pc:sldChg chg="modSp mod">
        <pc:chgData name="Ken Birman" userId="d63afa40-f901-45d1-beb5-fa688e844a7e" providerId="ADAL" clId="{3FE05AD6-03F1-4106-8F27-D0A1238AF816}" dt="2023-02-20T18:19:22.254" v="794" actId="20577"/>
        <pc:sldMkLst>
          <pc:docMk/>
          <pc:sldMk cId="1587335052" sldId="336"/>
        </pc:sldMkLst>
        <pc:spChg chg="mod">
          <ac:chgData name="Ken Birman" userId="d63afa40-f901-45d1-beb5-fa688e844a7e" providerId="ADAL" clId="{3FE05AD6-03F1-4106-8F27-D0A1238AF816}" dt="2023-02-20T18:19:22.254" v="794" actId="20577"/>
          <ac:spMkLst>
            <pc:docMk/>
            <pc:sldMk cId="1587335052" sldId="336"/>
            <ac:spMk id="6" creationId="{691D7307-AF24-4163-A1D6-277F06DB25A6}"/>
          </ac:spMkLst>
        </pc:spChg>
      </pc:sldChg>
      <pc:sldChg chg="modSp mod">
        <pc:chgData name="Ken Birman" userId="d63afa40-f901-45d1-beb5-fa688e844a7e" providerId="ADAL" clId="{3FE05AD6-03F1-4106-8F27-D0A1238AF816}" dt="2023-02-20T17:02:52.246" v="17" actId="20577"/>
        <pc:sldMkLst>
          <pc:docMk/>
          <pc:sldMk cId="1644699861" sldId="342"/>
        </pc:sldMkLst>
        <pc:spChg chg="mod">
          <ac:chgData name="Ken Birman" userId="d63afa40-f901-45d1-beb5-fa688e844a7e" providerId="ADAL" clId="{3FE05AD6-03F1-4106-8F27-D0A1238AF816}" dt="2023-02-20T17:02:52.246" v="17" actId="20577"/>
          <ac:spMkLst>
            <pc:docMk/>
            <pc:sldMk cId="1644699861" sldId="342"/>
            <ac:spMk id="6" creationId="{3B1F715C-3571-4346-ACA7-A7E4A31760A0}"/>
          </ac:spMkLst>
        </pc:spChg>
      </pc:sldChg>
      <pc:sldChg chg="modSp mod">
        <pc:chgData name="Ken Birman" userId="d63afa40-f901-45d1-beb5-fa688e844a7e" providerId="ADAL" clId="{3FE05AD6-03F1-4106-8F27-D0A1238AF816}" dt="2023-02-20T17:50:40.607" v="713" actId="20577"/>
        <pc:sldMkLst>
          <pc:docMk/>
          <pc:sldMk cId="3839679193" sldId="343"/>
        </pc:sldMkLst>
        <pc:spChg chg="mod">
          <ac:chgData name="Ken Birman" userId="d63afa40-f901-45d1-beb5-fa688e844a7e" providerId="ADAL" clId="{3FE05AD6-03F1-4106-8F27-D0A1238AF816}" dt="2023-02-20T17:50:40.607" v="713" actId="20577"/>
          <ac:spMkLst>
            <pc:docMk/>
            <pc:sldMk cId="3839679193" sldId="343"/>
            <ac:spMk id="7" creationId="{0E16587A-5B6C-43CE-B13E-BF3EB992A6AC}"/>
          </ac:spMkLst>
        </pc:spChg>
      </pc:sldChg>
      <pc:sldChg chg="modSp mod">
        <pc:chgData name="Ken Birman" userId="d63afa40-f901-45d1-beb5-fa688e844a7e" providerId="ADAL" clId="{3FE05AD6-03F1-4106-8F27-D0A1238AF816}" dt="2023-02-20T18:20:02.270" v="815" actId="20577"/>
        <pc:sldMkLst>
          <pc:docMk/>
          <pc:sldMk cId="3301665012" sldId="348"/>
        </pc:sldMkLst>
        <pc:spChg chg="mod">
          <ac:chgData name="Ken Birman" userId="d63afa40-f901-45d1-beb5-fa688e844a7e" providerId="ADAL" clId="{3FE05AD6-03F1-4106-8F27-D0A1238AF816}" dt="2023-02-20T18:20:02.270" v="815" actId="20577"/>
          <ac:spMkLst>
            <pc:docMk/>
            <pc:sldMk cId="3301665012" sldId="348"/>
            <ac:spMk id="6" creationId="{B2A2F169-4C4E-4B95-8B24-C2B59A7F0795}"/>
          </ac:spMkLst>
        </pc:spChg>
      </pc:sldChg>
      <pc:sldChg chg="modSp mod">
        <pc:chgData name="Ken Birman" userId="d63afa40-f901-45d1-beb5-fa688e844a7e" providerId="ADAL" clId="{3FE05AD6-03F1-4106-8F27-D0A1238AF816}" dt="2023-02-20T18:20:35.287" v="848" actId="20577"/>
        <pc:sldMkLst>
          <pc:docMk/>
          <pc:sldMk cId="1485850436" sldId="349"/>
        </pc:sldMkLst>
        <pc:spChg chg="mod">
          <ac:chgData name="Ken Birman" userId="d63afa40-f901-45d1-beb5-fa688e844a7e" providerId="ADAL" clId="{3FE05AD6-03F1-4106-8F27-D0A1238AF816}" dt="2023-02-20T18:20:35.287" v="848" actId="20577"/>
          <ac:spMkLst>
            <pc:docMk/>
            <pc:sldMk cId="1485850436" sldId="349"/>
            <ac:spMk id="2" creationId="{BFC74325-1BC6-4016-B698-AE1CED7009ED}"/>
          </ac:spMkLst>
        </pc:spChg>
      </pc:sldChg>
      <pc:sldChg chg="modSp mod">
        <pc:chgData name="Ken Birman" userId="d63afa40-f901-45d1-beb5-fa688e844a7e" providerId="ADAL" clId="{3FE05AD6-03F1-4106-8F27-D0A1238AF816}" dt="2023-02-20T17:07:42.462" v="651" actId="20577"/>
        <pc:sldMkLst>
          <pc:docMk/>
          <pc:sldMk cId="940357838" sldId="374"/>
        </pc:sldMkLst>
        <pc:spChg chg="mod">
          <ac:chgData name="Ken Birman" userId="d63afa40-f901-45d1-beb5-fa688e844a7e" providerId="ADAL" clId="{3FE05AD6-03F1-4106-8F27-D0A1238AF816}" dt="2023-02-20T17:07:42.462" v="651" actId="20577"/>
          <ac:spMkLst>
            <pc:docMk/>
            <pc:sldMk cId="940357838" sldId="374"/>
            <ac:spMk id="3" creationId="{D7C0352C-CBA7-488D-92EF-73267D9D6FC0}"/>
          </ac:spMkLst>
        </pc:spChg>
      </pc:sldChg>
      <pc:sldChg chg="modSp mod">
        <pc:chgData name="Ken Birman" userId="d63afa40-f901-45d1-beb5-fa688e844a7e" providerId="ADAL" clId="{3FE05AD6-03F1-4106-8F27-D0A1238AF816}" dt="2023-02-20T18:16:36.239" v="726" actId="20577"/>
        <pc:sldMkLst>
          <pc:docMk/>
          <pc:sldMk cId="1916116961" sldId="380"/>
        </pc:sldMkLst>
        <pc:spChg chg="mod">
          <ac:chgData name="Ken Birman" userId="d63afa40-f901-45d1-beb5-fa688e844a7e" providerId="ADAL" clId="{3FE05AD6-03F1-4106-8F27-D0A1238AF816}" dt="2023-02-20T18:16:36.239" v="726" actId="20577"/>
          <ac:spMkLst>
            <pc:docMk/>
            <pc:sldMk cId="1916116961" sldId="380"/>
            <ac:spMk id="6" creationId="{8BFE0996-ACB2-4BE9-B1A3-CA04E64AA0BF}"/>
          </ac:spMkLst>
        </pc:spChg>
      </pc:sldChg>
      <pc:sldChg chg="modSp mod">
        <pc:chgData name="Ken Birman" userId="d63afa40-f901-45d1-beb5-fa688e844a7e" providerId="ADAL" clId="{3FE05AD6-03F1-4106-8F27-D0A1238AF816}" dt="2023-02-20T18:20:21.491" v="845" actId="20577"/>
        <pc:sldMkLst>
          <pc:docMk/>
          <pc:sldMk cId="3743611318" sldId="381"/>
        </pc:sldMkLst>
        <pc:spChg chg="mod">
          <ac:chgData name="Ken Birman" userId="d63afa40-f901-45d1-beb5-fa688e844a7e" providerId="ADAL" clId="{3FE05AD6-03F1-4106-8F27-D0A1238AF816}" dt="2023-02-20T18:20:21.491" v="845" actId="20577"/>
          <ac:spMkLst>
            <pc:docMk/>
            <pc:sldMk cId="3743611318" sldId="381"/>
            <ac:spMk id="2" creationId="{E565B23F-499E-B3C9-0399-6068FDAB7902}"/>
          </ac:spMkLst>
        </pc:spChg>
      </pc:sldChg>
      <pc:sldChg chg="addSp modSp new mod">
        <pc:chgData name="Ken Birman" userId="d63afa40-f901-45d1-beb5-fa688e844a7e" providerId="ADAL" clId="{3FE05AD6-03F1-4106-8F27-D0A1238AF816}" dt="2023-02-20T18:18:52.812" v="790"/>
        <pc:sldMkLst>
          <pc:docMk/>
          <pc:sldMk cId="456927445" sldId="388"/>
        </pc:sldMkLst>
        <pc:spChg chg="mod">
          <ac:chgData name="Ken Birman" userId="d63afa40-f901-45d1-beb5-fa688e844a7e" providerId="ADAL" clId="{3FE05AD6-03F1-4106-8F27-D0A1238AF816}" dt="2023-02-20T18:18:52.812" v="790"/>
          <ac:spMkLst>
            <pc:docMk/>
            <pc:sldMk cId="456927445" sldId="388"/>
            <ac:spMk id="2" creationId="{70874B5B-CD7E-0DE0-D37E-DDC71A0CAD77}"/>
          </ac:spMkLst>
        </pc:spChg>
        <pc:spChg chg="mod">
          <ac:chgData name="Ken Birman" userId="d63afa40-f901-45d1-beb5-fa688e844a7e" providerId="ADAL" clId="{3FE05AD6-03F1-4106-8F27-D0A1238AF816}" dt="2023-02-20T17:08:14.166" v="658" actId="20577"/>
          <ac:spMkLst>
            <pc:docMk/>
            <pc:sldMk cId="456927445" sldId="388"/>
            <ac:spMk id="3" creationId="{58F3C196-4237-E73C-1283-2F5E443FDE05}"/>
          </ac:spMkLst>
        </pc:spChg>
        <pc:spChg chg="add mod">
          <ac:chgData name="Ken Birman" userId="d63afa40-f901-45d1-beb5-fa688e844a7e" providerId="ADAL" clId="{3FE05AD6-03F1-4106-8F27-D0A1238AF816}" dt="2023-02-20T17:08:29.671" v="666" actId="6549"/>
          <ac:spMkLst>
            <pc:docMk/>
            <pc:sldMk cId="456927445" sldId="388"/>
            <ac:spMk id="6" creationId="{95593BBA-E3D7-4C88-2D69-5C8B54535B98}"/>
          </ac:spMkLst>
        </pc:spChg>
      </pc:sldChg>
      <pc:sldChg chg="addSp modSp add mod">
        <pc:chgData name="Ken Birman" userId="d63afa40-f901-45d1-beb5-fa688e844a7e" providerId="ADAL" clId="{3FE05AD6-03F1-4106-8F27-D0A1238AF816}" dt="2023-02-20T18:18:55.893" v="791"/>
        <pc:sldMkLst>
          <pc:docMk/>
          <pc:sldMk cId="378671522" sldId="389"/>
        </pc:sldMkLst>
        <pc:spChg chg="mod">
          <ac:chgData name="Ken Birman" userId="d63afa40-f901-45d1-beb5-fa688e844a7e" providerId="ADAL" clId="{3FE05AD6-03F1-4106-8F27-D0A1238AF816}" dt="2023-02-20T18:18:55.893" v="791"/>
          <ac:spMkLst>
            <pc:docMk/>
            <pc:sldMk cId="378671522" sldId="389"/>
            <ac:spMk id="2" creationId="{70874B5B-CD7E-0DE0-D37E-DDC71A0CAD77}"/>
          </ac:spMkLst>
        </pc:spChg>
        <pc:spChg chg="mod">
          <ac:chgData name="Ken Birman" userId="d63afa40-f901-45d1-beb5-fa688e844a7e" providerId="ADAL" clId="{3FE05AD6-03F1-4106-8F27-D0A1238AF816}" dt="2023-02-20T17:09:16.548" v="688" actId="27636"/>
          <ac:spMkLst>
            <pc:docMk/>
            <pc:sldMk cId="378671522" sldId="389"/>
            <ac:spMk id="3" creationId="{58F3C196-4237-E73C-1283-2F5E443FDE05}"/>
          </ac:spMkLst>
        </pc:spChg>
        <pc:spChg chg="add mod">
          <ac:chgData name="Ken Birman" userId="d63afa40-f901-45d1-beb5-fa688e844a7e" providerId="ADAL" clId="{3FE05AD6-03F1-4106-8F27-D0A1238AF816}" dt="2023-02-20T17:09:19.232" v="689" actId="6549"/>
          <ac:spMkLst>
            <pc:docMk/>
            <pc:sldMk cId="378671522" sldId="389"/>
            <ac:spMk id="6" creationId="{9DA3E936-D312-71C3-F633-4BBBBFAB4439}"/>
          </ac:spMkLst>
        </pc:spChg>
      </pc:sldChg>
      <pc:sldChg chg="addSp modSp add mod">
        <pc:chgData name="Ken Birman" userId="d63afa40-f901-45d1-beb5-fa688e844a7e" providerId="ADAL" clId="{3FE05AD6-03F1-4106-8F27-D0A1238AF816}" dt="2023-02-20T18:18:57.660" v="792"/>
        <pc:sldMkLst>
          <pc:docMk/>
          <pc:sldMk cId="547024990" sldId="390"/>
        </pc:sldMkLst>
        <pc:spChg chg="mod">
          <ac:chgData name="Ken Birman" userId="d63afa40-f901-45d1-beb5-fa688e844a7e" providerId="ADAL" clId="{3FE05AD6-03F1-4106-8F27-D0A1238AF816}" dt="2023-02-20T18:18:57.660" v="792"/>
          <ac:spMkLst>
            <pc:docMk/>
            <pc:sldMk cId="547024990" sldId="390"/>
            <ac:spMk id="2" creationId="{70874B5B-CD7E-0DE0-D37E-DDC71A0CAD77}"/>
          </ac:spMkLst>
        </pc:spChg>
        <pc:spChg chg="mod">
          <ac:chgData name="Ken Birman" userId="d63afa40-f901-45d1-beb5-fa688e844a7e" providerId="ADAL" clId="{3FE05AD6-03F1-4106-8F27-D0A1238AF816}" dt="2023-02-20T17:09:51.930" v="710" actId="20577"/>
          <ac:spMkLst>
            <pc:docMk/>
            <pc:sldMk cId="547024990" sldId="390"/>
            <ac:spMk id="3" creationId="{58F3C196-4237-E73C-1283-2F5E443FDE05}"/>
          </ac:spMkLst>
        </pc:spChg>
        <pc:spChg chg="add mod">
          <ac:chgData name="Ken Birman" userId="d63afa40-f901-45d1-beb5-fa688e844a7e" providerId="ADAL" clId="{3FE05AD6-03F1-4106-8F27-D0A1238AF816}" dt="2023-02-20T17:09:41.111" v="703" actId="20577"/>
          <ac:spMkLst>
            <pc:docMk/>
            <pc:sldMk cId="547024990" sldId="390"/>
            <ac:spMk id="6" creationId="{55926C8C-93A0-0404-0F82-5610C1E8C430}"/>
          </ac:spMkLst>
        </pc:spChg>
      </pc:sldChg>
    </pc:docChg>
  </pc:docChgLst>
  <pc:docChgLst>
    <pc:chgData name="Ken Birman" userId="d63afa40-f901-45d1-beb5-fa688e844a7e" providerId="ADAL" clId="{A3267CEC-5EE0-4D39-9B46-38B76002566A}"/>
    <pc:docChg chg="undo custSel addSld modSld">
      <pc:chgData name="Ken Birman" userId="d63afa40-f901-45d1-beb5-fa688e844a7e" providerId="ADAL" clId="{A3267CEC-5EE0-4D39-9B46-38B76002566A}" dt="2024-09-27T15:36:31.732" v="864" actId="20577"/>
      <pc:docMkLst>
        <pc:docMk/>
      </pc:docMkLst>
      <pc:sldChg chg="modSp mod">
        <pc:chgData name="Ken Birman" userId="d63afa40-f901-45d1-beb5-fa688e844a7e" providerId="ADAL" clId="{A3267CEC-5EE0-4D39-9B46-38B76002566A}" dt="2024-09-25T19:05:44.146" v="91" actId="20577"/>
        <pc:sldMkLst>
          <pc:docMk/>
          <pc:sldMk cId="3387279350" sldId="333"/>
        </pc:sldMkLst>
        <pc:spChg chg="mod">
          <ac:chgData name="Ken Birman" userId="d63afa40-f901-45d1-beb5-fa688e844a7e" providerId="ADAL" clId="{A3267CEC-5EE0-4D39-9B46-38B76002566A}" dt="2024-09-25T19:05:44.146" v="91" actId="20577"/>
          <ac:spMkLst>
            <pc:docMk/>
            <pc:sldMk cId="3387279350" sldId="333"/>
            <ac:spMk id="6" creationId="{8BFE0996-ACB2-4BE9-B1A3-CA04E64AA0BF}"/>
          </ac:spMkLst>
        </pc:spChg>
      </pc:sldChg>
      <pc:sldChg chg="modSp mod">
        <pc:chgData name="Ken Birman" userId="d63afa40-f901-45d1-beb5-fa688e844a7e" providerId="ADAL" clId="{A3267CEC-5EE0-4D39-9B46-38B76002566A}" dt="2024-09-25T19:03:32.919" v="83" actId="20577"/>
        <pc:sldMkLst>
          <pc:docMk/>
          <pc:sldMk cId="781565783" sldId="334"/>
        </pc:sldMkLst>
        <pc:spChg chg="mod">
          <ac:chgData name="Ken Birman" userId="d63afa40-f901-45d1-beb5-fa688e844a7e" providerId="ADAL" clId="{A3267CEC-5EE0-4D39-9B46-38B76002566A}" dt="2024-09-25T19:03:32.919" v="83" actId="20577"/>
          <ac:spMkLst>
            <pc:docMk/>
            <pc:sldMk cId="781565783" sldId="334"/>
            <ac:spMk id="6" creationId="{8BFE0996-ACB2-4BE9-B1A3-CA04E64AA0BF}"/>
          </ac:spMkLst>
        </pc:spChg>
      </pc:sldChg>
      <pc:sldChg chg="modSp mod">
        <pc:chgData name="Ken Birman" userId="d63afa40-f901-45d1-beb5-fa688e844a7e" providerId="ADAL" clId="{A3267CEC-5EE0-4D39-9B46-38B76002566A}" dt="2024-09-25T19:04:03.097" v="87" actId="20577"/>
        <pc:sldMkLst>
          <pc:docMk/>
          <pc:sldMk cId="1060049424" sldId="335"/>
        </pc:sldMkLst>
        <pc:spChg chg="mod">
          <ac:chgData name="Ken Birman" userId="d63afa40-f901-45d1-beb5-fa688e844a7e" providerId="ADAL" clId="{A3267CEC-5EE0-4D39-9B46-38B76002566A}" dt="2024-09-25T19:04:03.097" v="87" actId="20577"/>
          <ac:spMkLst>
            <pc:docMk/>
            <pc:sldMk cId="1060049424" sldId="335"/>
            <ac:spMk id="6" creationId="{8BFE0996-ACB2-4BE9-B1A3-CA04E64AA0BF}"/>
          </ac:spMkLst>
        </pc:spChg>
      </pc:sldChg>
      <pc:sldChg chg="modSp mod">
        <pc:chgData name="Ken Birman" userId="d63afa40-f901-45d1-beb5-fa688e844a7e" providerId="ADAL" clId="{A3267CEC-5EE0-4D39-9B46-38B76002566A}" dt="2024-09-25T19:05:17.697" v="89" actId="20577"/>
        <pc:sldMkLst>
          <pc:docMk/>
          <pc:sldMk cId="3301665012" sldId="348"/>
        </pc:sldMkLst>
        <pc:spChg chg="mod">
          <ac:chgData name="Ken Birman" userId="d63afa40-f901-45d1-beb5-fa688e844a7e" providerId="ADAL" clId="{A3267CEC-5EE0-4D39-9B46-38B76002566A}" dt="2024-09-25T19:05:17.697" v="89" actId="20577"/>
          <ac:spMkLst>
            <pc:docMk/>
            <pc:sldMk cId="3301665012" sldId="348"/>
            <ac:spMk id="6" creationId="{B2A2F169-4C4E-4B95-8B24-C2B59A7F0795}"/>
          </ac:spMkLst>
        </pc:spChg>
      </pc:sldChg>
      <pc:sldChg chg="modSp mod">
        <pc:chgData name="Ken Birman" userId="d63afa40-f901-45d1-beb5-fa688e844a7e" providerId="ADAL" clId="{A3267CEC-5EE0-4D39-9B46-38B76002566A}" dt="2024-09-24T20:49:13.402" v="52" actId="20577"/>
        <pc:sldMkLst>
          <pc:docMk/>
          <pc:sldMk cId="378671522" sldId="389"/>
        </pc:sldMkLst>
        <pc:spChg chg="mod">
          <ac:chgData name="Ken Birman" userId="d63afa40-f901-45d1-beb5-fa688e844a7e" providerId="ADAL" clId="{A3267CEC-5EE0-4D39-9B46-38B76002566A}" dt="2024-09-24T20:49:13.402" v="52" actId="20577"/>
          <ac:spMkLst>
            <pc:docMk/>
            <pc:sldMk cId="378671522" sldId="389"/>
            <ac:spMk id="3" creationId="{58F3C196-4237-E73C-1283-2F5E443FDE05}"/>
          </ac:spMkLst>
        </pc:spChg>
      </pc:sldChg>
      <pc:sldChg chg="modSp new mod">
        <pc:chgData name="Ken Birman" userId="d63afa40-f901-45d1-beb5-fa688e844a7e" providerId="ADAL" clId="{A3267CEC-5EE0-4D39-9B46-38B76002566A}" dt="2024-09-27T15:36:31.732" v="864" actId="20577"/>
        <pc:sldMkLst>
          <pc:docMk/>
          <pc:sldMk cId="127281623" sldId="391"/>
        </pc:sldMkLst>
        <pc:spChg chg="mod">
          <ac:chgData name="Ken Birman" userId="d63afa40-f901-45d1-beb5-fa688e844a7e" providerId="ADAL" clId="{A3267CEC-5EE0-4D39-9B46-38B76002566A}" dt="2024-09-27T15:32:02.970" v="107" actId="20577"/>
          <ac:spMkLst>
            <pc:docMk/>
            <pc:sldMk cId="127281623" sldId="391"/>
            <ac:spMk id="2" creationId="{04B88896-7874-D244-4613-502C486C0C34}"/>
          </ac:spMkLst>
        </pc:spChg>
        <pc:spChg chg="mod">
          <ac:chgData name="Ken Birman" userId="d63afa40-f901-45d1-beb5-fa688e844a7e" providerId="ADAL" clId="{A3267CEC-5EE0-4D39-9B46-38B76002566A}" dt="2024-09-27T15:36:31.732" v="864" actId="20577"/>
          <ac:spMkLst>
            <pc:docMk/>
            <pc:sldMk cId="127281623" sldId="391"/>
            <ac:spMk id="3" creationId="{C0245D9A-7B56-7F92-9745-0F5740B1CF90}"/>
          </ac:spMkLst>
        </pc:spChg>
      </pc:sldChg>
    </pc:docChg>
  </pc:docChgLst>
  <pc:docChgLst>
    <pc:chgData name="Ken Birman" userId="d63afa40-f901-45d1-beb5-fa688e844a7e" providerId="ADAL" clId="{9DC61AAB-73CB-4710-ACD0-631E7C9688DA}"/>
    <pc:docChg chg="undo custSel addSld delSld modSld sldOrd">
      <pc:chgData name="Ken Birman" userId="d63afa40-f901-45d1-beb5-fa688e844a7e" providerId="ADAL" clId="{9DC61AAB-73CB-4710-ACD0-631E7C9688DA}" dt="2023-02-19T21:00:30.644" v="9036" actId="6549"/>
      <pc:docMkLst>
        <pc:docMk/>
      </pc:docMkLst>
      <pc:sldChg chg="addSp delSp modSp del mod">
        <pc:chgData name="Ken Birman" userId="d63afa40-f901-45d1-beb5-fa688e844a7e" providerId="ADAL" clId="{9DC61AAB-73CB-4710-ACD0-631E7C9688DA}" dt="2023-02-19T16:06:03.902" v="3043" actId="47"/>
        <pc:sldMkLst>
          <pc:docMk/>
          <pc:sldMk cId="531676757" sldId="292"/>
        </pc:sldMkLst>
        <pc:spChg chg="mod">
          <ac:chgData name="Ken Birman" userId="d63afa40-f901-45d1-beb5-fa688e844a7e" providerId="ADAL" clId="{9DC61AAB-73CB-4710-ACD0-631E7C9688DA}" dt="2023-02-19T16:05:53.987" v="3042" actId="6549"/>
          <ac:spMkLst>
            <pc:docMk/>
            <pc:sldMk cId="531676757" sldId="292"/>
            <ac:spMk id="3" creationId="{5BD0D1CC-0520-4542-9648-16C3570CDEA9}"/>
          </ac:spMkLst>
        </pc:spChg>
        <pc:spChg chg="add mod">
          <ac:chgData name="Ken Birman" userId="d63afa40-f901-45d1-beb5-fa688e844a7e" providerId="ADAL" clId="{9DC61AAB-73CB-4710-ACD0-631E7C9688DA}" dt="2023-02-19T14:43:00.262" v="207" actId="164"/>
          <ac:spMkLst>
            <pc:docMk/>
            <pc:sldMk cId="531676757" sldId="292"/>
            <ac:spMk id="7" creationId="{360E3BE2-0599-FB26-E41B-8CB4D61B97D0}"/>
          </ac:spMkLst>
        </pc:spChg>
        <pc:spChg chg="mod">
          <ac:chgData name="Ken Birman" userId="d63afa40-f901-45d1-beb5-fa688e844a7e" providerId="ADAL" clId="{9DC61AAB-73CB-4710-ACD0-631E7C9688DA}" dt="2023-02-19T14:43:30.477" v="214"/>
          <ac:spMkLst>
            <pc:docMk/>
            <pc:sldMk cId="531676757" sldId="292"/>
            <ac:spMk id="11" creationId="{710DC0E4-1316-0A0A-E4C2-139651F8468D}"/>
          </ac:spMkLst>
        </pc:spChg>
        <pc:grpChg chg="add del mod">
          <ac:chgData name="Ken Birman" userId="d63afa40-f901-45d1-beb5-fa688e844a7e" providerId="ADAL" clId="{9DC61AAB-73CB-4710-ACD0-631E7C9688DA}" dt="2023-02-19T14:43:28.868" v="213" actId="21"/>
          <ac:grpSpMkLst>
            <pc:docMk/>
            <pc:sldMk cId="531676757" sldId="292"/>
            <ac:grpSpMk id="8" creationId="{B77E502B-AE98-CF1D-AE92-87121012F45F}"/>
          </ac:grpSpMkLst>
        </pc:grpChg>
        <pc:grpChg chg="add del mod">
          <ac:chgData name="Ken Birman" userId="d63afa40-f901-45d1-beb5-fa688e844a7e" providerId="ADAL" clId="{9DC61AAB-73CB-4710-ACD0-631E7C9688DA}" dt="2023-02-19T14:43:32.250" v="215"/>
          <ac:grpSpMkLst>
            <pc:docMk/>
            <pc:sldMk cId="531676757" sldId="292"/>
            <ac:grpSpMk id="9" creationId="{A2E2A4E1-42FA-9283-AB92-F3E10479ECAD}"/>
          </ac:grpSpMkLst>
        </pc:grpChg>
        <pc:picChg chg="mod modCrop">
          <ac:chgData name="Ken Birman" userId="d63afa40-f901-45d1-beb5-fa688e844a7e" providerId="ADAL" clId="{9DC61AAB-73CB-4710-ACD0-631E7C9688DA}" dt="2023-02-19T14:43:15.422" v="210" actId="1076"/>
          <ac:picMkLst>
            <pc:docMk/>
            <pc:sldMk cId="531676757" sldId="292"/>
            <ac:picMk id="6" creationId="{C4DAF1DF-E1DE-4E06-9227-3C615F68F458}"/>
          </ac:picMkLst>
        </pc:picChg>
        <pc:picChg chg="mod">
          <ac:chgData name="Ken Birman" userId="d63afa40-f901-45d1-beb5-fa688e844a7e" providerId="ADAL" clId="{9DC61AAB-73CB-4710-ACD0-631E7C9688DA}" dt="2023-02-19T14:43:30.477" v="214"/>
          <ac:picMkLst>
            <pc:docMk/>
            <pc:sldMk cId="531676757" sldId="292"/>
            <ac:picMk id="10" creationId="{668BCE34-0063-E856-0152-283C1E33023A}"/>
          </ac:picMkLst>
        </pc:picChg>
        <pc:picChg chg="add mod modCrop">
          <ac:chgData name="Ken Birman" userId="d63afa40-f901-45d1-beb5-fa688e844a7e" providerId="ADAL" clId="{9DC61AAB-73CB-4710-ACD0-631E7C9688DA}" dt="2023-02-19T14:43:43.912" v="218" actId="1076"/>
          <ac:picMkLst>
            <pc:docMk/>
            <pc:sldMk cId="531676757" sldId="292"/>
            <ac:picMk id="12" creationId="{E6AEAFA8-BF8F-03B1-8298-4E4AECC1D7EB}"/>
          </ac:picMkLst>
        </pc:picChg>
      </pc:sldChg>
      <pc:sldChg chg="modSp mod">
        <pc:chgData name="Ken Birman" userId="d63afa40-f901-45d1-beb5-fa688e844a7e" providerId="ADAL" clId="{9DC61AAB-73CB-4710-ACD0-631E7C9688DA}" dt="2023-02-19T19:38:30.369" v="5681" actId="20577"/>
        <pc:sldMkLst>
          <pc:docMk/>
          <pc:sldMk cId="4043352032" sldId="303"/>
        </pc:sldMkLst>
        <pc:spChg chg="mod">
          <ac:chgData name="Ken Birman" userId="d63afa40-f901-45d1-beb5-fa688e844a7e" providerId="ADAL" clId="{9DC61AAB-73CB-4710-ACD0-631E7C9688DA}" dt="2023-02-19T19:38:30.369" v="5681" actId="20577"/>
          <ac:spMkLst>
            <pc:docMk/>
            <pc:sldMk cId="4043352032" sldId="303"/>
            <ac:spMk id="3" creationId="{C33D68E2-FEAE-43FB-AFF1-4FC445BE143A}"/>
          </ac:spMkLst>
        </pc:spChg>
      </pc:sldChg>
      <pc:sldChg chg="addSp delSp modSp mod">
        <pc:chgData name="Ken Birman" userId="d63afa40-f901-45d1-beb5-fa688e844a7e" providerId="ADAL" clId="{9DC61AAB-73CB-4710-ACD0-631E7C9688DA}" dt="2023-02-19T16:00:13.569" v="1949" actId="20577"/>
        <pc:sldMkLst>
          <pc:docMk/>
          <pc:sldMk cId="997448350" sldId="316"/>
        </pc:sldMkLst>
        <pc:spChg chg="add mod">
          <ac:chgData name="Ken Birman" userId="d63afa40-f901-45d1-beb5-fa688e844a7e" providerId="ADAL" clId="{9DC61AAB-73CB-4710-ACD0-631E7C9688DA}" dt="2023-02-19T16:00:02.431" v="1933" actId="1076"/>
          <ac:spMkLst>
            <pc:docMk/>
            <pc:sldMk cId="997448350" sldId="316"/>
            <ac:spMk id="3" creationId="{E7E7737A-E3D6-553A-6A13-B670C37E0A50}"/>
          </ac:spMkLst>
        </pc:spChg>
        <pc:spChg chg="del">
          <ac:chgData name="Ken Birman" userId="d63afa40-f901-45d1-beb5-fa688e844a7e" providerId="ADAL" clId="{9DC61AAB-73CB-4710-ACD0-631E7C9688DA}" dt="2023-02-19T15:57:41.958" v="1593" actId="478"/>
          <ac:spMkLst>
            <pc:docMk/>
            <pc:sldMk cId="997448350" sldId="316"/>
            <ac:spMk id="6" creationId="{2D6FF3A6-C13D-4120-AC15-9A9666F6835B}"/>
          </ac:spMkLst>
        </pc:spChg>
        <pc:spChg chg="del">
          <ac:chgData name="Ken Birman" userId="d63afa40-f901-45d1-beb5-fa688e844a7e" providerId="ADAL" clId="{9DC61AAB-73CB-4710-ACD0-631E7C9688DA}" dt="2023-02-19T15:57:41.958" v="1593" actId="478"/>
          <ac:spMkLst>
            <pc:docMk/>
            <pc:sldMk cId="997448350" sldId="316"/>
            <ac:spMk id="7" creationId="{AA6037FA-6EF9-41B7-87AD-DF1B091D45F8}"/>
          </ac:spMkLst>
        </pc:spChg>
        <pc:spChg chg="del">
          <ac:chgData name="Ken Birman" userId="d63afa40-f901-45d1-beb5-fa688e844a7e" providerId="ADAL" clId="{9DC61AAB-73CB-4710-ACD0-631E7C9688DA}" dt="2023-02-19T15:57:41.958" v="1593" actId="478"/>
          <ac:spMkLst>
            <pc:docMk/>
            <pc:sldMk cId="997448350" sldId="316"/>
            <ac:spMk id="8" creationId="{C48B36F2-1B96-4109-989F-F0AE5F476A4B}"/>
          </ac:spMkLst>
        </pc:spChg>
        <pc:spChg chg="del">
          <ac:chgData name="Ken Birman" userId="d63afa40-f901-45d1-beb5-fa688e844a7e" providerId="ADAL" clId="{9DC61AAB-73CB-4710-ACD0-631E7C9688DA}" dt="2023-02-19T15:57:41.958" v="1593" actId="478"/>
          <ac:spMkLst>
            <pc:docMk/>
            <pc:sldMk cId="997448350" sldId="316"/>
            <ac:spMk id="9" creationId="{EFB93A7E-E7A1-4D18-8468-2F059C260A1B}"/>
          </ac:spMkLst>
        </pc:spChg>
        <pc:spChg chg="add mod">
          <ac:chgData name="Ken Birman" userId="d63afa40-f901-45d1-beb5-fa688e844a7e" providerId="ADAL" clId="{9DC61AAB-73CB-4710-ACD0-631E7C9688DA}" dt="2023-02-19T16:00:04.879" v="1934" actId="1076"/>
          <ac:spMkLst>
            <pc:docMk/>
            <pc:sldMk cId="997448350" sldId="316"/>
            <ac:spMk id="10" creationId="{72AA21E3-6DF3-EA15-718B-3520162F7C2F}"/>
          </ac:spMkLst>
        </pc:spChg>
        <pc:spChg chg="add mod">
          <ac:chgData name="Ken Birman" userId="d63afa40-f901-45d1-beb5-fa688e844a7e" providerId="ADAL" clId="{9DC61AAB-73CB-4710-ACD0-631E7C9688DA}" dt="2023-02-19T16:00:13.569" v="1949" actId="20577"/>
          <ac:spMkLst>
            <pc:docMk/>
            <pc:sldMk cId="997448350" sldId="316"/>
            <ac:spMk id="11" creationId="{D619D223-AD7E-4AD5-59C6-F29E2AC7D121}"/>
          </ac:spMkLst>
        </pc:spChg>
      </pc:sldChg>
      <pc:sldChg chg="modSp mod">
        <pc:chgData name="Ken Birman" userId="d63afa40-f901-45d1-beb5-fa688e844a7e" providerId="ADAL" clId="{9DC61AAB-73CB-4710-ACD0-631E7C9688DA}" dt="2023-02-19T20:52:28.359" v="8708" actId="1076"/>
        <pc:sldMkLst>
          <pc:docMk/>
          <pc:sldMk cId="756223851" sldId="317"/>
        </pc:sldMkLst>
        <pc:spChg chg="mod">
          <ac:chgData name="Ken Birman" userId="d63afa40-f901-45d1-beb5-fa688e844a7e" providerId="ADAL" clId="{9DC61AAB-73CB-4710-ACD0-631E7C9688DA}" dt="2023-02-19T20:52:15.336" v="8706" actId="20577"/>
          <ac:spMkLst>
            <pc:docMk/>
            <pc:sldMk cId="756223851" sldId="317"/>
            <ac:spMk id="6" creationId="{D30E0433-EF2C-45CB-AB05-F56AA201DA2B}"/>
          </ac:spMkLst>
        </pc:spChg>
        <pc:spChg chg="mod">
          <ac:chgData name="Ken Birman" userId="d63afa40-f901-45d1-beb5-fa688e844a7e" providerId="ADAL" clId="{9DC61AAB-73CB-4710-ACD0-631E7C9688DA}" dt="2023-02-19T20:51:40.385" v="8680" actId="20577"/>
          <ac:spMkLst>
            <pc:docMk/>
            <pc:sldMk cId="756223851" sldId="317"/>
            <ac:spMk id="7" creationId="{ABA73CF0-3939-4C22-B279-7091102BE71F}"/>
          </ac:spMkLst>
        </pc:spChg>
        <pc:spChg chg="mod">
          <ac:chgData name="Ken Birman" userId="d63afa40-f901-45d1-beb5-fa688e844a7e" providerId="ADAL" clId="{9DC61AAB-73CB-4710-ACD0-631E7C9688DA}" dt="2023-02-19T20:52:25.535" v="8707" actId="1076"/>
          <ac:spMkLst>
            <pc:docMk/>
            <pc:sldMk cId="756223851" sldId="317"/>
            <ac:spMk id="8" creationId="{1D2A2711-1AAB-49ED-B201-B67F5AF931B7}"/>
          </ac:spMkLst>
        </pc:spChg>
        <pc:spChg chg="mod">
          <ac:chgData name="Ken Birman" userId="d63afa40-f901-45d1-beb5-fa688e844a7e" providerId="ADAL" clId="{9DC61AAB-73CB-4710-ACD0-631E7C9688DA}" dt="2023-02-19T20:52:28.359" v="8708" actId="1076"/>
          <ac:spMkLst>
            <pc:docMk/>
            <pc:sldMk cId="756223851" sldId="317"/>
            <ac:spMk id="9" creationId="{DF4CE83B-6201-4AA3-97A9-D8D735FA9970}"/>
          </ac:spMkLst>
        </pc:spChg>
        <pc:spChg chg="mod">
          <ac:chgData name="Ken Birman" userId="d63afa40-f901-45d1-beb5-fa688e844a7e" providerId="ADAL" clId="{9DC61AAB-73CB-4710-ACD0-631E7C9688DA}" dt="2023-02-19T20:52:00.427" v="8693" actId="20577"/>
          <ac:spMkLst>
            <pc:docMk/>
            <pc:sldMk cId="756223851" sldId="317"/>
            <ac:spMk id="10" creationId="{359FBAB4-D8B9-4259-89FF-E4E45129AB16}"/>
          </ac:spMkLst>
        </pc:spChg>
      </pc:sldChg>
      <pc:sldChg chg="ord">
        <pc:chgData name="Ken Birman" userId="d63afa40-f901-45d1-beb5-fa688e844a7e" providerId="ADAL" clId="{9DC61AAB-73CB-4710-ACD0-631E7C9688DA}" dt="2023-02-19T19:43:36.906" v="6426"/>
        <pc:sldMkLst>
          <pc:docMk/>
          <pc:sldMk cId="1130467311" sldId="318"/>
        </pc:sldMkLst>
      </pc:sldChg>
      <pc:sldChg chg="modSp mod">
        <pc:chgData name="Ken Birman" userId="d63afa40-f901-45d1-beb5-fa688e844a7e" providerId="ADAL" clId="{9DC61AAB-73CB-4710-ACD0-631E7C9688DA}" dt="2023-02-19T19:45:11.673" v="6541" actId="20577"/>
        <pc:sldMkLst>
          <pc:docMk/>
          <pc:sldMk cId="229369430" sldId="319"/>
        </pc:sldMkLst>
        <pc:spChg chg="mod">
          <ac:chgData name="Ken Birman" userId="d63afa40-f901-45d1-beb5-fa688e844a7e" providerId="ADAL" clId="{9DC61AAB-73CB-4710-ACD0-631E7C9688DA}" dt="2023-02-19T19:43:53.728" v="6429" actId="20577"/>
          <ac:spMkLst>
            <pc:docMk/>
            <pc:sldMk cId="229369430" sldId="319"/>
            <ac:spMk id="2" creationId="{D6F15A33-025A-4033-BC94-86D92F98ED9B}"/>
          </ac:spMkLst>
        </pc:spChg>
        <pc:spChg chg="mod">
          <ac:chgData name="Ken Birman" userId="d63afa40-f901-45d1-beb5-fa688e844a7e" providerId="ADAL" clId="{9DC61AAB-73CB-4710-ACD0-631E7C9688DA}" dt="2023-02-19T19:45:11.673" v="6541" actId="20577"/>
          <ac:spMkLst>
            <pc:docMk/>
            <pc:sldMk cId="229369430" sldId="319"/>
            <ac:spMk id="3" creationId="{7D5DA34F-4B2D-4432-9EF2-CD41518B2C0E}"/>
          </ac:spMkLst>
        </pc:spChg>
      </pc:sldChg>
      <pc:sldChg chg="addSp delSp modSp del mod">
        <pc:chgData name="Ken Birman" userId="d63afa40-f901-45d1-beb5-fa688e844a7e" providerId="ADAL" clId="{9DC61AAB-73CB-4710-ACD0-631E7C9688DA}" dt="2023-02-19T20:56:33.509" v="8826" actId="47"/>
        <pc:sldMkLst>
          <pc:docMk/>
          <pc:sldMk cId="2721288188" sldId="320"/>
        </pc:sldMkLst>
        <pc:spChg chg="add mod">
          <ac:chgData name="Ken Birman" userId="d63afa40-f901-45d1-beb5-fa688e844a7e" providerId="ADAL" clId="{9DC61AAB-73CB-4710-ACD0-631E7C9688DA}" dt="2023-02-19T20:55:43.922" v="8820" actId="1076"/>
          <ac:spMkLst>
            <pc:docMk/>
            <pc:sldMk cId="2721288188" sldId="320"/>
            <ac:spMk id="3" creationId="{3285E02A-4512-D3CF-F84A-74994A8AD1A4}"/>
          </ac:spMkLst>
        </pc:spChg>
        <pc:spChg chg="del mod">
          <ac:chgData name="Ken Birman" userId="d63afa40-f901-45d1-beb5-fa688e844a7e" providerId="ADAL" clId="{9DC61AAB-73CB-4710-ACD0-631E7C9688DA}" dt="2023-02-19T20:55:40.781" v="8818" actId="478"/>
          <ac:spMkLst>
            <pc:docMk/>
            <pc:sldMk cId="2721288188" sldId="320"/>
            <ac:spMk id="6" creationId="{A0F22A92-4DF1-443A-A491-BDA5CE3C01FB}"/>
          </ac:spMkLst>
        </pc:spChg>
        <pc:picChg chg="del">
          <ac:chgData name="Ken Birman" userId="d63afa40-f901-45d1-beb5-fa688e844a7e" providerId="ADAL" clId="{9DC61AAB-73CB-4710-ACD0-631E7C9688DA}" dt="2023-02-19T20:56:30.806" v="8825" actId="21"/>
          <ac:picMkLst>
            <pc:docMk/>
            <pc:sldMk cId="2721288188" sldId="320"/>
            <ac:picMk id="7" creationId="{8B70DCC8-3CAF-43EE-89FF-DFE3B2F941FA}"/>
          </ac:picMkLst>
        </pc:picChg>
      </pc:sldChg>
      <pc:sldChg chg="addSp modSp mod">
        <pc:chgData name="Ken Birman" userId="d63afa40-f901-45d1-beb5-fa688e844a7e" providerId="ADAL" clId="{9DC61AAB-73CB-4710-ACD0-631E7C9688DA}" dt="2023-02-19T20:58:38.200" v="9005" actId="14100"/>
        <pc:sldMkLst>
          <pc:docMk/>
          <pc:sldMk cId="790829452" sldId="321"/>
        </pc:sldMkLst>
        <pc:spChg chg="mod">
          <ac:chgData name="Ken Birman" userId="d63afa40-f901-45d1-beb5-fa688e844a7e" providerId="ADAL" clId="{9DC61AAB-73CB-4710-ACD0-631E7C9688DA}" dt="2023-02-19T20:49:49.941" v="8638" actId="6549"/>
          <ac:spMkLst>
            <pc:docMk/>
            <pc:sldMk cId="790829452" sldId="321"/>
            <ac:spMk id="5" creationId="{F73FBE98-8DED-4747-A5EC-3BCA958BD425}"/>
          </ac:spMkLst>
        </pc:spChg>
        <pc:spChg chg="mod">
          <ac:chgData name="Ken Birman" userId="d63afa40-f901-45d1-beb5-fa688e844a7e" providerId="ADAL" clId="{9DC61AAB-73CB-4710-ACD0-631E7C9688DA}" dt="2023-02-19T20:58:04.463" v="8999" actId="27636"/>
          <ac:spMkLst>
            <pc:docMk/>
            <pc:sldMk cId="790829452" sldId="321"/>
            <ac:spMk id="6" creationId="{9654B9C9-389E-47AB-BD93-CA6FFBE9D97B}"/>
          </ac:spMkLst>
        </pc:spChg>
        <pc:cxnChg chg="add mod">
          <ac:chgData name="Ken Birman" userId="d63afa40-f901-45d1-beb5-fa688e844a7e" providerId="ADAL" clId="{9DC61AAB-73CB-4710-ACD0-631E7C9688DA}" dt="2023-02-19T20:58:24.331" v="9002" actId="1076"/>
          <ac:cxnSpMkLst>
            <pc:docMk/>
            <pc:sldMk cId="790829452" sldId="321"/>
            <ac:cxnSpMk id="10" creationId="{36C68AC1-F002-BD99-6ED5-CBACF8077473}"/>
          </ac:cxnSpMkLst>
        </pc:cxnChg>
        <pc:cxnChg chg="add mod">
          <ac:chgData name="Ken Birman" userId="d63afa40-f901-45d1-beb5-fa688e844a7e" providerId="ADAL" clId="{9DC61AAB-73CB-4710-ACD0-631E7C9688DA}" dt="2023-02-19T20:58:38.200" v="9005" actId="14100"/>
          <ac:cxnSpMkLst>
            <pc:docMk/>
            <pc:sldMk cId="790829452" sldId="321"/>
            <ac:cxnSpMk id="11" creationId="{58FB4A1C-2790-A74F-C350-4BBBDA6305DC}"/>
          </ac:cxnSpMkLst>
        </pc:cxnChg>
      </pc:sldChg>
      <pc:sldChg chg="addSp delSp modSp mod ord">
        <pc:chgData name="Ken Birman" userId="d63afa40-f901-45d1-beb5-fa688e844a7e" providerId="ADAL" clId="{9DC61AAB-73CB-4710-ACD0-631E7C9688DA}" dt="2023-02-19T20:57:09.945" v="8903" actId="403"/>
        <pc:sldMkLst>
          <pc:docMk/>
          <pc:sldMk cId="2155699374" sldId="322"/>
        </pc:sldMkLst>
        <pc:spChg chg="add mod">
          <ac:chgData name="Ken Birman" userId="d63afa40-f901-45d1-beb5-fa688e844a7e" providerId="ADAL" clId="{9DC61AAB-73CB-4710-ACD0-631E7C9688DA}" dt="2023-02-19T20:55:17.993" v="8817" actId="6549"/>
          <ac:spMkLst>
            <pc:docMk/>
            <pc:sldMk cId="2155699374" sldId="322"/>
            <ac:spMk id="3" creationId="{FF2A848F-B54E-E843-BD23-E79BD271ABD4}"/>
          </ac:spMkLst>
        </pc:spChg>
        <pc:spChg chg="mod">
          <ac:chgData name="Ken Birman" userId="d63afa40-f901-45d1-beb5-fa688e844a7e" providerId="ADAL" clId="{9DC61AAB-73CB-4710-ACD0-631E7C9688DA}" dt="2023-02-19T20:53:16.210" v="8715" actId="1076"/>
          <ac:spMkLst>
            <pc:docMk/>
            <pc:sldMk cId="2155699374" sldId="322"/>
            <ac:spMk id="6" creationId="{A0F22A92-4DF1-443A-A491-BDA5CE3C01FB}"/>
          </ac:spMkLst>
        </pc:spChg>
        <pc:spChg chg="del mod">
          <ac:chgData name="Ken Birman" userId="d63afa40-f901-45d1-beb5-fa688e844a7e" providerId="ADAL" clId="{9DC61AAB-73CB-4710-ACD0-631E7C9688DA}" dt="2023-02-19T20:56:20.756" v="8824"/>
          <ac:spMkLst>
            <pc:docMk/>
            <pc:sldMk cId="2155699374" sldId="322"/>
            <ac:spMk id="8" creationId="{49B5E7F8-9A7F-4CA3-9954-1951B078BCE2}"/>
          </ac:spMkLst>
        </pc:spChg>
        <pc:spChg chg="add mod">
          <ac:chgData name="Ken Birman" userId="d63afa40-f901-45d1-beb5-fa688e844a7e" providerId="ADAL" clId="{9DC61AAB-73CB-4710-ACD0-631E7C9688DA}" dt="2023-02-19T20:57:09.945" v="8903" actId="403"/>
          <ac:spMkLst>
            <pc:docMk/>
            <pc:sldMk cId="2155699374" sldId="322"/>
            <ac:spMk id="9" creationId="{DAE6EE3E-8EC0-2D05-A42D-393415359CE2}"/>
          </ac:spMkLst>
        </pc:spChg>
        <pc:picChg chg="add mod">
          <ac:chgData name="Ken Birman" userId="d63afa40-f901-45d1-beb5-fa688e844a7e" providerId="ADAL" clId="{9DC61AAB-73CB-4710-ACD0-631E7C9688DA}" dt="2023-02-19T20:56:39.317" v="8828" actId="1076"/>
          <ac:picMkLst>
            <pc:docMk/>
            <pc:sldMk cId="2155699374" sldId="322"/>
            <ac:picMk id="7" creationId="{971DB095-65DF-FAE8-FD84-A0E5D688A963}"/>
          </ac:picMkLst>
        </pc:picChg>
        <pc:picChg chg="del">
          <ac:chgData name="Ken Birman" userId="d63afa40-f901-45d1-beb5-fa688e844a7e" providerId="ADAL" clId="{9DC61AAB-73CB-4710-ACD0-631E7C9688DA}" dt="2023-02-19T20:56:20.755" v="8822" actId="478"/>
          <ac:picMkLst>
            <pc:docMk/>
            <pc:sldMk cId="2155699374" sldId="322"/>
            <ac:picMk id="1026" creationId="{91B888FE-B949-49C3-8B70-EB937A151269}"/>
          </ac:picMkLst>
        </pc:picChg>
      </pc:sldChg>
      <pc:sldChg chg="modSp mod">
        <pc:chgData name="Ken Birman" userId="d63afa40-f901-45d1-beb5-fa688e844a7e" providerId="ADAL" clId="{9DC61AAB-73CB-4710-ACD0-631E7C9688DA}" dt="2023-02-19T21:00:30.644" v="9036" actId="6549"/>
        <pc:sldMkLst>
          <pc:docMk/>
          <pc:sldMk cId="922678465" sldId="323"/>
        </pc:sldMkLst>
        <pc:spChg chg="mod">
          <ac:chgData name="Ken Birman" userId="d63afa40-f901-45d1-beb5-fa688e844a7e" providerId="ADAL" clId="{9DC61AAB-73CB-4710-ACD0-631E7C9688DA}" dt="2023-02-19T21:00:30.644" v="9036" actId="6549"/>
          <ac:spMkLst>
            <pc:docMk/>
            <pc:sldMk cId="922678465" sldId="323"/>
            <ac:spMk id="3" creationId="{6BD28264-7893-4F16-93C4-710C874F79E1}"/>
          </ac:spMkLst>
        </pc:spChg>
      </pc:sldChg>
      <pc:sldChg chg="addSp modSp mod">
        <pc:chgData name="Ken Birman" userId="d63afa40-f901-45d1-beb5-fa688e844a7e" providerId="ADAL" clId="{9DC61AAB-73CB-4710-ACD0-631E7C9688DA}" dt="2023-02-19T20:59:52.796" v="9031" actId="14100"/>
        <pc:sldMkLst>
          <pc:docMk/>
          <pc:sldMk cId="2621291978" sldId="324"/>
        </pc:sldMkLst>
        <pc:spChg chg="mod">
          <ac:chgData name="Ken Birman" userId="d63afa40-f901-45d1-beb5-fa688e844a7e" providerId="ADAL" clId="{9DC61AAB-73CB-4710-ACD0-631E7C9688DA}" dt="2023-02-19T20:58:51.633" v="9006" actId="20577"/>
          <ac:spMkLst>
            <pc:docMk/>
            <pc:sldMk cId="2621291978" sldId="324"/>
            <ac:spMk id="2" creationId="{AF6588DC-19C7-46BE-AB9D-134B76C1E320}"/>
          </ac:spMkLst>
        </pc:spChg>
        <pc:spChg chg="mod">
          <ac:chgData name="Ken Birman" userId="d63afa40-f901-45d1-beb5-fa688e844a7e" providerId="ADAL" clId="{9DC61AAB-73CB-4710-ACD0-631E7C9688DA}" dt="2023-02-19T20:59:00.193" v="9015" actId="20577"/>
          <ac:spMkLst>
            <pc:docMk/>
            <pc:sldMk cId="2621291978" sldId="324"/>
            <ac:spMk id="3" creationId="{CCDDFA1F-9707-4BF5-9D78-E98859A44808}"/>
          </ac:spMkLst>
        </pc:spChg>
        <pc:cxnChg chg="add mod">
          <ac:chgData name="Ken Birman" userId="d63afa40-f901-45d1-beb5-fa688e844a7e" providerId="ADAL" clId="{9DC61AAB-73CB-4710-ACD0-631E7C9688DA}" dt="2023-02-19T20:59:18.793" v="9018" actId="14100"/>
          <ac:cxnSpMkLst>
            <pc:docMk/>
            <pc:sldMk cId="2621291978" sldId="324"/>
            <ac:cxnSpMk id="10" creationId="{C8AE207D-0BB6-C1EB-1610-A2CE9915ED66}"/>
          </ac:cxnSpMkLst>
        </pc:cxnChg>
        <pc:cxnChg chg="add mod">
          <ac:chgData name="Ken Birman" userId="d63afa40-f901-45d1-beb5-fa688e844a7e" providerId="ADAL" clId="{9DC61AAB-73CB-4710-ACD0-631E7C9688DA}" dt="2023-02-19T20:59:26.358" v="9021" actId="14100"/>
          <ac:cxnSpMkLst>
            <pc:docMk/>
            <pc:sldMk cId="2621291978" sldId="324"/>
            <ac:cxnSpMk id="12" creationId="{FA762B84-AFDA-BCE9-976F-24FE37B2F99C}"/>
          </ac:cxnSpMkLst>
        </pc:cxnChg>
        <pc:cxnChg chg="add mod">
          <ac:chgData name="Ken Birman" userId="d63afa40-f901-45d1-beb5-fa688e844a7e" providerId="ADAL" clId="{9DC61AAB-73CB-4710-ACD0-631E7C9688DA}" dt="2023-02-19T20:59:43.897" v="9028" actId="14100"/>
          <ac:cxnSpMkLst>
            <pc:docMk/>
            <pc:sldMk cId="2621291978" sldId="324"/>
            <ac:cxnSpMk id="14" creationId="{B9F7D3F1-75AD-3CAE-C17B-D3819E77BBD4}"/>
          </ac:cxnSpMkLst>
        </pc:cxnChg>
        <pc:cxnChg chg="add mod">
          <ac:chgData name="Ken Birman" userId="d63afa40-f901-45d1-beb5-fa688e844a7e" providerId="ADAL" clId="{9DC61AAB-73CB-4710-ACD0-631E7C9688DA}" dt="2023-02-19T20:59:38.378" v="9026" actId="14100"/>
          <ac:cxnSpMkLst>
            <pc:docMk/>
            <pc:sldMk cId="2621291978" sldId="324"/>
            <ac:cxnSpMk id="15" creationId="{AF5B897F-4A4C-3091-DDA2-D277BB7EF21E}"/>
          </ac:cxnSpMkLst>
        </pc:cxnChg>
        <pc:cxnChg chg="add mod">
          <ac:chgData name="Ken Birman" userId="d63afa40-f901-45d1-beb5-fa688e844a7e" providerId="ADAL" clId="{9DC61AAB-73CB-4710-ACD0-631E7C9688DA}" dt="2023-02-19T20:59:52.796" v="9031" actId="14100"/>
          <ac:cxnSpMkLst>
            <pc:docMk/>
            <pc:sldMk cId="2621291978" sldId="324"/>
            <ac:cxnSpMk id="18" creationId="{8421BDA8-1BA7-204C-3929-8C6976B03AB0}"/>
          </ac:cxnSpMkLst>
        </pc:cxnChg>
      </pc:sldChg>
      <pc:sldChg chg="modSp">
        <pc:chgData name="Ken Birman" userId="d63afa40-f901-45d1-beb5-fa688e844a7e" providerId="ADAL" clId="{9DC61AAB-73CB-4710-ACD0-631E7C9688DA}" dt="2023-02-19T20:59:59.914" v="9032" actId="20577"/>
        <pc:sldMkLst>
          <pc:docMk/>
          <pc:sldMk cId="1851712868" sldId="325"/>
        </pc:sldMkLst>
        <pc:spChg chg="mod">
          <ac:chgData name="Ken Birman" userId="d63afa40-f901-45d1-beb5-fa688e844a7e" providerId="ADAL" clId="{9DC61AAB-73CB-4710-ACD0-631E7C9688DA}" dt="2023-02-19T20:59:59.914" v="9032" actId="20577"/>
          <ac:spMkLst>
            <pc:docMk/>
            <pc:sldMk cId="1851712868" sldId="325"/>
            <ac:spMk id="9" creationId="{E0B4A530-1B25-4CF9-BF8A-DE1493E35F22}"/>
          </ac:spMkLst>
        </pc:spChg>
      </pc:sldChg>
      <pc:sldChg chg="ord">
        <pc:chgData name="Ken Birman" userId="d63afa40-f901-45d1-beb5-fa688e844a7e" providerId="ADAL" clId="{9DC61AAB-73CB-4710-ACD0-631E7C9688DA}" dt="2023-02-19T15:23:48.350" v="1074"/>
        <pc:sldMkLst>
          <pc:docMk/>
          <pc:sldMk cId="3086788913" sldId="326"/>
        </pc:sldMkLst>
      </pc:sldChg>
      <pc:sldChg chg="modSp mod ord">
        <pc:chgData name="Ken Birman" userId="d63afa40-f901-45d1-beb5-fa688e844a7e" providerId="ADAL" clId="{9DC61AAB-73CB-4710-ACD0-631E7C9688DA}" dt="2023-02-19T19:51:33.739" v="6988"/>
        <pc:sldMkLst>
          <pc:docMk/>
          <pc:sldMk cId="950859257" sldId="327"/>
        </pc:sldMkLst>
        <pc:spChg chg="mod">
          <ac:chgData name="Ken Birman" userId="d63afa40-f901-45d1-beb5-fa688e844a7e" providerId="ADAL" clId="{9DC61AAB-73CB-4710-ACD0-631E7C9688DA}" dt="2023-02-19T15:26:16.117" v="1558" actId="20577"/>
          <ac:spMkLst>
            <pc:docMk/>
            <pc:sldMk cId="950859257" sldId="327"/>
            <ac:spMk id="3" creationId="{D905B203-6D72-4183-AA4C-99B294A69465}"/>
          </ac:spMkLst>
        </pc:spChg>
      </pc:sldChg>
      <pc:sldChg chg="addSp delSp modSp mod delAnim modAnim">
        <pc:chgData name="Ken Birman" userId="d63afa40-f901-45d1-beb5-fa688e844a7e" providerId="ADAL" clId="{9DC61AAB-73CB-4710-ACD0-631E7C9688DA}" dt="2023-02-19T19:55:25.994" v="7308" actId="27636"/>
        <pc:sldMkLst>
          <pc:docMk/>
          <pc:sldMk cId="3927846573" sldId="328"/>
        </pc:sldMkLst>
        <pc:spChg chg="mod">
          <ac:chgData name="Ken Birman" userId="d63afa40-f901-45d1-beb5-fa688e844a7e" providerId="ADAL" clId="{9DC61AAB-73CB-4710-ACD0-631E7C9688DA}" dt="2023-02-19T19:55:25.994" v="7308" actId="27636"/>
          <ac:spMkLst>
            <pc:docMk/>
            <pc:sldMk cId="3927846573" sldId="328"/>
            <ac:spMk id="3" creationId="{58FEE309-6849-49C4-914C-7B64C2F5A4B0}"/>
          </ac:spMkLst>
        </pc:spChg>
        <pc:spChg chg="del">
          <ac:chgData name="Ken Birman" userId="d63afa40-f901-45d1-beb5-fa688e844a7e" providerId="ADAL" clId="{9DC61AAB-73CB-4710-ACD0-631E7C9688DA}" dt="2023-02-19T15:24:03.428" v="1076" actId="478"/>
          <ac:spMkLst>
            <pc:docMk/>
            <pc:sldMk cId="3927846573" sldId="328"/>
            <ac:spMk id="6" creationId="{D3A13C82-5EC9-4665-A72F-7DE4BC60C251}"/>
          </ac:spMkLst>
        </pc:spChg>
        <pc:spChg chg="add del mod">
          <ac:chgData name="Ken Birman" userId="d63afa40-f901-45d1-beb5-fa688e844a7e" providerId="ADAL" clId="{9DC61AAB-73CB-4710-ACD0-631E7C9688DA}" dt="2023-02-19T15:24:01.954" v="1075" actId="478"/>
          <ac:spMkLst>
            <pc:docMk/>
            <pc:sldMk cId="3927846573" sldId="328"/>
            <ac:spMk id="7" creationId="{CFF3B9FF-5828-7EFB-B589-BC88AC806C18}"/>
          </ac:spMkLst>
        </pc:spChg>
      </pc:sldChg>
      <pc:sldChg chg="modSp mod">
        <pc:chgData name="Ken Birman" userId="d63afa40-f901-45d1-beb5-fa688e844a7e" providerId="ADAL" clId="{9DC61AAB-73CB-4710-ACD0-631E7C9688DA}" dt="2023-02-19T20:00:16.890" v="7894" actId="20577"/>
        <pc:sldMkLst>
          <pc:docMk/>
          <pc:sldMk cId="304948950" sldId="329"/>
        </pc:sldMkLst>
        <pc:spChg chg="mod">
          <ac:chgData name="Ken Birman" userId="d63afa40-f901-45d1-beb5-fa688e844a7e" providerId="ADAL" clId="{9DC61AAB-73CB-4710-ACD0-631E7C9688DA}" dt="2023-02-19T20:00:07.645" v="7885" actId="20577"/>
          <ac:spMkLst>
            <pc:docMk/>
            <pc:sldMk cId="304948950" sldId="329"/>
            <ac:spMk id="2" creationId="{4B1AAB0B-13D4-4C44-8CAB-3DBA72DBA90F}"/>
          </ac:spMkLst>
        </pc:spChg>
        <pc:spChg chg="mod">
          <ac:chgData name="Ken Birman" userId="d63afa40-f901-45d1-beb5-fa688e844a7e" providerId="ADAL" clId="{9DC61AAB-73CB-4710-ACD0-631E7C9688DA}" dt="2023-02-19T20:00:16.890" v="7894" actId="20577"/>
          <ac:spMkLst>
            <pc:docMk/>
            <pc:sldMk cId="304948950" sldId="329"/>
            <ac:spMk id="3" creationId="{A19E6FED-0DF6-4DAE-8029-6C320AA14564}"/>
          </ac:spMkLst>
        </pc:spChg>
      </pc:sldChg>
      <pc:sldChg chg="modSp mod">
        <pc:chgData name="Ken Birman" userId="d63afa40-f901-45d1-beb5-fa688e844a7e" providerId="ADAL" clId="{9DC61AAB-73CB-4710-ACD0-631E7C9688DA}" dt="2023-02-19T20:01:07.913" v="7953" actId="20577"/>
        <pc:sldMkLst>
          <pc:docMk/>
          <pc:sldMk cId="853759186" sldId="331"/>
        </pc:sldMkLst>
        <pc:spChg chg="mod">
          <ac:chgData name="Ken Birman" userId="d63afa40-f901-45d1-beb5-fa688e844a7e" providerId="ADAL" clId="{9DC61AAB-73CB-4710-ACD0-631E7C9688DA}" dt="2023-02-19T20:01:07.913" v="7953" actId="20577"/>
          <ac:spMkLst>
            <pc:docMk/>
            <pc:sldMk cId="853759186" sldId="331"/>
            <ac:spMk id="3" creationId="{5A59CC35-6A3E-4D52-A435-A6FF4E388088}"/>
          </ac:spMkLst>
        </pc:spChg>
      </pc:sldChg>
      <pc:sldChg chg="modSp mod">
        <pc:chgData name="Ken Birman" userId="d63afa40-f901-45d1-beb5-fa688e844a7e" providerId="ADAL" clId="{9DC61AAB-73CB-4710-ACD0-631E7C9688DA}" dt="2023-02-19T20:47:31.432" v="8524" actId="20577"/>
        <pc:sldMkLst>
          <pc:docMk/>
          <pc:sldMk cId="3387279350" sldId="333"/>
        </pc:sldMkLst>
        <pc:spChg chg="mod">
          <ac:chgData name="Ken Birman" userId="d63afa40-f901-45d1-beb5-fa688e844a7e" providerId="ADAL" clId="{9DC61AAB-73CB-4710-ACD0-631E7C9688DA}" dt="2023-02-19T20:47:31.432" v="8524" actId="20577"/>
          <ac:spMkLst>
            <pc:docMk/>
            <pc:sldMk cId="3387279350" sldId="333"/>
            <ac:spMk id="6" creationId="{8BFE0996-ACB2-4BE9-B1A3-CA04E64AA0BF}"/>
          </ac:spMkLst>
        </pc:spChg>
      </pc:sldChg>
      <pc:sldChg chg="modSp mod">
        <pc:chgData name="Ken Birman" userId="d63afa40-f901-45d1-beb5-fa688e844a7e" providerId="ADAL" clId="{9DC61AAB-73CB-4710-ACD0-631E7C9688DA}" dt="2023-02-19T20:49:39.251" v="8637" actId="20577"/>
        <pc:sldMkLst>
          <pc:docMk/>
          <pc:sldMk cId="781565783" sldId="334"/>
        </pc:sldMkLst>
        <pc:spChg chg="mod">
          <ac:chgData name="Ken Birman" userId="d63afa40-f901-45d1-beb5-fa688e844a7e" providerId="ADAL" clId="{9DC61AAB-73CB-4710-ACD0-631E7C9688DA}" dt="2023-02-19T20:49:39.251" v="8637" actId="20577"/>
          <ac:spMkLst>
            <pc:docMk/>
            <pc:sldMk cId="781565783" sldId="334"/>
            <ac:spMk id="6" creationId="{8BFE0996-ACB2-4BE9-B1A3-CA04E64AA0BF}"/>
          </ac:spMkLst>
        </pc:spChg>
      </pc:sldChg>
      <pc:sldChg chg="del">
        <pc:chgData name="Ken Birman" userId="d63afa40-f901-45d1-beb5-fa688e844a7e" providerId="ADAL" clId="{9DC61AAB-73CB-4710-ACD0-631E7C9688DA}" dt="2023-02-19T20:02:49.622" v="7958" actId="47"/>
        <pc:sldMkLst>
          <pc:docMk/>
          <pc:sldMk cId="2650429257" sldId="337"/>
        </pc:sldMkLst>
      </pc:sldChg>
      <pc:sldChg chg="modSp del mod">
        <pc:chgData name="Ken Birman" userId="d63afa40-f901-45d1-beb5-fa688e844a7e" providerId="ADAL" clId="{9DC61AAB-73CB-4710-ACD0-631E7C9688DA}" dt="2023-02-19T20:02:52.679" v="7959" actId="47"/>
        <pc:sldMkLst>
          <pc:docMk/>
          <pc:sldMk cId="4179966400" sldId="338"/>
        </pc:sldMkLst>
        <pc:spChg chg="mod">
          <ac:chgData name="Ken Birman" userId="d63afa40-f901-45d1-beb5-fa688e844a7e" providerId="ADAL" clId="{9DC61AAB-73CB-4710-ACD0-631E7C9688DA}" dt="2023-02-19T16:13:38.067" v="3358" actId="20577"/>
          <ac:spMkLst>
            <pc:docMk/>
            <pc:sldMk cId="4179966400" sldId="338"/>
            <ac:spMk id="3" creationId="{55E77CEF-6686-4C87-B352-2D0779727F8B}"/>
          </ac:spMkLst>
        </pc:spChg>
        <pc:spChg chg="mod">
          <ac:chgData name="Ken Birman" userId="d63afa40-f901-45d1-beb5-fa688e844a7e" providerId="ADAL" clId="{9DC61AAB-73CB-4710-ACD0-631E7C9688DA}" dt="2023-02-19T16:13:29.400" v="3349" actId="1076"/>
          <ac:spMkLst>
            <pc:docMk/>
            <pc:sldMk cId="4179966400" sldId="338"/>
            <ac:spMk id="7" creationId="{3288187B-D650-4425-85CC-67B7BCA996E2}"/>
          </ac:spMkLst>
        </pc:spChg>
      </pc:sldChg>
      <pc:sldChg chg="del">
        <pc:chgData name="Ken Birman" userId="d63afa40-f901-45d1-beb5-fa688e844a7e" providerId="ADAL" clId="{9DC61AAB-73CB-4710-ACD0-631E7C9688DA}" dt="2023-02-19T20:02:55.223" v="7960" actId="47"/>
        <pc:sldMkLst>
          <pc:docMk/>
          <pc:sldMk cId="3573538832" sldId="339"/>
        </pc:sldMkLst>
      </pc:sldChg>
      <pc:sldChg chg="addSp delSp modSp mod delAnim modAnim">
        <pc:chgData name="Ken Birman" userId="d63afa40-f901-45d1-beb5-fa688e844a7e" providerId="ADAL" clId="{9DC61AAB-73CB-4710-ACD0-631E7C9688DA}" dt="2023-02-19T20:05:05.377" v="8136" actId="13926"/>
        <pc:sldMkLst>
          <pc:docMk/>
          <pc:sldMk cId="1373124544" sldId="341"/>
        </pc:sldMkLst>
        <pc:spChg chg="mod">
          <ac:chgData name="Ken Birman" userId="d63afa40-f901-45d1-beb5-fa688e844a7e" providerId="ADAL" clId="{9DC61AAB-73CB-4710-ACD0-631E7C9688DA}" dt="2023-02-19T16:16:35.409" v="3500" actId="20577"/>
          <ac:spMkLst>
            <pc:docMk/>
            <pc:sldMk cId="1373124544" sldId="341"/>
            <ac:spMk id="2" creationId="{60217AEC-7B91-4B1F-9C52-155618A55223}"/>
          </ac:spMkLst>
        </pc:spChg>
        <pc:spChg chg="mod">
          <ac:chgData name="Ken Birman" userId="d63afa40-f901-45d1-beb5-fa688e844a7e" providerId="ADAL" clId="{9DC61AAB-73CB-4710-ACD0-631E7C9688DA}" dt="2023-02-19T20:05:05.377" v="8136" actId="13926"/>
          <ac:spMkLst>
            <pc:docMk/>
            <pc:sldMk cId="1373124544" sldId="341"/>
            <ac:spMk id="3" creationId="{76AA28A0-84A7-414A-8888-C2A1500A7D65}"/>
          </ac:spMkLst>
        </pc:spChg>
        <pc:spChg chg="add del mod">
          <ac:chgData name="Ken Birman" userId="d63afa40-f901-45d1-beb5-fa688e844a7e" providerId="ADAL" clId="{9DC61AAB-73CB-4710-ACD0-631E7C9688DA}" dt="2023-02-19T20:03:51.004" v="7963" actId="478"/>
          <ac:spMkLst>
            <pc:docMk/>
            <pc:sldMk cId="1373124544" sldId="341"/>
            <ac:spMk id="6" creationId="{83EB4023-5657-E4FD-43EA-1C6EE6267076}"/>
          </ac:spMkLst>
        </pc:spChg>
        <pc:spChg chg="add mod">
          <ac:chgData name="Ken Birman" userId="d63afa40-f901-45d1-beb5-fa688e844a7e" providerId="ADAL" clId="{9DC61AAB-73CB-4710-ACD0-631E7C9688DA}" dt="2023-02-19T16:17:17.036" v="3507" actId="1076"/>
          <ac:spMkLst>
            <pc:docMk/>
            <pc:sldMk cId="1373124544" sldId="341"/>
            <ac:spMk id="7" creationId="{EA6BC593-D572-4B8B-25BA-4DF261723B1F}"/>
          </ac:spMkLst>
        </pc:spChg>
        <pc:spChg chg="add mod">
          <ac:chgData name="Ken Birman" userId="d63afa40-f901-45d1-beb5-fa688e844a7e" providerId="ADAL" clId="{9DC61AAB-73CB-4710-ACD0-631E7C9688DA}" dt="2023-02-19T16:17:17.036" v="3507" actId="1076"/>
          <ac:spMkLst>
            <pc:docMk/>
            <pc:sldMk cId="1373124544" sldId="341"/>
            <ac:spMk id="8" creationId="{1ADCC4DF-8DDD-D686-C109-83026C9C9C29}"/>
          </ac:spMkLst>
        </pc:spChg>
      </pc:sldChg>
      <pc:sldChg chg="modSp mod">
        <pc:chgData name="Ken Birman" userId="d63afa40-f901-45d1-beb5-fa688e844a7e" providerId="ADAL" clId="{9DC61AAB-73CB-4710-ACD0-631E7C9688DA}" dt="2023-02-19T20:03:17.033" v="7962" actId="20577"/>
        <pc:sldMkLst>
          <pc:docMk/>
          <pc:sldMk cId="1644699861" sldId="342"/>
        </pc:sldMkLst>
        <pc:spChg chg="mod">
          <ac:chgData name="Ken Birman" userId="d63afa40-f901-45d1-beb5-fa688e844a7e" providerId="ADAL" clId="{9DC61AAB-73CB-4710-ACD0-631E7C9688DA}" dt="2023-02-19T20:03:17.033" v="7962" actId="20577"/>
          <ac:spMkLst>
            <pc:docMk/>
            <pc:sldMk cId="1644699861" sldId="342"/>
            <ac:spMk id="6" creationId="{3B1F715C-3571-4346-ACA7-A7E4A31760A0}"/>
          </ac:spMkLst>
        </pc:spChg>
      </pc:sldChg>
      <pc:sldChg chg="modSp mod">
        <pc:chgData name="Ken Birman" userId="d63afa40-f901-45d1-beb5-fa688e844a7e" providerId="ADAL" clId="{9DC61AAB-73CB-4710-ACD0-631E7C9688DA}" dt="2023-02-19T20:07:25.694" v="8454" actId="20577"/>
        <pc:sldMkLst>
          <pc:docMk/>
          <pc:sldMk cId="3739494349" sldId="344"/>
        </pc:sldMkLst>
        <pc:spChg chg="mod">
          <ac:chgData name="Ken Birman" userId="d63afa40-f901-45d1-beb5-fa688e844a7e" providerId="ADAL" clId="{9DC61AAB-73CB-4710-ACD0-631E7C9688DA}" dt="2023-02-19T20:06:09.847" v="8141" actId="20577"/>
          <ac:spMkLst>
            <pc:docMk/>
            <pc:sldMk cId="3739494349" sldId="344"/>
            <ac:spMk id="2" creationId="{CEB34A40-5D9D-4692-AA8E-8B76BA5836A3}"/>
          </ac:spMkLst>
        </pc:spChg>
        <pc:spChg chg="mod">
          <ac:chgData name="Ken Birman" userId="d63afa40-f901-45d1-beb5-fa688e844a7e" providerId="ADAL" clId="{9DC61AAB-73CB-4710-ACD0-631E7C9688DA}" dt="2023-02-19T20:07:25.694" v="8454" actId="20577"/>
          <ac:spMkLst>
            <pc:docMk/>
            <pc:sldMk cId="3739494349" sldId="344"/>
            <ac:spMk id="3" creationId="{0E815C40-3950-4B82-9177-3B056B5D7370}"/>
          </ac:spMkLst>
        </pc:spChg>
      </pc:sldChg>
      <pc:sldChg chg="modSp del mod">
        <pc:chgData name="Ken Birman" userId="d63afa40-f901-45d1-beb5-fa688e844a7e" providerId="ADAL" clId="{9DC61AAB-73CB-4710-ACD0-631E7C9688DA}" dt="2023-02-19T20:05:45.703" v="8140" actId="47"/>
        <pc:sldMkLst>
          <pc:docMk/>
          <pc:sldMk cId="567287517" sldId="345"/>
        </pc:sldMkLst>
        <pc:spChg chg="mod">
          <ac:chgData name="Ken Birman" userId="d63afa40-f901-45d1-beb5-fa688e844a7e" providerId="ADAL" clId="{9DC61AAB-73CB-4710-ACD0-631E7C9688DA}" dt="2023-02-19T20:05:31.527" v="8139" actId="20577"/>
          <ac:spMkLst>
            <pc:docMk/>
            <pc:sldMk cId="567287517" sldId="345"/>
            <ac:spMk id="6" creationId="{88D43517-7858-4B4D-A809-B3F61B0450DA}"/>
          </ac:spMkLst>
        </pc:spChg>
      </pc:sldChg>
      <pc:sldChg chg="modSp mod">
        <pc:chgData name="Ken Birman" userId="d63afa40-f901-45d1-beb5-fa688e844a7e" providerId="ADAL" clId="{9DC61AAB-73CB-4710-ACD0-631E7C9688DA}" dt="2023-02-19T16:21:50.580" v="4101" actId="20577"/>
        <pc:sldMkLst>
          <pc:docMk/>
          <pc:sldMk cId="2604638299" sldId="347"/>
        </pc:sldMkLst>
        <pc:spChg chg="mod">
          <ac:chgData name="Ken Birman" userId="d63afa40-f901-45d1-beb5-fa688e844a7e" providerId="ADAL" clId="{9DC61AAB-73CB-4710-ACD0-631E7C9688DA}" dt="2023-02-19T16:21:50.580" v="4101" actId="20577"/>
          <ac:spMkLst>
            <pc:docMk/>
            <pc:sldMk cId="2604638299" sldId="347"/>
            <ac:spMk id="3" creationId="{93A84866-442F-4F0C-81D6-8F3F59889299}"/>
          </ac:spMkLst>
        </pc:spChg>
      </pc:sldChg>
      <pc:sldChg chg="modSp mod">
        <pc:chgData name="Ken Birman" userId="d63afa40-f901-45d1-beb5-fa688e844a7e" providerId="ADAL" clId="{9DC61AAB-73CB-4710-ACD0-631E7C9688DA}" dt="2023-02-19T20:07:35.592" v="8455" actId="115"/>
        <pc:sldMkLst>
          <pc:docMk/>
          <pc:sldMk cId="3301665012" sldId="348"/>
        </pc:sldMkLst>
        <pc:spChg chg="mod">
          <ac:chgData name="Ken Birman" userId="d63afa40-f901-45d1-beb5-fa688e844a7e" providerId="ADAL" clId="{9DC61AAB-73CB-4710-ACD0-631E7C9688DA}" dt="2023-02-19T20:07:35.592" v="8455" actId="115"/>
          <ac:spMkLst>
            <pc:docMk/>
            <pc:sldMk cId="3301665012" sldId="348"/>
            <ac:spMk id="3" creationId="{9FF929A9-F0EA-4380-B015-F3825ABA8732}"/>
          </ac:spMkLst>
        </pc:spChg>
      </pc:sldChg>
      <pc:sldChg chg="modSp mod">
        <pc:chgData name="Ken Birman" userId="d63afa40-f901-45d1-beb5-fa688e844a7e" providerId="ADAL" clId="{9DC61AAB-73CB-4710-ACD0-631E7C9688DA}" dt="2023-02-19T16:28:16.216" v="4791" actId="27636"/>
        <pc:sldMkLst>
          <pc:docMk/>
          <pc:sldMk cId="1485850436" sldId="349"/>
        </pc:sldMkLst>
        <pc:spChg chg="mod">
          <ac:chgData name="Ken Birman" userId="d63afa40-f901-45d1-beb5-fa688e844a7e" providerId="ADAL" clId="{9DC61AAB-73CB-4710-ACD0-631E7C9688DA}" dt="2023-02-19T16:27:12.860" v="4614" actId="20577"/>
          <ac:spMkLst>
            <pc:docMk/>
            <pc:sldMk cId="1485850436" sldId="349"/>
            <ac:spMk id="2" creationId="{BFC74325-1BC6-4016-B698-AE1CED7009ED}"/>
          </ac:spMkLst>
        </pc:spChg>
        <pc:spChg chg="mod">
          <ac:chgData name="Ken Birman" userId="d63afa40-f901-45d1-beb5-fa688e844a7e" providerId="ADAL" clId="{9DC61AAB-73CB-4710-ACD0-631E7C9688DA}" dt="2023-02-19T16:28:16.216" v="4791" actId="27636"/>
          <ac:spMkLst>
            <pc:docMk/>
            <pc:sldMk cId="1485850436" sldId="349"/>
            <ac:spMk id="3" creationId="{7A27C7CF-D7F1-4CCA-AACD-38D2671AF429}"/>
          </ac:spMkLst>
        </pc:spChg>
      </pc:sldChg>
      <pc:sldChg chg="modSp mod">
        <pc:chgData name="Ken Birman" userId="d63afa40-f901-45d1-beb5-fa688e844a7e" providerId="ADAL" clId="{9DC61AAB-73CB-4710-ACD0-631E7C9688DA}" dt="2023-02-19T16:29:36.621" v="4798" actId="20577"/>
        <pc:sldMkLst>
          <pc:docMk/>
          <pc:sldMk cId="2665458562" sldId="350"/>
        </pc:sldMkLst>
        <pc:spChg chg="mod">
          <ac:chgData name="Ken Birman" userId="d63afa40-f901-45d1-beb5-fa688e844a7e" providerId="ADAL" clId="{9DC61AAB-73CB-4710-ACD0-631E7C9688DA}" dt="2023-02-19T16:29:36.621" v="4798" actId="20577"/>
          <ac:spMkLst>
            <pc:docMk/>
            <pc:sldMk cId="2665458562" sldId="350"/>
            <ac:spMk id="3" creationId="{5B6B1D2F-5D6C-422C-A976-0921AFEE7ACA}"/>
          </ac:spMkLst>
        </pc:spChg>
      </pc:sldChg>
      <pc:sldChg chg="del">
        <pc:chgData name="Ken Birman" userId="d63afa40-f901-45d1-beb5-fa688e844a7e" providerId="ADAL" clId="{9DC61AAB-73CB-4710-ACD0-631E7C9688DA}" dt="2023-02-19T16:28:57.566" v="4792" actId="47"/>
        <pc:sldMkLst>
          <pc:docMk/>
          <pc:sldMk cId="2295935180" sldId="351"/>
        </pc:sldMkLst>
      </pc:sldChg>
      <pc:sldChg chg="modSp mod">
        <pc:chgData name="Ken Birman" userId="d63afa40-f901-45d1-beb5-fa688e844a7e" providerId="ADAL" clId="{9DC61AAB-73CB-4710-ACD0-631E7C9688DA}" dt="2023-02-19T16:29:50.313" v="4803" actId="20577"/>
        <pc:sldMkLst>
          <pc:docMk/>
          <pc:sldMk cId="40212610" sldId="357"/>
        </pc:sldMkLst>
        <pc:spChg chg="mod">
          <ac:chgData name="Ken Birman" userId="d63afa40-f901-45d1-beb5-fa688e844a7e" providerId="ADAL" clId="{9DC61AAB-73CB-4710-ACD0-631E7C9688DA}" dt="2023-02-19T16:29:50.313" v="4803" actId="20577"/>
          <ac:spMkLst>
            <pc:docMk/>
            <pc:sldMk cId="40212610" sldId="357"/>
            <ac:spMk id="2" creationId="{C99846C6-B015-4202-9568-3733C960A9E1}"/>
          </ac:spMkLst>
        </pc:spChg>
      </pc:sldChg>
      <pc:sldChg chg="addSp delSp modSp mod">
        <pc:chgData name="Ken Birman" userId="d63afa40-f901-45d1-beb5-fa688e844a7e" providerId="ADAL" clId="{9DC61AAB-73CB-4710-ACD0-631E7C9688DA}" dt="2023-02-19T19:40:39.251" v="6115" actId="20577"/>
        <pc:sldMkLst>
          <pc:docMk/>
          <pc:sldMk cId="2061892144" sldId="364"/>
        </pc:sldMkLst>
        <pc:spChg chg="mod">
          <ac:chgData name="Ken Birman" userId="d63afa40-f901-45d1-beb5-fa688e844a7e" providerId="ADAL" clId="{9DC61AAB-73CB-4710-ACD0-631E7C9688DA}" dt="2023-02-19T19:40:39.251" v="6115" actId="20577"/>
          <ac:spMkLst>
            <pc:docMk/>
            <pc:sldMk cId="2061892144" sldId="364"/>
            <ac:spMk id="3" creationId="{909D8460-355F-4426-BFCB-EDB3084752B1}"/>
          </ac:spMkLst>
        </pc:spChg>
        <pc:spChg chg="add del">
          <ac:chgData name="Ken Birman" userId="d63afa40-f901-45d1-beb5-fa688e844a7e" providerId="ADAL" clId="{9DC61AAB-73CB-4710-ACD0-631E7C9688DA}" dt="2023-02-19T19:38:55.084" v="5683" actId="22"/>
          <ac:spMkLst>
            <pc:docMk/>
            <pc:sldMk cId="2061892144" sldId="364"/>
            <ac:spMk id="7" creationId="{85AD0F3C-F829-08D1-C5EC-3E203E06EB23}"/>
          </ac:spMkLst>
        </pc:spChg>
      </pc:sldChg>
      <pc:sldChg chg="modSp mod">
        <pc:chgData name="Ken Birman" userId="d63afa40-f901-45d1-beb5-fa688e844a7e" providerId="ADAL" clId="{9DC61AAB-73CB-4710-ACD0-631E7C9688DA}" dt="2023-02-19T20:02:29.175" v="7957" actId="27636"/>
        <pc:sldMkLst>
          <pc:docMk/>
          <pc:sldMk cId="2391736233" sldId="365"/>
        </pc:sldMkLst>
        <pc:spChg chg="mod">
          <ac:chgData name="Ken Birman" userId="d63afa40-f901-45d1-beb5-fa688e844a7e" providerId="ADAL" clId="{9DC61AAB-73CB-4710-ACD0-631E7C9688DA}" dt="2023-02-19T15:27:02.370" v="1591" actId="20577"/>
          <ac:spMkLst>
            <pc:docMk/>
            <pc:sldMk cId="2391736233" sldId="365"/>
            <ac:spMk id="2" creationId="{C10DA88F-069D-46B6-B373-EAFBFB82AC3E}"/>
          </ac:spMkLst>
        </pc:spChg>
        <pc:spChg chg="mod">
          <ac:chgData name="Ken Birman" userId="d63afa40-f901-45d1-beb5-fa688e844a7e" providerId="ADAL" clId="{9DC61AAB-73CB-4710-ACD0-631E7C9688DA}" dt="2023-02-19T20:02:29.175" v="7957" actId="27636"/>
          <ac:spMkLst>
            <pc:docMk/>
            <pc:sldMk cId="2391736233" sldId="365"/>
            <ac:spMk id="3" creationId="{69466FB4-B660-4A44-916A-98F2A797C0F6}"/>
          </ac:spMkLst>
        </pc:spChg>
      </pc:sldChg>
      <pc:sldChg chg="modSp mod">
        <pc:chgData name="Ken Birman" userId="d63afa40-f901-45d1-beb5-fa688e844a7e" providerId="ADAL" clId="{9DC61AAB-73CB-4710-ACD0-631E7C9688DA}" dt="2023-02-19T16:02:34.587" v="2463" actId="6549"/>
        <pc:sldMkLst>
          <pc:docMk/>
          <pc:sldMk cId="550234226" sldId="366"/>
        </pc:sldMkLst>
        <pc:spChg chg="mod">
          <ac:chgData name="Ken Birman" userId="d63afa40-f901-45d1-beb5-fa688e844a7e" providerId="ADAL" clId="{9DC61AAB-73CB-4710-ACD0-631E7C9688DA}" dt="2023-02-19T16:02:34.587" v="2463" actId="6549"/>
          <ac:spMkLst>
            <pc:docMk/>
            <pc:sldMk cId="550234226" sldId="366"/>
            <ac:spMk id="6" creationId="{4DC975C3-B16E-4FF3-80A5-205248F5B8E6}"/>
          </ac:spMkLst>
        </pc:spChg>
      </pc:sldChg>
      <pc:sldChg chg="del">
        <pc:chgData name="Ken Birman" userId="d63afa40-f901-45d1-beb5-fa688e844a7e" providerId="ADAL" clId="{9DC61AAB-73CB-4710-ACD0-631E7C9688DA}" dt="2023-02-19T16:28:59.606" v="4794" actId="47"/>
        <pc:sldMkLst>
          <pc:docMk/>
          <pc:sldMk cId="2050944750" sldId="368"/>
        </pc:sldMkLst>
      </pc:sldChg>
      <pc:sldChg chg="del">
        <pc:chgData name="Ken Birman" userId="d63afa40-f901-45d1-beb5-fa688e844a7e" providerId="ADAL" clId="{9DC61AAB-73CB-4710-ACD0-631E7C9688DA}" dt="2023-02-19T16:28:58.432" v="4793" actId="47"/>
        <pc:sldMkLst>
          <pc:docMk/>
          <pc:sldMk cId="121560170" sldId="369"/>
        </pc:sldMkLst>
      </pc:sldChg>
      <pc:sldChg chg="del">
        <pc:chgData name="Ken Birman" userId="d63afa40-f901-45d1-beb5-fa688e844a7e" providerId="ADAL" clId="{9DC61AAB-73CB-4710-ACD0-631E7C9688DA}" dt="2023-02-19T16:29:00.409" v="4795" actId="47"/>
        <pc:sldMkLst>
          <pc:docMk/>
          <pc:sldMk cId="485843991" sldId="370"/>
        </pc:sldMkLst>
      </pc:sldChg>
      <pc:sldChg chg="del">
        <pc:chgData name="Ken Birman" userId="d63afa40-f901-45d1-beb5-fa688e844a7e" providerId="ADAL" clId="{9DC61AAB-73CB-4710-ACD0-631E7C9688DA}" dt="2023-02-19T20:01:33.476" v="7954" actId="47"/>
        <pc:sldMkLst>
          <pc:docMk/>
          <pc:sldMk cId="1523846910" sldId="372"/>
        </pc:sldMkLst>
      </pc:sldChg>
      <pc:sldChg chg="modSp del mod">
        <pc:chgData name="Ken Birman" userId="d63afa40-f901-45d1-beb5-fa688e844a7e" providerId="ADAL" clId="{9DC61AAB-73CB-4710-ACD0-631E7C9688DA}" dt="2023-02-19T20:01:48.266" v="7955" actId="47"/>
        <pc:sldMkLst>
          <pc:docMk/>
          <pc:sldMk cId="2762723353" sldId="373"/>
        </pc:sldMkLst>
        <pc:spChg chg="mod">
          <ac:chgData name="Ken Birman" userId="d63afa40-f901-45d1-beb5-fa688e844a7e" providerId="ADAL" clId="{9DC61AAB-73CB-4710-ACD0-631E7C9688DA}" dt="2023-02-19T16:12:39.439" v="3346" actId="20577"/>
          <ac:spMkLst>
            <pc:docMk/>
            <pc:sldMk cId="2762723353" sldId="373"/>
            <ac:spMk id="3" creationId="{D7C0352C-CBA7-488D-92EF-73267D9D6FC0}"/>
          </ac:spMkLst>
        </pc:spChg>
      </pc:sldChg>
      <pc:sldChg chg="modSp mod">
        <pc:chgData name="Ken Birman" userId="d63afa40-f901-45d1-beb5-fa688e844a7e" providerId="ADAL" clId="{9DC61AAB-73CB-4710-ACD0-631E7C9688DA}" dt="2023-02-19T16:13:04.312" v="3348" actId="115"/>
        <pc:sldMkLst>
          <pc:docMk/>
          <pc:sldMk cId="940357838" sldId="374"/>
        </pc:sldMkLst>
        <pc:spChg chg="mod">
          <ac:chgData name="Ken Birman" userId="d63afa40-f901-45d1-beb5-fa688e844a7e" providerId="ADAL" clId="{9DC61AAB-73CB-4710-ACD0-631E7C9688DA}" dt="2023-02-19T16:13:04.312" v="3348" actId="115"/>
          <ac:spMkLst>
            <pc:docMk/>
            <pc:sldMk cId="940357838" sldId="374"/>
            <ac:spMk id="3" creationId="{D7C0352C-CBA7-488D-92EF-73267D9D6FC0}"/>
          </ac:spMkLst>
        </pc:spChg>
      </pc:sldChg>
      <pc:sldChg chg="modSp del mod">
        <pc:chgData name="Ken Birman" userId="d63afa40-f901-45d1-beb5-fa688e844a7e" providerId="ADAL" clId="{9DC61AAB-73CB-4710-ACD0-631E7C9688DA}" dt="2023-02-19T20:05:15.157" v="8137" actId="47"/>
        <pc:sldMkLst>
          <pc:docMk/>
          <pc:sldMk cId="3383110206" sldId="376"/>
        </pc:sldMkLst>
        <pc:spChg chg="mod">
          <ac:chgData name="Ken Birman" userId="d63afa40-f901-45d1-beb5-fa688e844a7e" providerId="ADAL" clId="{9DC61AAB-73CB-4710-ACD0-631E7C9688DA}" dt="2023-02-19T16:18:08.205" v="3516" actId="20577"/>
          <ac:spMkLst>
            <pc:docMk/>
            <pc:sldMk cId="3383110206" sldId="376"/>
            <ac:spMk id="3" creationId="{EDF51195-C9E2-4194-8F0F-EE2681C5E4E2}"/>
          </ac:spMkLst>
        </pc:spChg>
      </pc:sldChg>
      <pc:sldChg chg="modSp new del mod">
        <pc:chgData name="Ken Birman" userId="d63afa40-f901-45d1-beb5-fa688e844a7e" providerId="ADAL" clId="{9DC61AAB-73CB-4710-ACD0-631E7C9688DA}" dt="2023-02-19T19:51:23.126" v="6986" actId="47"/>
        <pc:sldMkLst>
          <pc:docMk/>
          <pc:sldMk cId="1024575266" sldId="377"/>
        </pc:sldMkLst>
        <pc:spChg chg="mod">
          <ac:chgData name="Ken Birman" userId="d63afa40-f901-45d1-beb5-fa688e844a7e" providerId="ADAL" clId="{9DC61AAB-73CB-4710-ACD0-631E7C9688DA}" dt="2023-02-19T15:18:39.993" v="269" actId="20577"/>
          <ac:spMkLst>
            <pc:docMk/>
            <pc:sldMk cId="1024575266" sldId="377"/>
            <ac:spMk id="2" creationId="{CB48FD35-EB46-310F-BAFC-7B99A56F0DB9}"/>
          </ac:spMkLst>
        </pc:spChg>
        <pc:spChg chg="mod">
          <ac:chgData name="Ken Birman" userId="d63afa40-f901-45d1-beb5-fa688e844a7e" providerId="ADAL" clId="{9DC61AAB-73CB-4710-ACD0-631E7C9688DA}" dt="2023-02-19T19:51:17.474" v="6985" actId="20577"/>
          <ac:spMkLst>
            <pc:docMk/>
            <pc:sldMk cId="1024575266" sldId="377"/>
            <ac:spMk id="3" creationId="{D9859253-FFF9-8BEE-90A1-6BB4FC26F952}"/>
          </ac:spMkLst>
        </pc:spChg>
      </pc:sldChg>
      <pc:sldChg chg="modSp new del mod">
        <pc:chgData name="Ken Birman" userId="d63afa40-f901-45d1-beb5-fa688e844a7e" providerId="ADAL" clId="{9DC61AAB-73CB-4710-ACD0-631E7C9688DA}" dt="2023-02-19T19:54:53.025" v="7283" actId="2696"/>
        <pc:sldMkLst>
          <pc:docMk/>
          <pc:sldMk cId="699270946" sldId="378"/>
        </pc:sldMkLst>
        <pc:spChg chg="mod">
          <ac:chgData name="Ken Birman" userId="d63afa40-f901-45d1-beb5-fa688e844a7e" providerId="ADAL" clId="{9DC61AAB-73CB-4710-ACD0-631E7C9688DA}" dt="2023-02-19T16:32:30.107" v="4837" actId="20577"/>
          <ac:spMkLst>
            <pc:docMk/>
            <pc:sldMk cId="699270946" sldId="378"/>
            <ac:spMk id="2" creationId="{101FB759-5CEE-CDFD-DCE3-5753845C628C}"/>
          </ac:spMkLst>
        </pc:spChg>
        <pc:spChg chg="mod">
          <ac:chgData name="Ken Birman" userId="d63afa40-f901-45d1-beb5-fa688e844a7e" providerId="ADAL" clId="{9DC61AAB-73CB-4710-ACD0-631E7C9688DA}" dt="2023-02-19T16:33:29.411" v="5060" actId="20577"/>
          <ac:spMkLst>
            <pc:docMk/>
            <pc:sldMk cId="699270946" sldId="378"/>
            <ac:spMk id="3" creationId="{AA1ED24D-F84A-35A2-BAF1-C0D7CC1481DD}"/>
          </ac:spMkLst>
        </pc:spChg>
      </pc:sldChg>
      <pc:sldChg chg="modSp new del mod">
        <pc:chgData name="Ken Birman" userId="d63afa40-f901-45d1-beb5-fa688e844a7e" providerId="ADAL" clId="{9DC61AAB-73CB-4710-ACD0-631E7C9688DA}" dt="2023-02-19T19:54:53.025" v="7283" actId="2696"/>
        <pc:sldMkLst>
          <pc:docMk/>
          <pc:sldMk cId="1630646617" sldId="379"/>
        </pc:sldMkLst>
        <pc:spChg chg="mod">
          <ac:chgData name="Ken Birman" userId="d63afa40-f901-45d1-beb5-fa688e844a7e" providerId="ADAL" clId="{9DC61AAB-73CB-4710-ACD0-631E7C9688DA}" dt="2023-02-19T16:33:48.801" v="5061"/>
          <ac:spMkLst>
            <pc:docMk/>
            <pc:sldMk cId="1630646617" sldId="379"/>
            <ac:spMk id="2" creationId="{9800C2CA-39B4-132A-1ABB-C2F7743649C6}"/>
          </ac:spMkLst>
        </pc:spChg>
        <pc:spChg chg="mod">
          <ac:chgData name="Ken Birman" userId="d63afa40-f901-45d1-beb5-fa688e844a7e" providerId="ADAL" clId="{9DC61AAB-73CB-4710-ACD0-631E7C9688DA}" dt="2023-02-19T16:36:00.747" v="5451" actId="20577"/>
          <ac:spMkLst>
            <pc:docMk/>
            <pc:sldMk cId="1630646617" sldId="379"/>
            <ac:spMk id="3" creationId="{C3FA7FD1-9ECC-00E8-751E-F779F4579F64}"/>
          </ac:spMkLst>
        </pc:spChg>
      </pc:sldChg>
      <pc:sldChg chg="addSp modSp add mod">
        <pc:chgData name="Ken Birman" userId="d63afa40-f901-45d1-beb5-fa688e844a7e" providerId="ADAL" clId="{9DC61AAB-73CB-4710-ACD0-631E7C9688DA}" dt="2023-02-19T16:11:28.365" v="3263" actId="14100"/>
        <pc:sldMkLst>
          <pc:docMk/>
          <pc:sldMk cId="1916116961" sldId="380"/>
        </pc:sldMkLst>
        <pc:spChg chg="mod">
          <ac:chgData name="Ken Birman" userId="d63afa40-f901-45d1-beb5-fa688e844a7e" providerId="ADAL" clId="{9DC61AAB-73CB-4710-ACD0-631E7C9688DA}" dt="2023-02-19T16:09:13.656" v="3213" actId="20577"/>
          <ac:spMkLst>
            <pc:docMk/>
            <pc:sldMk cId="1916116961" sldId="380"/>
            <ac:spMk id="6" creationId="{8BFE0996-ACB2-4BE9-B1A3-CA04E64AA0BF}"/>
          </ac:spMkLst>
        </pc:spChg>
        <pc:spChg chg="add mod">
          <ac:chgData name="Ken Birman" userId="d63afa40-f901-45d1-beb5-fa688e844a7e" providerId="ADAL" clId="{9DC61AAB-73CB-4710-ACD0-631E7C9688DA}" dt="2023-02-19T16:11:28.365" v="3263" actId="14100"/>
          <ac:spMkLst>
            <pc:docMk/>
            <pc:sldMk cId="1916116961" sldId="380"/>
            <ac:spMk id="7" creationId="{A55D4CD3-4319-DCDF-330F-8A080D7FE1C1}"/>
          </ac:spMkLst>
        </pc:spChg>
      </pc:sldChg>
      <pc:sldChg chg="modSp new mod">
        <pc:chgData name="Ken Birman" userId="d63afa40-f901-45d1-beb5-fa688e844a7e" providerId="ADAL" clId="{9DC61AAB-73CB-4710-ACD0-631E7C9688DA}" dt="2023-02-19T20:07:51.412" v="8482" actId="20577"/>
        <pc:sldMkLst>
          <pc:docMk/>
          <pc:sldMk cId="3743611318" sldId="381"/>
        </pc:sldMkLst>
        <pc:spChg chg="mod">
          <ac:chgData name="Ken Birman" userId="d63afa40-f901-45d1-beb5-fa688e844a7e" providerId="ADAL" clId="{9DC61AAB-73CB-4710-ACD0-631E7C9688DA}" dt="2023-02-19T20:07:51.412" v="8482" actId="20577"/>
          <ac:spMkLst>
            <pc:docMk/>
            <pc:sldMk cId="3743611318" sldId="381"/>
            <ac:spMk id="2" creationId="{E565B23F-499E-B3C9-0399-6068FDAB7902}"/>
          </ac:spMkLst>
        </pc:spChg>
        <pc:spChg chg="mod">
          <ac:chgData name="Ken Birman" userId="d63afa40-f901-45d1-beb5-fa688e844a7e" providerId="ADAL" clId="{9DC61AAB-73CB-4710-ACD0-631E7C9688DA}" dt="2023-02-19T16:20:46.544" v="3932" actId="20577"/>
          <ac:spMkLst>
            <pc:docMk/>
            <pc:sldMk cId="3743611318" sldId="381"/>
            <ac:spMk id="3" creationId="{0A791815-D96C-951C-A558-6DAE13A26BDC}"/>
          </ac:spMkLst>
        </pc:spChg>
      </pc:sldChg>
      <pc:sldChg chg="modSp add mod">
        <pc:chgData name="Ken Birman" userId="d63afa40-f901-45d1-beb5-fa688e844a7e" providerId="ADAL" clId="{9DC61AAB-73CB-4710-ACD0-631E7C9688DA}" dt="2023-02-19T16:23:38.007" v="4332" actId="20577"/>
        <pc:sldMkLst>
          <pc:docMk/>
          <pc:sldMk cId="385216058" sldId="382"/>
        </pc:sldMkLst>
        <pc:spChg chg="mod">
          <ac:chgData name="Ken Birman" userId="d63afa40-f901-45d1-beb5-fa688e844a7e" providerId="ADAL" clId="{9DC61AAB-73CB-4710-ACD0-631E7C9688DA}" dt="2023-02-19T16:23:38.007" v="4332" actId="20577"/>
          <ac:spMkLst>
            <pc:docMk/>
            <pc:sldMk cId="385216058" sldId="382"/>
            <ac:spMk id="3" creationId="{93A84866-442F-4F0C-81D6-8F3F59889299}"/>
          </ac:spMkLst>
        </pc:spChg>
      </pc:sldChg>
      <pc:sldChg chg="modSp add mod">
        <pc:chgData name="Ken Birman" userId="d63afa40-f901-45d1-beb5-fa688e844a7e" providerId="ADAL" clId="{9DC61AAB-73CB-4710-ACD0-631E7C9688DA}" dt="2023-02-19T20:08:14.848" v="8491" actId="6549"/>
        <pc:sldMkLst>
          <pc:docMk/>
          <pc:sldMk cId="2470455518" sldId="383"/>
        </pc:sldMkLst>
        <pc:spChg chg="mod">
          <ac:chgData name="Ken Birman" userId="d63afa40-f901-45d1-beb5-fa688e844a7e" providerId="ADAL" clId="{9DC61AAB-73CB-4710-ACD0-631E7C9688DA}" dt="2023-02-19T16:23:58.209" v="4342" actId="20577"/>
          <ac:spMkLst>
            <pc:docMk/>
            <pc:sldMk cId="2470455518" sldId="383"/>
            <ac:spMk id="2" creationId="{BDB5C81E-62EF-4F4D-984E-318E09DAA413}"/>
          </ac:spMkLst>
        </pc:spChg>
        <pc:spChg chg="mod">
          <ac:chgData name="Ken Birman" userId="d63afa40-f901-45d1-beb5-fa688e844a7e" providerId="ADAL" clId="{9DC61AAB-73CB-4710-ACD0-631E7C9688DA}" dt="2023-02-19T20:08:14.848" v="8491" actId="6549"/>
          <ac:spMkLst>
            <pc:docMk/>
            <pc:sldMk cId="2470455518" sldId="383"/>
            <ac:spMk id="3" creationId="{93A84866-442F-4F0C-81D6-8F3F59889299}"/>
          </ac:spMkLst>
        </pc:spChg>
      </pc:sldChg>
      <pc:sldChg chg="add del">
        <pc:chgData name="Ken Birman" userId="d63afa40-f901-45d1-beb5-fa688e844a7e" providerId="ADAL" clId="{9DC61AAB-73CB-4710-ACD0-631E7C9688DA}" dt="2023-02-19T16:24:14.305" v="4372"/>
        <pc:sldMkLst>
          <pc:docMk/>
          <pc:sldMk cId="182012202" sldId="384"/>
        </pc:sldMkLst>
      </pc:sldChg>
      <pc:sldChg chg="modSp add mod">
        <pc:chgData name="Ken Birman" userId="d63afa40-f901-45d1-beb5-fa688e844a7e" providerId="ADAL" clId="{9DC61AAB-73CB-4710-ACD0-631E7C9688DA}" dt="2023-02-19T19:43:14.254" v="6424" actId="20577"/>
        <pc:sldMkLst>
          <pc:docMk/>
          <pc:sldMk cId="4169567716" sldId="384"/>
        </pc:sldMkLst>
        <pc:spChg chg="mod">
          <ac:chgData name="Ken Birman" userId="d63afa40-f901-45d1-beb5-fa688e844a7e" providerId="ADAL" clId="{9DC61AAB-73CB-4710-ACD0-631E7C9688DA}" dt="2023-02-19T19:43:14.254" v="6424" actId="20577"/>
          <ac:spMkLst>
            <pc:docMk/>
            <pc:sldMk cId="4169567716" sldId="384"/>
            <ac:spMk id="3" creationId="{909D8460-355F-4426-BFCB-EDB3084752B1}"/>
          </ac:spMkLst>
        </pc:spChg>
      </pc:sldChg>
      <pc:sldChg chg="addSp modSp new mod modClrScheme chgLayout">
        <pc:chgData name="Ken Birman" userId="d63afa40-f901-45d1-beb5-fa688e844a7e" providerId="ADAL" clId="{9DC61AAB-73CB-4710-ACD0-631E7C9688DA}" dt="2023-02-19T20:57:37.686" v="8958" actId="313"/>
        <pc:sldMkLst>
          <pc:docMk/>
          <pc:sldMk cId="3171086588" sldId="385"/>
        </pc:sldMkLst>
        <pc:spChg chg="mod ord">
          <ac:chgData name="Ken Birman" userId="d63afa40-f901-45d1-beb5-fa688e844a7e" providerId="ADAL" clId="{9DC61AAB-73CB-4710-ACD0-631E7C9688DA}" dt="2023-02-19T19:46:13.277" v="6568" actId="700"/>
          <ac:spMkLst>
            <pc:docMk/>
            <pc:sldMk cId="3171086588" sldId="385"/>
            <ac:spMk id="2" creationId="{D276B012-C329-FB77-9DF1-32FB92E0931C}"/>
          </ac:spMkLst>
        </pc:spChg>
        <pc:spChg chg="mod ord">
          <ac:chgData name="Ken Birman" userId="d63afa40-f901-45d1-beb5-fa688e844a7e" providerId="ADAL" clId="{9DC61AAB-73CB-4710-ACD0-631E7C9688DA}" dt="2023-02-19T19:46:13.277" v="6568" actId="700"/>
          <ac:spMkLst>
            <pc:docMk/>
            <pc:sldMk cId="3171086588" sldId="385"/>
            <ac:spMk id="3" creationId="{82804D8C-FFE4-8A5E-4988-8EC3DE01AF74}"/>
          </ac:spMkLst>
        </pc:spChg>
        <pc:spChg chg="mod ord">
          <ac:chgData name="Ken Birman" userId="d63afa40-f901-45d1-beb5-fa688e844a7e" providerId="ADAL" clId="{9DC61AAB-73CB-4710-ACD0-631E7C9688DA}" dt="2023-02-19T19:46:13.277" v="6568" actId="700"/>
          <ac:spMkLst>
            <pc:docMk/>
            <pc:sldMk cId="3171086588" sldId="385"/>
            <ac:spMk id="4" creationId="{BE383CEC-B221-ADF4-1A67-BFBE52D23D86}"/>
          </ac:spMkLst>
        </pc:spChg>
        <pc:spChg chg="add mod ord">
          <ac:chgData name="Ken Birman" userId="d63afa40-f901-45d1-beb5-fa688e844a7e" providerId="ADAL" clId="{9DC61AAB-73CB-4710-ACD0-631E7C9688DA}" dt="2023-02-19T20:57:37.686" v="8958" actId="313"/>
          <ac:spMkLst>
            <pc:docMk/>
            <pc:sldMk cId="3171086588" sldId="385"/>
            <ac:spMk id="5" creationId="{A5DFCE86-9E89-5537-0AED-8BBCD39CE559}"/>
          </ac:spMkLst>
        </pc:spChg>
        <pc:spChg chg="add mod">
          <ac:chgData name="Ken Birman" userId="d63afa40-f901-45d1-beb5-fa688e844a7e" providerId="ADAL" clId="{9DC61AAB-73CB-4710-ACD0-631E7C9688DA}" dt="2023-02-19T19:50:19.934" v="6921" actId="1076"/>
          <ac:spMkLst>
            <pc:docMk/>
            <pc:sldMk cId="3171086588" sldId="385"/>
            <ac:spMk id="6" creationId="{CD86BD93-1E83-57DC-D2ED-0246211514CF}"/>
          </ac:spMkLst>
        </pc:spChg>
      </pc:sldChg>
      <pc:sldChg chg="add del">
        <pc:chgData name="Ken Birman" userId="d63afa40-f901-45d1-beb5-fa688e844a7e" providerId="ADAL" clId="{9DC61AAB-73CB-4710-ACD0-631E7C9688DA}" dt="2023-02-19T19:46:47.924" v="6668"/>
        <pc:sldMkLst>
          <pc:docMk/>
          <pc:sldMk cId="1000906449" sldId="386"/>
        </pc:sldMkLst>
      </pc:sldChg>
      <pc:sldChg chg="addSp delSp modSp new mod">
        <pc:chgData name="Ken Birman" userId="d63afa40-f901-45d1-beb5-fa688e844a7e" providerId="ADAL" clId="{9DC61AAB-73CB-4710-ACD0-631E7C9688DA}" dt="2023-02-19T19:54:32.575" v="7282" actId="1076"/>
        <pc:sldMkLst>
          <pc:docMk/>
          <pc:sldMk cId="3475571749" sldId="386"/>
        </pc:sldMkLst>
        <pc:spChg chg="mod">
          <ac:chgData name="Ken Birman" userId="d63afa40-f901-45d1-beb5-fa688e844a7e" providerId="ADAL" clId="{9DC61AAB-73CB-4710-ACD0-631E7C9688DA}" dt="2023-02-19T19:51:45.132" v="7009" actId="20577"/>
          <ac:spMkLst>
            <pc:docMk/>
            <pc:sldMk cId="3475571749" sldId="386"/>
            <ac:spMk id="2" creationId="{62EC717E-09D5-190D-E226-00D4A1F3167A}"/>
          </ac:spMkLst>
        </pc:spChg>
        <pc:spChg chg="mod">
          <ac:chgData name="Ken Birman" userId="d63afa40-f901-45d1-beb5-fa688e844a7e" providerId="ADAL" clId="{9DC61AAB-73CB-4710-ACD0-631E7C9688DA}" dt="2023-02-19T19:53:57.390" v="7272" actId="20577"/>
          <ac:spMkLst>
            <pc:docMk/>
            <pc:sldMk cId="3475571749" sldId="386"/>
            <ac:spMk id="3" creationId="{35E4790C-013D-A8CE-00F7-4FFCBF52DC0C}"/>
          </ac:spMkLst>
        </pc:spChg>
        <pc:spChg chg="add del">
          <ac:chgData name="Ken Birman" userId="d63afa40-f901-45d1-beb5-fa688e844a7e" providerId="ADAL" clId="{9DC61AAB-73CB-4710-ACD0-631E7C9688DA}" dt="2023-02-19T19:52:08.003" v="7067" actId="22"/>
          <ac:spMkLst>
            <pc:docMk/>
            <pc:sldMk cId="3475571749" sldId="386"/>
            <ac:spMk id="7" creationId="{4A3974D2-49A8-C57E-E70C-DDDFDABB64F5}"/>
          </ac:spMkLst>
        </pc:spChg>
        <pc:spChg chg="add mod">
          <ac:chgData name="Ken Birman" userId="d63afa40-f901-45d1-beb5-fa688e844a7e" providerId="ADAL" clId="{9DC61AAB-73CB-4710-ACD0-631E7C9688DA}" dt="2023-02-19T19:52:36.742" v="7086" actId="1076"/>
          <ac:spMkLst>
            <pc:docMk/>
            <pc:sldMk cId="3475571749" sldId="386"/>
            <ac:spMk id="8" creationId="{49AC8EE6-E43B-DBDB-4F3A-37F7C854A71C}"/>
          </ac:spMkLst>
        </pc:spChg>
        <pc:spChg chg="add mod">
          <ac:chgData name="Ken Birman" userId="d63afa40-f901-45d1-beb5-fa688e844a7e" providerId="ADAL" clId="{9DC61AAB-73CB-4710-ACD0-631E7C9688DA}" dt="2023-02-19T19:54:25.415" v="7280" actId="14100"/>
          <ac:spMkLst>
            <pc:docMk/>
            <pc:sldMk cId="3475571749" sldId="386"/>
            <ac:spMk id="9" creationId="{44512D42-FA08-84FC-BF49-D47643587013}"/>
          </ac:spMkLst>
        </pc:spChg>
        <pc:spChg chg="add mod">
          <ac:chgData name="Ken Birman" userId="d63afa40-f901-45d1-beb5-fa688e844a7e" providerId="ADAL" clId="{9DC61AAB-73CB-4710-ACD0-631E7C9688DA}" dt="2023-02-19T19:54:32.575" v="7282" actId="1076"/>
          <ac:spMkLst>
            <pc:docMk/>
            <pc:sldMk cId="3475571749" sldId="386"/>
            <ac:spMk id="10" creationId="{EBF78911-B453-7FF6-9AF8-BDE6A378AE4B}"/>
          </ac:spMkLst>
        </pc:spChg>
      </pc:sldChg>
      <pc:sldChg chg="modSp new mod">
        <pc:chgData name="Ken Birman" userId="d63afa40-f901-45d1-beb5-fa688e844a7e" providerId="ADAL" clId="{9DC61AAB-73CB-4710-ACD0-631E7C9688DA}" dt="2023-02-19T19:59:49.687" v="7850" actId="20577"/>
        <pc:sldMkLst>
          <pc:docMk/>
          <pc:sldMk cId="4252889736" sldId="387"/>
        </pc:sldMkLst>
        <pc:spChg chg="mod">
          <ac:chgData name="Ken Birman" userId="d63afa40-f901-45d1-beb5-fa688e844a7e" providerId="ADAL" clId="{9DC61AAB-73CB-4710-ACD0-631E7C9688DA}" dt="2023-02-19T19:57:03.013" v="7349" actId="20577"/>
          <ac:spMkLst>
            <pc:docMk/>
            <pc:sldMk cId="4252889736" sldId="387"/>
            <ac:spMk id="2" creationId="{6938CD21-4FB2-8042-4F40-707F82189923}"/>
          </ac:spMkLst>
        </pc:spChg>
        <pc:spChg chg="mod">
          <ac:chgData name="Ken Birman" userId="d63afa40-f901-45d1-beb5-fa688e844a7e" providerId="ADAL" clId="{9DC61AAB-73CB-4710-ACD0-631E7C9688DA}" dt="2023-02-19T19:59:49.687" v="7850" actId="20577"/>
          <ac:spMkLst>
            <pc:docMk/>
            <pc:sldMk cId="4252889736" sldId="387"/>
            <ac:spMk id="3" creationId="{3A12CA8E-55AB-8B28-C7D5-C61F1EBEDB72}"/>
          </ac:spMkLst>
        </pc:spChg>
      </pc:sldChg>
    </pc:docChg>
  </pc:docChgLst>
  <pc:docChgLst>
    <pc:chgData name="Ken Birman" userId="d63afa40-f901-45d1-beb5-fa688e844a7e" providerId="ADAL" clId="{AADA5412-0884-4073-BB42-13AEAE18D67D}"/>
    <pc:docChg chg="custSel addSld modSld">
      <pc:chgData name="Ken Birman" userId="d63afa40-f901-45d1-beb5-fa688e844a7e" providerId="ADAL" clId="{AADA5412-0884-4073-BB42-13AEAE18D67D}" dt="2024-12-05T16:36:02.849" v="1050" actId="20577"/>
      <pc:docMkLst>
        <pc:docMk/>
      </pc:docMkLst>
      <pc:sldChg chg="addSp modSp mod">
        <pc:chgData name="Ken Birman" userId="d63afa40-f901-45d1-beb5-fa688e844a7e" providerId="ADAL" clId="{AADA5412-0884-4073-BB42-13AEAE18D67D}" dt="2024-12-05T16:27:13.308" v="42" actId="20577"/>
        <pc:sldMkLst>
          <pc:docMk/>
          <pc:sldMk cId="997448350" sldId="316"/>
        </pc:sldMkLst>
        <pc:spChg chg="add mod">
          <ac:chgData name="Ken Birman" userId="d63afa40-f901-45d1-beb5-fa688e844a7e" providerId="ADAL" clId="{AADA5412-0884-4073-BB42-13AEAE18D67D}" dt="2024-12-05T16:27:13.308" v="42" actId="20577"/>
          <ac:spMkLst>
            <pc:docMk/>
            <pc:sldMk cId="997448350" sldId="316"/>
            <ac:spMk id="6" creationId="{064E97D9-3C3A-3692-EBBE-A212C90322B5}"/>
          </ac:spMkLst>
        </pc:spChg>
        <pc:spChg chg="mod">
          <ac:chgData name="Ken Birman" userId="d63afa40-f901-45d1-beb5-fa688e844a7e" providerId="ADAL" clId="{AADA5412-0884-4073-BB42-13AEAE18D67D}" dt="2024-12-05T16:26:51.010" v="0" actId="14100"/>
          <ac:spMkLst>
            <pc:docMk/>
            <pc:sldMk cId="997448350" sldId="316"/>
            <ac:spMk id="10" creationId="{72AA21E3-6DF3-EA15-718B-3520162F7C2F}"/>
          </ac:spMkLst>
        </pc:spChg>
      </pc:sldChg>
      <pc:sldChg chg="modSp mod">
        <pc:chgData name="Ken Birman" userId="d63afa40-f901-45d1-beb5-fa688e844a7e" providerId="ADAL" clId="{AADA5412-0884-4073-BB42-13AEAE18D67D}" dt="2024-12-05T16:28:14.659" v="156" actId="20577"/>
        <pc:sldMkLst>
          <pc:docMk/>
          <pc:sldMk cId="950859257" sldId="327"/>
        </pc:sldMkLst>
        <pc:spChg chg="mod">
          <ac:chgData name="Ken Birman" userId="d63afa40-f901-45d1-beb5-fa688e844a7e" providerId="ADAL" clId="{AADA5412-0884-4073-BB42-13AEAE18D67D}" dt="2024-12-05T16:28:14.659" v="156" actId="20577"/>
          <ac:spMkLst>
            <pc:docMk/>
            <pc:sldMk cId="950859257" sldId="327"/>
            <ac:spMk id="3" creationId="{D905B203-6D72-4183-AA4C-99B294A69465}"/>
          </ac:spMkLst>
        </pc:spChg>
      </pc:sldChg>
      <pc:sldChg chg="modSp mod">
        <pc:chgData name="Ken Birman" userId="d63afa40-f901-45d1-beb5-fa688e844a7e" providerId="ADAL" clId="{AADA5412-0884-4073-BB42-13AEAE18D67D}" dt="2024-12-05T16:28:58.329" v="192" actId="20577"/>
        <pc:sldMkLst>
          <pc:docMk/>
          <pc:sldMk cId="3989499679" sldId="332"/>
        </pc:sldMkLst>
        <pc:spChg chg="mod">
          <ac:chgData name="Ken Birman" userId="d63afa40-f901-45d1-beb5-fa688e844a7e" providerId="ADAL" clId="{AADA5412-0884-4073-BB42-13AEAE18D67D}" dt="2024-12-05T16:28:52.133" v="177" actId="20577"/>
          <ac:spMkLst>
            <pc:docMk/>
            <pc:sldMk cId="3989499679" sldId="332"/>
            <ac:spMk id="2" creationId="{3A907B45-9F55-41C6-BCC5-8A3A8116D328}"/>
          </ac:spMkLst>
        </pc:spChg>
        <pc:spChg chg="mod">
          <ac:chgData name="Ken Birman" userId="d63afa40-f901-45d1-beb5-fa688e844a7e" providerId="ADAL" clId="{AADA5412-0884-4073-BB42-13AEAE18D67D}" dt="2024-12-05T16:28:58.329" v="192" actId="20577"/>
          <ac:spMkLst>
            <pc:docMk/>
            <pc:sldMk cId="3989499679" sldId="332"/>
            <ac:spMk id="3" creationId="{08EE1CCC-B761-4D6D-AADE-B86F8BEA00E2}"/>
          </ac:spMkLst>
        </pc:spChg>
      </pc:sldChg>
      <pc:sldChg chg="modSp mod">
        <pc:chgData name="Ken Birman" userId="d63afa40-f901-45d1-beb5-fa688e844a7e" providerId="ADAL" clId="{AADA5412-0884-4073-BB42-13AEAE18D67D}" dt="2024-12-05T16:32:43.333" v="734" actId="20577"/>
        <pc:sldMkLst>
          <pc:docMk/>
          <pc:sldMk cId="1587335052" sldId="336"/>
        </pc:sldMkLst>
        <pc:spChg chg="mod">
          <ac:chgData name="Ken Birman" userId="d63afa40-f901-45d1-beb5-fa688e844a7e" providerId="ADAL" clId="{AADA5412-0884-4073-BB42-13AEAE18D67D}" dt="2024-12-05T16:32:07.208" v="674"/>
          <ac:spMkLst>
            <pc:docMk/>
            <pc:sldMk cId="1587335052" sldId="336"/>
            <ac:spMk id="2" creationId="{3A907B45-9F55-41C6-BCC5-8A3A8116D328}"/>
          </ac:spMkLst>
        </pc:spChg>
        <pc:spChg chg="mod">
          <ac:chgData name="Ken Birman" userId="d63afa40-f901-45d1-beb5-fa688e844a7e" providerId="ADAL" clId="{AADA5412-0884-4073-BB42-13AEAE18D67D}" dt="2024-12-05T16:32:18.083" v="675"/>
          <ac:spMkLst>
            <pc:docMk/>
            <pc:sldMk cId="1587335052" sldId="336"/>
            <ac:spMk id="3" creationId="{08EE1CCC-B761-4D6D-AADE-B86F8BEA00E2}"/>
          </ac:spMkLst>
        </pc:spChg>
        <pc:spChg chg="mod">
          <ac:chgData name="Ken Birman" userId="d63afa40-f901-45d1-beb5-fa688e844a7e" providerId="ADAL" clId="{AADA5412-0884-4073-BB42-13AEAE18D67D}" dt="2024-12-05T16:32:43.333" v="734" actId="20577"/>
          <ac:spMkLst>
            <pc:docMk/>
            <pc:sldMk cId="1587335052" sldId="336"/>
            <ac:spMk id="6" creationId="{691D7307-AF24-4163-A1D6-277F06DB25A6}"/>
          </ac:spMkLst>
        </pc:spChg>
      </pc:sldChg>
      <pc:sldChg chg="modSp mod">
        <pc:chgData name="Ken Birman" userId="d63afa40-f901-45d1-beb5-fa688e844a7e" providerId="ADAL" clId="{AADA5412-0884-4073-BB42-13AEAE18D67D}" dt="2024-12-05T16:34:27.484" v="993" actId="20577"/>
        <pc:sldMkLst>
          <pc:docMk/>
          <pc:sldMk cId="1373124544" sldId="341"/>
        </pc:sldMkLst>
        <pc:spChg chg="mod">
          <ac:chgData name="Ken Birman" userId="d63afa40-f901-45d1-beb5-fa688e844a7e" providerId="ADAL" clId="{AADA5412-0884-4073-BB42-13AEAE18D67D}" dt="2024-12-05T16:34:27.484" v="993" actId="20577"/>
          <ac:spMkLst>
            <pc:docMk/>
            <pc:sldMk cId="1373124544" sldId="341"/>
            <ac:spMk id="3" creationId="{76AA28A0-84A7-414A-8888-C2A1500A7D65}"/>
          </ac:spMkLst>
        </pc:spChg>
      </pc:sldChg>
      <pc:sldChg chg="modSp mod">
        <pc:chgData name="Ken Birman" userId="d63afa40-f901-45d1-beb5-fa688e844a7e" providerId="ADAL" clId="{AADA5412-0884-4073-BB42-13AEAE18D67D}" dt="2024-12-05T16:34:13.178" v="992" actId="6549"/>
        <pc:sldMkLst>
          <pc:docMk/>
          <pc:sldMk cId="1644699861" sldId="342"/>
        </pc:sldMkLst>
        <pc:spChg chg="mod">
          <ac:chgData name="Ken Birman" userId="d63afa40-f901-45d1-beb5-fa688e844a7e" providerId="ADAL" clId="{AADA5412-0884-4073-BB42-13AEAE18D67D}" dt="2024-12-05T16:34:13.178" v="992" actId="6549"/>
          <ac:spMkLst>
            <pc:docMk/>
            <pc:sldMk cId="1644699861" sldId="342"/>
            <ac:spMk id="3" creationId="{D2DE1C97-3CD5-4DBE-B5B7-3FECEE4D7FA8}"/>
          </ac:spMkLst>
        </pc:spChg>
      </pc:sldChg>
      <pc:sldChg chg="modSp mod">
        <pc:chgData name="Ken Birman" userId="d63afa40-f901-45d1-beb5-fa688e844a7e" providerId="ADAL" clId="{AADA5412-0884-4073-BB42-13AEAE18D67D}" dt="2024-12-05T16:35:28.252" v="1035" actId="20577"/>
        <pc:sldMkLst>
          <pc:docMk/>
          <pc:sldMk cId="3739494349" sldId="344"/>
        </pc:sldMkLst>
        <pc:spChg chg="mod">
          <ac:chgData name="Ken Birman" userId="d63afa40-f901-45d1-beb5-fa688e844a7e" providerId="ADAL" clId="{AADA5412-0884-4073-BB42-13AEAE18D67D}" dt="2024-12-05T16:34:37.399" v="996" actId="20577"/>
          <ac:spMkLst>
            <pc:docMk/>
            <pc:sldMk cId="3739494349" sldId="344"/>
            <ac:spMk id="2" creationId="{CEB34A40-5D9D-4692-AA8E-8B76BA5836A3}"/>
          </ac:spMkLst>
        </pc:spChg>
        <pc:spChg chg="mod">
          <ac:chgData name="Ken Birman" userId="d63afa40-f901-45d1-beb5-fa688e844a7e" providerId="ADAL" clId="{AADA5412-0884-4073-BB42-13AEAE18D67D}" dt="2024-12-05T16:35:28.252" v="1035" actId="20577"/>
          <ac:spMkLst>
            <pc:docMk/>
            <pc:sldMk cId="3739494349" sldId="344"/>
            <ac:spMk id="3" creationId="{0E815C40-3950-4B82-9177-3B056B5D7370}"/>
          </ac:spMkLst>
        </pc:spChg>
      </pc:sldChg>
      <pc:sldChg chg="modSp mod">
        <pc:chgData name="Ken Birman" userId="d63afa40-f901-45d1-beb5-fa688e844a7e" providerId="ADAL" clId="{AADA5412-0884-4073-BB42-13AEAE18D67D}" dt="2024-12-05T16:36:02.849" v="1050" actId="20577"/>
        <pc:sldMkLst>
          <pc:docMk/>
          <pc:sldMk cId="3243879515" sldId="354"/>
        </pc:sldMkLst>
        <pc:spChg chg="mod">
          <ac:chgData name="Ken Birman" userId="d63afa40-f901-45d1-beb5-fa688e844a7e" providerId="ADAL" clId="{AADA5412-0884-4073-BB42-13AEAE18D67D}" dt="2024-12-05T16:36:02.849" v="1050" actId="20577"/>
          <ac:spMkLst>
            <pc:docMk/>
            <pc:sldMk cId="3243879515" sldId="354"/>
            <ac:spMk id="3" creationId="{6EE0FD2E-D223-4563-82A2-8DF93EFF2610}"/>
          </ac:spMkLst>
        </pc:spChg>
      </pc:sldChg>
      <pc:sldChg chg="modSp mod">
        <pc:chgData name="Ken Birman" userId="d63afa40-f901-45d1-beb5-fa688e844a7e" providerId="ADAL" clId="{AADA5412-0884-4073-BB42-13AEAE18D67D}" dt="2024-12-05T16:33:42.800" v="924" actId="20577"/>
        <pc:sldMkLst>
          <pc:docMk/>
          <pc:sldMk cId="2391736233" sldId="365"/>
        </pc:sldMkLst>
        <pc:spChg chg="mod">
          <ac:chgData name="Ken Birman" userId="d63afa40-f901-45d1-beb5-fa688e844a7e" providerId="ADAL" clId="{AADA5412-0884-4073-BB42-13AEAE18D67D}" dt="2024-12-05T16:33:42.800" v="924" actId="20577"/>
          <ac:spMkLst>
            <pc:docMk/>
            <pc:sldMk cId="2391736233" sldId="365"/>
            <ac:spMk id="3" creationId="{69466FB4-B660-4A44-916A-98F2A797C0F6}"/>
          </ac:spMkLst>
        </pc:spChg>
      </pc:sldChg>
      <pc:sldChg chg="modSp mod">
        <pc:chgData name="Ken Birman" userId="d63afa40-f901-45d1-beb5-fa688e844a7e" providerId="ADAL" clId="{AADA5412-0884-4073-BB42-13AEAE18D67D}" dt="2024-12-05T16:35:44.710" v="1038" actId="20577"/>
        <pc:sldMkLst>
          <pc:docMk/>
          <pc:sldMk cId="2470455518" sldId="383"/>
        </pc:sldMkLst>
        <pc:spChg chg="mod">
          <ac:chgData name="Ken Birman" userId="d63afa40-f901-45d1-beb5-fa688e844a7e" providerId="ADAL" clId="{AADA5412-0884-4073-BB42-13AEAE18D67D}" dt="2024-12-05T16:35:44.710" v="1038" actId="20577"/>
          <ac:spMkLst>
            <pc:docMk/>
            <pc:sldMk cId="2470455518" sldId="383"/>
            <ac:spMk id="3" creationId="{93A84866-442F-4F0C-81D6-8F3F59889299}"/>
          </ac:spMkLst>
        </pc:spChg>
      </pc:sldChg>
      <pc:sldChg chg="modSp add mod">
        <pc:chgData name="Ken Birman" userId="d63afa40-f901-45d1-beb5-fa688e844a7e" providerId="ADAL" clId="{AADA5412-0884-4073-BB42-13AEAE18D67D}" dt="2024-12-05T16:30:16.341" v="486" actId="20577"/>
        <pc:sldMkLst>
          <pc:docMk/>
          <pc:sldMk cId="2384146711" sldId="392"/>
        </pc:sldMkLst>
        <pc:spChg chg="mod">
          <ac:chgData name="Ken Birman" userId="d63afa40-f901-45d1-beb5-fa688e844a7e" providerId="ADAL" clId="{AADA5412-0884-4073-BB42-13AEAE18D67D}" dt="2024-12-05T16:30:16.341" v="486" actId="20577"/>
          <ac:spMkLst>
            <pc:docMk/>
            <pc:sldMk cId="2384146711" sldId="392"/>
            <ac:spMk id="3" creationId="{EF727672-D254-2734-3AFE-5EDCAC4263F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8A7E6-B985-4717-8041-06C2EE61C4D6}" type="datetimeFigureOut">
              <a:rPr lang="en-US" smtClean="0"/>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773795-4057-42F8-94F1-B3898A7D5E59}" type="slidenum">
              <a:rPr lang="en-US" smtClean="0"/>
              <a:t>‹#›</a:t>
            </a:fld>
            <a:endParaRPr lang="en-US"/>
          </a:p>
        </p:txBody>
      </p:sp>
    </p:spTree>
    <p:extLst>
      <p:ext uri="{BB962C8B-B14F-4D97-AF65-F5344CB8AC3E}">
        <p14:creationId xmlns:p14="http://schemas.microsoft.com/office/powerpoint/2010/main" val="2091188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b="1" spc="200" baseline="0">
                <a:solidFill>
                  <a:srgbClr val="C00000"/>
                </a:solidFill>
              </a:defRPr>
            </a:lvl1pPr>
          </a:lstStyle>
          <a:p>
            <a:r>
              <a:rPr lang="en-US" dirty="0"/>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2800" b="1">
                <a:solidFill>
                  <a:srgbClr val="C00000"/>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dirty="0"/>
              <a:t>Click to edit Master subtitle style</a:t>
            </a:r>
          </a:p>
        </p:txBody>
      </p:sp>
      <p:sp>
        <p:nvSpPr>
          <p:cNvPr id="4" name="Date Placeholder 3"/>
          <p:cNvSpPr>
            <a:spLocks noGrp="1"/>
          </p:cNvSpPr>
          <p:nvPr>
            <p:ph type="dt" sz="half" idx="10"/>
          </p:nvPr>
        </p:nvSpPr>
        <p:spPr/>
        <p:txBody>
          <a:bodyPr/>
          <a:lstStyle>
            <a:lvl1pPr algn="l">
              <a:defRPr/>
            </a:lvl1pPr>
          </a:lstStyle>
          <a:p>
            <a:fld id="{382C854D-E5B9-4230-B2B5-BC0C2239821D}" type="datetime1">
              <a:rPr lang="en-US" smtClean="0"/>
              <a:t>12/5/2024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02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DC87A5-021B-4654-BA0B-1F9129F033EB}" type="datetime1">
              <a:rPr lang="en-US" smtClean="0"/>
              <a:t>12/5/2024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52313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D3E5A-11B0-437C-9AE7-975F796A8668}" type="datetime1">
              <a:rPr lang="en-US" smtClean="0"/>
              <a:t>12/5/2024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058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641691" cy="1499616"/>
          </a:xfrm>
        </p:spPr>
        <p:txBody>
          <a:bodyPr/>
          <a:lstStyle>
            <a:lvl1pPr>
              <a:defRPr b="1">
                <a:solidFill>
                  <a:srgbClr val="C00000"/>
                </a:solidFill>
              </a:defRPr>
            </a:lvl1pPr>
          </a:lstStyle>
          <a:p>
            <a:r>
              <a:rPr lang="en-US" dirty="0"/>
              <a:t>Click to edit Master title style</a:t>
            </a:r>
          </a:p>
        </p:txBody>
      </p:sp>
      <p:sp>
        <p:nvSpPr>
          <p:cNvPr id="3" name="Content Placeholder 2"/>
          <p:cNvSpPr>
            <a:spLocks noGrp="1"/>
          </p:cNvSpPr>
          <p:nvPr>
            <p:ph idx="1"/>
          </p:nvPr>
        </p:nvSpPr>
        <p:spPr>
          <a:xfrm>
            <a:off x="1024128" y="2286000"/>
            <a:ext cx="10641690" cy="4023360"/>
          </a:xfrm>
        </p:spPr>
        <p:txBody>
          <a:bodyPr>
            <a:normAutofit/>
          </a:bodyPr>
          <a:lstStyle>
            <a:lvl1pPr>
              <a:defRPr sz="3200"/>
            </a:lvl1pPr>
            <a:lvl2pPr marL="265176" indent="-137160">
              <a:buFont typeface="Wingdings" panose="05000000000000000000" pitchFamily="2" charset="2"/>
              <a:buChar char="Ø"/>
              <a:defRPr sz="2800"/>
            </a:lvl2pPr>
            <a:lvl3pPr marL="448056" indent="-137160">
              <a:buFont typeface="Wingdings" panose="05000000000000000000" pitchFamily="2" charset="2"/>
              <a:buChar char="Ø"/>
              <a:defRPr sz="2000"/>
            </a:lvl3pPr>
            <a:lvl4pPr marL="594360" indent="-137160">
              <a:buFont typeface="Wingdings" panose="05000000000000000000" pitchFamily="2" charset="2"/>
              <a:buChar char="Ø"/>
              <a:defRPr sz="2000"/>
            </a:lvl4pPr>
            <a:lvl5pPr marL="777240" indent="-137160">
              <a:buFont typeface="Wingdings" panose="05000000000000000000" pitchFamily="2" charset="2"/>
              <a:buChar char="Ø"/>
              <a:defRPr sz="20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4" name="Date Placeholder 3"/>
          <p:cNvSpPr>
            <a:spLocks noGrp="1"/>
          </p:cNvSpPr>
          <p:nvPr>
            <p:ph type="dt" sz="half" idx="10"/>
          </p:nvPr>
        </p:nvSpPr>
        <p:spPr/>
        <p:txBody>
          <a:bodyPr/>
          <a:lstStyle/>
          <a:p>
            <a:fld id="{D4334EF0-556E-45F2-930A-4080A6E55708}" type="datetime1">
              <a:rPr lang="en-US" smtClean="0"/>
              <a:t>12/5/2024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64456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1" spc="200" baseline="0">
                <a:solidFill>
                  <a:srgbClr val="C00000"/>
                </a:solidFill>
              </a:defRPr>
            </a:lvl1pPr>
          </a:lstStyle>
          <a:p>
            <a:r>
              <a:rPr lang="en-US" dirty="0"/>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2800" b="1">
                <a:solidFill>
                  <a:srgbClr val="C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1F7EA46-7FA7-4C8D-A50B-D16C964B3426}" type="datetime1">
              <a:rPr lang="en-US" smtClean="0"/>
              <a:t>12/5/2024</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1927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786872" cy="1499616"/>
          </a:xfrm>
        </p:spPr>
        <p:txBody>
          <a:bodyPr/>
          <a:lstStyle>
            <a:lvl1pPr>
              <a:defRPr b="1">
                <a:solidFill>
                  <a:srgbClr val="C00000"/>
                </a:solidFill>
              </a:defRPr>
            </a:lvl1pPr>
          </a:lstStyle>
          <a:p>
            <a:r>
              <a:rPr lang="en-US" dirty="0"/>
              <a:t>Click to edit Master title style</a:t>
            </a:r>
          </a:p>
        </p:txBody>
      </p:sp>
      <p:sp>
        <p:nvSpPr>
          <p:cNvPr id="3" name="Content Placeholder 2"/>
          <p:cNvSpPr>
            <a:spLocks noGrp="1"/>
          </p:cNvSpPr>
          <p:nvPr>
            <p:ph sz="half" idx="1"/>
          </p:nvPr>
        </p:nvSpPr>
        <p:spPr>
          <a:xfrm>
            <a:off x="1024126" y="2286000"/>
            <a:ext cx="5071873" cy="4023360"/>
          </a:xfrm>
        </p:spPr>
        <p:txBody>
          <a:bodyPr>
            <a:normAutofit/>
          </a:bodyPr>
          <a:lstStyle>
            <a:lvl1pPr>
              <a:defRPr sz="2800"/>
            </a:lvl1pPr>
            <a:lvl2pPr marL="265176" indent="-137160">
              <a:buFont typeface="Wingdings" panose="05000000000000000000" pitchFamily="2" charset="2"/>
              <a:buChar char="Ø"/>
              <a:defRPr sz="2400"/>
            </a:lvl2pPr>
            <a:lvl3pPr marL="448056" indent="-137160">
              <a:buFont typeface="Wingdings" panose="05000000000000000000" pitchFamily="2" charset="2"/>
              <a:buChar char="Ø"/>
              <a:defRPr sz="1800"/>
            </a:lvl3pPr>
            <a:lvl4pPr marL="594360" indent="-137160">
              <a:buFont typeface="Wingdings" panose="05000000000000000000" pitchFamily="2" charset="2"/>
              <a:buChar char="Ø"/>
              <a:defRPr sz="1800"/>
            </a:lvl4pPr>
            <a:lvl5pPr marL="777240" indent="-137160">
              <a:buFont typeface="Wingdings" panose="05000000000000000000" pitchFamily="2" charset="2"/>
              <a:buChar char="Ø"/>
              <a:defRPr sz="18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4" name="Content Placeholder 3"/>
          <p:cNvSpPr>
            <a:spLocks noGrp="1"/>
          </p:cNvSpPr>
          <p:nvPr>
            <p:ph sz="half" idx="2"/>
          </p:nvPr>
        </p:nvSpPr>
        <p:spPr>
          <a:xfrm>
            <a:off x="6434326" y="2286000"/>
            <a:ext cx="5376674" cy="4023360"/>
          </a:xfrm>
        </p:spPr>
        <p:txBody>
          <a:bodyPr>
            <a:normAutofit/>
          </a:bodyPr>
          <a:lstStyle>
            <a:lvl1pPr>
              <a:defRPr sz="2800"/>
            </a:lvl1pPr>
            <a:lvl2pPr marL="265176" indent="-137160">
              <a:buFont typeface="Wingdings" panose="05000000000000000000" pitchFamily="2" charset="2"/>
              <a:buChar char="Ø"/>
              <a:defRPr sz="2400"/>
            </a:lvl2pPr>
            <a:lvl3pPr marL="448056" indent="-137160">
              <a:buFont typeface="Wingdings" panose="05000000000000000000" pitchFamily="2" charset="2"/>
              <a:buChar char="Ø"/>
              <a:defRPr sz="1800"/>
            </a:lvl3pPr>
            <a:lvl4pPr marL="594360" indent="-137160">
              <a:buFont typeface="Wingdings" panose="05000000000000000000" pitchFamily="2" charset="2"/>
              <a:buChar char="Ø"/>
              <a:defRPr sz="1800"/>
            </a:lvl4pPr>
            <a:lvl5pPr marL="777240" indent="-137160">
              <a:buFont typeface="Wingdings" panose="05000000000000000000" pitchFamily="2" charset="2"/>
              <a:buChar char="Ø"/>
              <a:defRPr sz="18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5" name="Date Placeholder 4"/>
          <p:cNvSpPr>
            <a:spLocks noGrp="1"/>
          </p:cNvSpPr>
          <p:nvPr>
            <p:ph type="dt" sz="half" idx="10"/>
          </p:nvPr>
        </p:nvSpPr>
        <p:spPr/>
        <p:txBody>
          <a:bodyPr/>
          <a:lstStyle/>
          <a:p>
            <a:fld id="{6FB007B8-3382-4E75-B9E2-06C3EFCC58D6}" type="datetime1">
              <a:rPr lang="en-US" smtClean="0"/>
              <a:t>12/5/2024</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19712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5217646" cy="822960"/>
          </a:xfrm>
        </p:spPr>
        <p:txBody>
          <a:bodyPr lIns="137160" rIns="137160" anchor="ctr">
            <a:normAutofit/>
          </a:bodyPr>
          <a:lstStyle>
            <a:lvl1pPr marL="0" indent="0">
              <a:spcBef>
                <a:spcPts val="0"/>
              </a:spcBef>
              <a:spcAft>
                <a:spcPts val="0"/>
              </a:spcAft>
              <a:buNone/>
              <a:defRPr sz="2800" b="0" cap="none" baseline="0">
                <a:solidFill>
                  <a:schemeClr val="accent1">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24128" y="2967788"/>
            <a:ext cx="5217646"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994" y="2179636"/>
            <a:ext cx="5430057" cy="822960"/>
          </a:xfrm>
        </p:spPr>
        <p:txBody>
          <a:bodyPr lIns="137160" rIns="137160" anchor="ctr">
            <a:normAutofit/>
          </a:bodyPr>
          <a:lstStyle>
            <a:lvl1pPr marL="0" indent="0">
              <a:spcBef>
                <a:spcPts val="0"/>
              </a:spcBef>
              <a:spcAft>
                <a:spcPts val="0"/>
              </a:spcAft>
              <a:buNone/>
              <a:defRPr lang="en-US" sz="2800" b="0" kern="1200" cap="none" baseline="0" dirty="0">
                <a:solidFill>
                  <a:schemeClr val="accent1">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dirty="0"/>
              <a:t>Click to edit Master text styles</a:t>
            </a:r>
          </a:p>
        </p:txBody>
      </p:sp>
      <p:sp>
        <p:nvSpPr>
          <p:cNvPr id="6" name="Content Placeholder 5"/>
          <p:cNvSpPr>
            <a:spLocks noGrp="1"/>
          </p:cNvSpPr>
          <p:nvPr>
            <p:ph sz="quarter" idx="4"/>
          </p:nvPr>
        </p:nvSpPr>
        <p:spPr>
          <a:xfrm>
            <a:off x="6412994" y="2967788"/>
            <a:ext cx="5430057"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9B4D31-A8FF-492E-A769-E5A1C4A06D54}" type="datetime1">
              <a:rPr lang="en-US" smtClean="0"/>
              <a:t>12/5/2024</a:t>
            </a:fld>
            <a:endParaRPr lang="en-US"/>
          </a:p>
        </p:txBody>
      </p:sp>
      <p:sp>
        <p:nvSpPr>
          <p:cNvPr id="8" name="Footer Placeholder 7"/>
          <p:cNvSpPr>
            <a:spLocks noGrp="1"/>
          </p:cNvSpPr>
          <p:nvPr>
            <p:ph type="ftr" sz="quarter" idx="11"/>
          </p:nvPr>
        </p:nvSpPr>
        <p:spPr/>
        <p:txBody>
          <a:bodyPr/>
          <a:lstStyle/>
          <a:p>
            <a:r>
              <a:rPr lang="en-US"/>
              <a:t>Cornell CS4414 - Spring 2023</a:t>
            </a:r>
          </a:p>
        </p:txBody>
      </p:sp>
      <p:sp>
        <p:nvSpPr>
          <p:cNvPr id="9" name="Slide Number Placeholder 8"/>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351297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786872" cy="1499616"/>
          </a:xfrm>
        </p:spPr>
        <p:txBody>
          <a:bodyPr/>
          <a:lstStyle>
            <a:lvl1pPr>
              <a:defRPr b="1">
                <a:solidFill>
                  <a:srgbClr val="C00000"/>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3A150309-B783-4AE8-AC41-680FC6E627BD}" type="datetime1">
              <a:rPr lang="en-US" smtClean="0"/>
              <a:t>12/5/2024</a:t>
            </a:fld>
            <a:endParaRPr lang="en-US"/>
          </a:p>
        </p:txBody>
      </p:sp>
      <p:sp>
        <p:nvSpPr>
          <p:cNvPr id="4" name="Footer Placeholder 3"/>
          <p:cNvSpPr>
            <a:spLocks noGrp="1"/>
          </p:cNvSpPr>
          <p:nvPr>
            <p:ph type="ftr" sz="quarter" idx="11"/>
          </p:nvPr>
        </p:nvSpPr>
        <p:spPr/>
        <p:txBody>
          <a:bodyPr/>
          <a:lstStyle/>
          <a:p>
            <a:r>
              <a:rPr lang="en-US"/>
              <a:t>Cornell CS4414 - Spring 2023</a:t>
            </a:r>
          </a:p>
        </p:txBody>
      </p:sp>
      <p:sp>
        <p:nvSpPr>
          <p:cNvPr id="5" name="Slide Number Placeholder 4"/>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87097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022D0D-4FFD-448A-B541-616155976CA8}" type="datetime1">
              <a:rPr lang="en-US" smtClean="0"/>
              <a:t>12/5/2024</a:t>
            </a:fld>
            <a:endParaRPr lang="en-US"/>
          </a:p>
        </p:txBody>
      </p:sp>
      <p:sp>
        <p:nvSpPr>
          <p:cNvPr id="3" name="Footer Placeholder 2"/>
          <p:cNvSpPr>
            <a:spLocks noGrp="1"/>
          </p:cNvSpPr>
          <p:nvPr>
            <p:ph type="ftr" sz="quarter" idx="11"/>
          </p:nvPr>
        </p:nvSpPr>
        <p:spPr/>
        <p:txBody>
          <a:bodyPr/>
          <a:lstStyle/>
          <a:p>
            <a:r>
              <a:rPr lang="en-US"/>
              <a:t>Cornell CS4414 - Spring 2023</a:t>
            </a:r>
          </a:p>
        </p:txBody>
      </p:sp>
      <p:sp>
        <p:nvSpPr>
          <p:cNvPr id="4" name="Slide Number Placeholder 3"/>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417049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9DE1E0-C93D-4266-B825-A24E6C26F607}" type="datetime1">
              <a:rPr lang="en-US" smtClean="0"/>
              <a:t>12/5/2024</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739635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82750C-84D6-4157-93F3-02542B2DC627}" type="datetime1">
              <a:rPr lang="en-US" smtClean="0"/>
              <a:t>12/5/2024</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880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7" y="585216"/>
            <a:ext cx="10786853" cy="149961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24128" y="2286000"/>
            <a:ext cx="10786852"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00C4A64-08D0-4E3F-A1F4-552479A6CA05}" type="datetime1">
              <a:rPr lang="en-US" smtClean="0"/>
              <a:t>12/5/2024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a:t>Cornell CS4414 - Spring 2023</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47F9EC-0141-428E-9624-21FD351CB83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990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80000"/>
        </a:lnSpc>
        <a:spcBef>
          <a:spcPct val="0"/>
        </a:spcBef>
        <a:buNone/>
        <a:defRPr sz="5000" b="1" kern="1200" cap="all" spc="100" baseline="0">
          <a:solidFill>
            <a:srgbClr val="C00000"/>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AB290-8948-464B-9A2F-7EECFACCE300}"/>
              </a:ext>
            </a:extLst>
          </p:cNvPr>
          <p:cNvSpPr>
            <a:spLocks noGrp="1"/>
          </p:cNvSpPr>
          <p:nvPr>
            <p:ph type="ctrTitle"/>
          </p:nvPr>
        </p:nvSpPr>
        <p:spPr/>
        <p:txBody>
          <a:bodyPr>
            <a:noAutofit/>
          </a:bodyPr>
          <a:lstStyle/>
          <a:p>
            <a:r>
              <a:rPr lang="en-US" sz="4000" dirty="0"/>
              <a:t>Constant expressions in </a:t>
            </a:r>
            <a:r>
              <a:rPr lang="en-US" sz="4000"/>
              <a:t>C++</a:t>
            </a:r>
            <a:endParaRPr lang="en-US" sz="4000" dirty="0"/>
          </a:p>
        </p:txBody>
      </p:sp>
      <p:sp>
        <p:nvSpPr>
          <p:cNvPr id="3" name="Subtitle 2">
            <a:extLst>
              <a:ext uri="{FF2B5EF4-FFF2-40B4-BE49-F238E27FC236}">
                <a16:creationId xmlns:a16="http://schemas.microsoft.com/office/drawing/2014/main" id="{60407313-B692-48C8-8D0A-53CDD450BACA}"/>
              </a:ext>
            </a:extLst>
          </p:cNvPr>
          <p:cNvSpPr>
            <a:spLocks noGrp="1"/>
          </p:cNvSpPr>
          <p:nvPr>
            <p:ph type="subTitle" idx="1"/>
          </p:nvPr>
        </p:nvSpPr>
        <p:spPr/>
        <p:txBody>
          <a:bodyPr>
            <a:normAutofit/>
          </a:bodyPr>
          <a:lstStyle/>
          <a:p>
            <a:r>
              <a:rPr lang="en-US" sz="2400" dirty="0"/>
              <a:t>Professor Ken Birman</a:t>
            </a:r>
          </a:p>
          <a:p>
            <a:pPr algn="ctr"/>
            <a:r>
              <a:rPr lang="en-US" sz="2400" dirty="0"/>
              <a:t>CS4414 Lecture 9</a:t>
            </a:r>
          </a:p>
        </p:txBody>
      </p:sp>
      <p:sp>
        <p:nvSpPr>
          <p:cNvPr id="4" name="Footer Placeholder 3">
            <a:extLst>
              <a:ext uri="{FF2B5EF4-FFF2-40B4-BE49-F238E27FC236}">
                <a16:creationId xmlns:a16="http://schemas.microsoft.com/office/drawing/2014/main" id="{AF626006-9BAA-4D60-A96F-84032ACC1ADF}"/>
              </a:ext>
            </a:extLst>
          </p:cNvPr>
          <p:cNvSpPr>
            <a:spLocks noGrp="1"/>
          </p:cNvSpPr>
          <p:nvPr>
            <p:ph type="ftr" sz="quarter" idx="11"/>
          </p:nvPr>
        </p:nvSpPr>
        <p:spPr/>
        <p:txBody>
          <a:bodyPr/>
          <a:lstStyle/>
          <a:p>
            <a:r>
              <a:rPr lang="en-US"/>
              <a:t>Cornell CS4414 - Spring 2023</a:t>
            </a:r>
            <a:endParaRPr lang="en-US" dirty="0"/>
          </a:p>
        </p:txBody>
      </p:sp>
      <p:sp>
        <p:nvSpPr>
          <p:cNvPr id="5" name="Slide Number Placeholder 4">
            <a:extLst>
              <a:ext uri="{FF2B5EF4-FFF2-40B4-BE49-F238E27FC236}">
                <a16:creationId xmlns:a16="http://schemas.microsoft.com/office/drawing/2014/main" id="{823CAB51-E3B0-4FB7-ADE2-47D11539AFF4}"/>
              </a:ext>
            </a:extLst>
          </p:cNvPr>
          <p:cNvSpPr>
            <a:spLocks noGrp="1"/>
          </p:cNvSpPr>
          <p:nvPr>
            <p:ph type="sldNum" sz="quarter" idx="12"/>
          </p:nvPr>
        </p:nvSpPr>
        <p:spPr/>
        <p:txBody>
          <a:bodyPr/>
          <a:lstStyle/>
          <a:p>
            <a:fld id="{6547F9EC-0141-428E-9624-21FD351CB832}" type="slidenum">
              <a:rPr lang="en-US" smtClean="0"/>
              <a:t>1</a:t>
            </a:fld>
            <a:endParaRPr lang="en-US"/>
          </a:p>
        </p:txBody>
      </p:sp>
    </p:spTree>
    <p:extLst>
      <p:ext uri="{BB962C8B-B14F-4D97-AF65-F5344CB8AC3E}">
        <p14:creationId xmlns:p14="http://schemas.microsoft.com/office/powerpoint/2010/main" val="1264647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28A0F-C821-4E5E-865F-729EA4EAD20A}"/>
              </a:ext>
            </a:extLst>
          </p:cNvPr>
          <p:cNvSpPr>
            <a:spLocks noGrp="1"/>
          </p:cNvSpPr>
          <p:nvPr>
            <p:ph type="title"/>
          </p:nvPr>
        </p:nvSpPr>
        <p:spPr/>
        <p:txBody>
          <a:bodyPr/>
          <a:lstStyle/>
          <a:p>
            <a:r>
              <a:rPr lang="en-US" dirty="0"/>
              <a:t>Fibonacci(5)</a:t>
            </a:r>
          </a:p>
        </p:txBody>
      </p:sp>
      <p:sp>
        <p:nvSpPr>
          <p:cNvPr id="4" name="Footer Placeholder 3">
            <a:extLst>
              <a:ext uri="{FF2B5EF4-FFF2-40B4-BE49-F238E27FC236}">
                <a16:creationId xmlns:a16="http://schemas.microsoft.com/office/drawing/2014/main" id="{17DB702E-ADC8-4C82-977D-C7615B6EAD6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3A9FC9F-EC48-491D-BA90-EF5264E48A9A}"/>
              </a:ext>
            </a:extLst>
          </p:cNvPr>
          <p:cNvSpPr>
            <a:spLocks noGrp="1"/>
          </p:cNvSpPr>
          <p:nvPr>
            <p:ph type="sldNum" sz="quarter" idx="12"/>
          </p:nvPr>
        </p:nvSpPr>
        <p:spPr/>
        <p:txBody>
          <a:bodyPr/>
          <a:lstStyle/>
          <a:p>
            <a:fld id="{6547F9EC-0141-428E-9624-21FD351CB832}" type="slidenum">
              <a:rPr lang="en-US" smtClean="0"/>
              <a:t>10</a:t>
            </a:fld>
            <a:endParaRPr lang="en-US"/>
          </a:p>
        </p:txBody>
      </p:sp>
      <p:sp>
        <p:nvSpPr>
          <p:cNvPr id="6" name="TextBox 5">
            <a:extLst>
              <a:ext uri="{FF2B5EF4-FFF2-40B4-BE49-F238E27FC236}">
                <a16:creationId xmlns:a16="http://schemas.microsoft.com/office/drawing/2014/main" id="{A0F22A92-4DF1-443A-A491-BDA5CE3C01FB}"/>
              </a:ext>
            </a:extLst>
          </p:cNvPr>
          <p:cNvSpPr txBox="1"/>
          <p:nvPr/>
        </p:nvSpPr>
        <p:spPr>
          <a:xfrm>
            <a:off x="670478" y="1911473"/>
            <a:ext cx="5747086" cy="1754326"/>
          </a:xfrm>
          <a:prstGeom prst="rect">
            <a:avLst/>
          </a:prstGeom>
          <a:solidFill>
            <a:srgbClr val="FFC000"/>
          </a:solidFill>
        </p:spPr>
        <p:txBody>
          <a:bodyPr wrap="none" rtlCol="0">
            <a:spAutoFit/>
          </a:bodyPr>
          <a:lstStyle/>
          <a:p>
            <a:r>
              <a:rPr lang="en-US" b="1" dirty="0">
                <a:latin typeface="Courier New" panose="02070309020205020404" pitchFamily="49" charset="0"/>
                <a:cs typeface="Courier New" panose="02070309020205020404" pitchFamily="49" charset="0"/>
              </a:rPr>
              <a:t>int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(int 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if(n &lt;= 1)</a:t>
            </a:r>
          </a:p>
          <a:p>
            <a:r>
              <a:rPr lang="en-US" b="1" dirty="0">
                <a:latin typeface="Courier New" panose="02070309020205020404" pitchFamily="49" charset="0"/>
                <a:cs typeface="Courier New" panose="02070309020205020404" pitchFamily="49" charset="0"/>
              </a:rPr>
              <a:t>		return n;</a:t>
            </a:r>
          </a:p>
          <a:p>
            <a:r>
              <a:rPr lang="en-US" b="1" dirty="0">
                <a:latin typeface="Courier New" panose="02070309020205020404" pitchFamily="49" charset="0"/>
                <a:cs typeface="Courier New" panose="02070309020205020404" pitchFamily="49" charset="0"/>
              </a:rPr>
              <a:t>	return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(n-2)+</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(n-1);</a:t>
            </a:r>
          </a:p>
          <a:p>
            <a:r>
              <a:rPr lang="en-US" b="1" dirty="0">
                <a:latin typeface="Courier New" panose="02070309020205020404" pitchFamily="49" charset="0"/>
                <a:cs typeface="Courier New" panose="02070309020205020404" pitchFamily="49" charset="0"/>
              </a:rPr>
              <a:t>}</a:t>
            </a:r>
          </a:p>
        </p:txBody>
      </p:sp>
      <p:sp>
        <p:nvSpPr>
          <p:cNvPr id="3" name="TextBox 2">
            <a:extLst>
              <a:ext uri="{FF2B5EF4-FFF2-40B4-BE49-F238E27FC236}">
                <a16:creationId xmlns:a16="http://schemas.microsoft.com/office/drawing/2014/main" id="{FF2A848F-B54E-E843-BD23-E79BD271ABD4}"/>
              </a:ext>
            </a:extLst>
          </p:cNvPr>
          <p:cNvSpPr txBox="1"/>
          <p:nvPr/>
        </p:nvSpPr>
        <p:spPr>
          <a:xfrm>
            <a:off x="631154" y="3760764"/>
            <a:ext cx="5698996" cy="1754326"/>
          </a:xfrm>
          <a:prstGeom prst="rect">
            <a:avLst/>
          </a:prstGeom>
          <a:solidFill>
            <a:srgbClr val="FFC000"/>
          </a:solidFill>
        </p:spPr>
        <p:txBody>
          <a:bodyPr wrap="none" rtlCol="0">
            <a:spAutoFit/>
          </a:bodyPr>
          <a:lstStyle/>
          <a:p>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(5) =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(3)+Fibonacci(4)</a:t>
            </a:r>
          </a:p>
          <a:p>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(4) =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(2)+Fibonacci(3)</a:t>
            </a:r>
          </a:p>
          <a:p>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(3) =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(1)+Fibonacci(2)</a:t>
            </a:r>
          </a:p>
          <a:p>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(2) =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(0)+Fibonacci(1)</a:t>
            </a:r>
          </a:p>
          <a:p>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(1) = 1</a:t>
            </a:r>
          </a:p>
          <a:p>
            <a:r>
              <a:rPr lang="en-US" b="1" dirty="0">
                <a:latin typeface="Courier New" panose="02070309020205020404" pitchFamily="49" charset="0"/>
                <a:cs typeface="Courier New" panose="02070309020205020404" pitchFamily="49" charset="0"/>
              </a:rPr>
              <a:t>Fibonacci(0) = 1</a:t>
            </a:r>
          </a:p>
        </p:txBody>
      </p:sp>
      <p:pic>
        <p:nvPicPr>
          <p:cNvPr id="7" name="Picture 6">
            <a:extLst>
              <a:ext uri="{FF2B5EF4-FFF2-40B4-BE49-F238E27FC236}">
                <a16:creationId xmlns:a16="http://schemas.microsoft.com/office/drawing/2014/main" id="{971DB095-65DF-FAE8-FD84-A0E5D688A963}"/>
              </a:ext>
            </a:extLst>
          </p:cNvPr>
          <p:cNvPicPr>
            <a:picLocks noChangeAspect="1"/>
          </p:cNvPicPr>
          <p:nvPr/>
        </p:nvPicPr>
        <p:blipFill>
          <a:blip r:embed="rId2"/>
          <a:stretch>
            <a:fillRect/>
          </a:stretch>
        </p:blipFill>
        <p:spPr>
          <a:xfrm>
            <a:off x="6434440" y="1509241"/>
            <a:ext cx="5376560" cy="3839518"/>
          </a:xfrm>
          <a:prstGeom prst="rect">
            <a:avLst/>
          </a:prstGeom>
        </p:spPr>
      </p:pic>
      <p:sp>
        <p:nvSpPr>
          <p:cNvPr id="9" name="TextBox 8">
            <a:extLst>
              <a:ext uri="{FF2B5EF4-FFF2-40B4-BE49-F238E27FC236}">
                <a16:creationId xmlns:a16="http://schemas.microsoft.com/office/drawing/2014/main" id="{DAE6EE3E-8EC0-2D05-A42D-393415359CE2}"/>
              </a:ext>
            </a:extLst>
          </p:cNvPr>
          <p:cNvSpPr txBox="1"/>
          <p:nvPr/>
        </p:nvSpPr>
        <p:spPr>
          <a:xfrm>
            <a:off x="1774479" y="5758004"/>
            <a:ext cx="8969912" cy="461665"/>
          </a:xfrm>
          <a:prstGeom prst="rect">
            <a:avLst/>
          </a:prstGeom>
          <a:noFill/>
        </p:spPr>
        <p:txBody>
          <a:bodyPr wrap="square" rtlCol="0">
            <a:spAutoFit/>
          </a:bodyPr>
          <a:lstStyle/>
          <a:p>
            <a:r>
              <a:rPr lang="en-US" sz="2400" dirty="0"/>
              <a:t>Due to </a:t>
            </a:r>
            <a:r>
              <a:rPr lang="en-US" sz="2400" dirty="0" err="1"/>
              <a:t>repeatitive</a:t>
            </a:r>
            <a:r>
              <a:rPr lang="en-US" sz="2400" dirty="0"/>
              <a:t> pattern, requires 15 calls to Fibonacci!</a:t>
            </a:r>
          </a:p>
        </p:txBody>
      </p:sp>
    </p:spTree>
    <p:extLst>
      <p:ext uri="{BB962C8B-B14F-4D97-AF65-F5344CB8AC3E}">
        <p14:creationId xmlns:p14="http://schemas.microsoft.com/office/powerpoint/2010/main" val="2155699374"/>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6B012-C329-FB77-9DF1-32FB92E0931C}"/>
              </a:ext>
            </a:extLst>
          </p:cNvPr>
          <p:cNvSpPr>
            <a:spLocks noGrp="1"/>
          </p:cNvSpPr>
          <p:nvPr>
            <p:ph type="title"/>
          </p:nvPr>
        </p:nvSpPr>
        <p:spPr/>
        <p:txBody>
          <a:bodyPr/>
          <a:lstStyle/>
          <a:p>
            <a:r>
              <a:rPr lang="en-US" dirty="0"/>
              <a:t>Common optimization</a:t>
            </a:r>
          </a:p>
        </p:txBody>
      </p:sp>
      <p:sp>
        <p:nvSpPr>
          <p:cNvPr id="5" name="Content Placeholder 4">
            <a:extLst>
              <a:ext uri="{FF2B5EF4-FFF2-40B4-BE49-F238E27FC236}">
                <a16:creationId xmlns:a16="http://schemas.microsoft.com/office/drawing/2014/main" id="{A5DFCE86-9E89-5537-0AED-8BBCD39CE559}"/>
              </a:ext>
            </a:extLst>
          </p:cNvPr>
          <p:cNvSpPr>
            <a:spLocks noGrp="1"/>
          </p:cNvSpPr>
          <p:nvPr>
            <p:ph idx="1"/>
          </p:nvPr>
        </p:nvSpPr>
        <p:spPr/>
        <p:txBody>
          <a:bodyPr/>
          <a:lstStyle/>
          <a:p>
            <a:r>
              <a:rPr lang="en-US" dirty="0"/>
              <a:t>In CS2110 we teach about caching (</a:t>
            </a:r>
            <a:r>
              <a:rPr lang="en-US" dirty="0" err="1"/>
              <a:t>memoization</a:t>
            </a:r>
            <a:r>
              <a:rPr lang="en-US" dirty="0"/>
              <a:t>).  But a compiler would not automate this solution: it “changes the code”</a:t>
            </a:r>
          </a:p>
          <a:p>
            <a:endParaRPr lang="en-US" dirty="0"/>
          </a:p>
        </p:txBody>
      </p:sp>
      <p:sp>
        <p:nvSpPr>
          <p:cNvPr id="3" name="Footer Placeholder 2">
            <a:extLst>
              <a:ext uri="{FF2B5EF4-FFF2-40B4-BE49-F238E27FC236}">
                <a16:creationId xmlns:a16="http://schemas.microsoft.com/office/drawing/2014/main" id="{82804D8C-FFE4-8A5E-4988-8EC3DE01AF74}"/>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BE383CEC-B221-ADF4-1A67-BFBE52D23D86}"/>
              </a:ext>
            </a:extLst>
          </p:cNvPr>
          <p:cNvSpPr>
            <a:spLocks noGrp="1"/>
          </p:cNvSpPr>
          <p:nvPr>
            <p:ph type="sldNum" sz="quarter" idx="12"/>
          </p:nvPr>
        </p:nvSpPr>
        <p:spPr/>
        <p:txBody>
          <a:bodyPr/>
          <a:lstStyle/>
          <a:p>
            <a:fld id="{6547F9EC-0141-428E-9624-21FD351CB832}" type="slidenum">
              <a:rPr lang="en-US" smtClean="0"/>
              <a:t>11</a:t>
            </a:fld>
            <a:endParaRPr lang="en-US"/>
          </a:p>
        </p:txBody>
      </p:sp>
      <p:sp>
        <p:nvSpPr>
          <p:cNvPr id="6" name="TextBox 5">
            <a:extLst>
              <a:ext uri="{FF2B5EF4-FFF2-40B4-BE49-F238E27FC236}">
                <a16:creationId xmlns:a16="http://schemas.microsoft.com/office/drawing/2014/main" id="{CD86BD93-1E83-57DC-D2ED-0246211514CF}"/>
              </a:ext>
            </a:extLst>
          </p:cNvPr>
          <p:cNvSpPr txBox="1"/>
          <p:nvPr/>
        </p:nvSpPr>
        <p:spPr>
          <a:xfrm>
            <a:off x="2164475" y="3567844"/>
            <a:ext cx="7863050" cy="2585323"/>
          </a:xfrm>
          <a:prstGeom prst="rect">
            <a:avLst/>
          </a:prstGeom>
          <a:solidFill>
            <a:srgbClr val="FFC000"/>
          </a:solidFill>
        </p:spPr>
        <p:txBody>
          <a:bodyPr wrap="none" rtlCol="0">
            <a:spAutoFit/>
          </a:bodyPr>
          <a:lstStyle/>
          <a:p>
            <a:r>
              <a:rPr lang="en-US" b="1" dirty="0">
                <a:latin typeface="Courier New" panose="02070309020205020404" pitchFamily="49" charset="0"/>
                <a:cs typeface="Courier New" panose="02070309020205020404" pitchFamily="49" charset="0"/>
              </a:rPr>
              <a:t>int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if(n &lt;= 1)</a:t>
            </a:r>
          </a:p>
          <a:p>
            <a:r>
              <a:rPr lang="en-US" b="1" dirty="0">
                <a:latin typeface="Courier New" panose="02070309020205020404" pitchFamily="49" charset="0"/>
                <a:cs typeface="Courier New" panose="02070309020205020404" pitchFamily="49" charset="0"/>
              </a:rPr>
              <a:t>		return n;</a:t>
            </a:r>
          </a:p>
          <a:p>
            <a:r>
              <a:rPr lang="en-US" b="1" dirty="0">
                <a:latin typeface="Courier New" panose="02070309020205020404" pitchFamily="49" charset="0"/>
                <a:cs typeface="Courier New" panose="02070309020205020404" pitchFamily="49" charset="0"/>
              </a:rPr>
              <a:t>	if(!</a:t>
            </a:r>
            <a:r>
              <a:rPr lang="en-US" b="1" dirty="0" err="1">
                <a:latin typeface="Courier New" panose="02070309020205020404" pitchFamily="49" charset="0"/>
                <a:cs typeface="Courier New" panose="02070309020205020404" pitchFamily="49" charset="0"/>
              </a:rPr>
              <a:t>known_results.contains</a:t>
            </a:r>
            <a:r>
              <a:rPr lang="en-US" b="1" dirty="0">
                <a:latin typeface="Courier New" panose="02070309020205020404" pitchFamily="49" charset="0"/>
                <a:cs typeface="Courier New" panose="02070309020205020404" pitchFamily="49" charset="0"/>
              </a:rPr>
              <a:t>(n))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known_results</a:t>
            </a:r>
            <a:r>
              <a:rPr lang="en-US" b="1" dirty="0">
                <a:latin typeface="Courier New" panose="02070309020205020404" pitchFamily="49" charset="0"/>
                <a:cs typeface="Courier New" panose="02070309020205020404" pitchFamily="49" charset="0"/>
              </a:rPr>
              <a:t>[n] =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(n-1)+</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(n-2);</a:t>
            </a:r>
          </a:p>
          <a:p>
            <a:r>
              <a:rPr lang="en-US" b="1" dirty="0">
                <a:latin typeface="Courier New" panose="02070309020205020404" pitchFamily="49" charset="0"/>
                <a:cs typeface="Courier New" panose="02070309020205020404" pitchFamily="49" charset="0"/>
              </a:rPr>
              <a: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return </a:t>
            </a:r>
            <a:r>
              <a:rPr lang="en-US" b="1" dirty="0" err="1">
                <a:latin typeface="Courier New" panose="02070309020205020404" pitchFamily="49" charset="0"/>
                <a:cs typeface="Courier New" panose="02070309020205020404" pitchFamily="49" charset="0"/>
              </a:rPr>
              <a:t>known_results</a:t>
            </a:r>
            <a:r>
              <a:rPr lang="en-US" b="1" dirty="0">
                <a:latin typeface="Courier New" panose="02070309020205020404" pitchFamily="49" charset="0"/>
                <a:cs typeface="Courier New" panose="02070309020205020404" pitchFamily="49" charset="0"/>
              </a:rPr>
              <a:t>[n];</a:t>
            </a:r>
          </a:p>
          <a:p>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171086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3FBE98-8DED-4747-A5EC-3BCA958BD425}"/>
              </a:ext>
            </a:extLst>
          </p:cNvPr>
          <p:cNvSpPr>
            <a:spLocks noGrp="1"/>
          </p:cNvSpPr>
          <p:nvPr>
            <p:ph type="title"/>
          </p:nvPr>
        </p:nvSpPr>
        <p:spPr/>
        <p:txBody>
          <a:bodyPr/>
          <a:lstStyle/>
          <a:p>
            <a:r>
              <a:rPr lang="en-US" dirty="0"/>
              <a:t>Without </a:t>
            </a:r>
            <a:r>
              <a:rPr lang="en-US" dirty="0" err="1"/>
              <a:t>memoization</a:t>
            </a:r>
            <a:r>
              <a:rPr lang="en-US" dirty="0"/>
              <a:t>, Where is time being spent?</a:t>
            </a:r>
          </a:p>
        </p:txBody>
      </p:sp>
      <p:sp>
        <p:nvSpPr>
          <p:cNvPr id="6" name="Content Placeholder 5">
            <a:extLst>
              <a:ext uri="{FF2B5EF4-FFF2-40B4-BE49-F238E27FC236}">
                <a16:creationId xmlns:a16="http://schemas.microsoft.com/office/drawing/2014/main" id="{9654B9C9-389E-47AB-BD93-CA6FFBE9D97B}"/>
              </a:ext>
            </a:extLst>
          </p:cNvPr>
          <p:cNvSpPr>
            <a:spLocks noGrp="1"/>
          </p:cNvSpPr>
          <p:nvPr>
            <p:ph idx="1"/>
          </p:nvPr>
        </p:nvSpPr>
        <p:spPr/>
        <p:txBody>
          <a:bodyPr>
            <a:normAutofit lnSpcReduction="10000"/>
          </a:bodyPr>
          <a:lstStyle/>
          <a:p>
            <a:r>
              <a:rPr lang="en-US" dirty="0"/>
              <a:t>How many instructions really relate to computing </a:t>
            </a:r>
            <a:r>
              <a:rPr lang="en-US" dirty="0" err="1"/>
              <a:t>fibonacci</a:t>
            </a:r>
            <a:r>
              <a:rPr lang="en-US" dirty="0"/>
              <a:t>?</a:t>
            </a:r>
          </a:p>
          <a:p>
            <a:endParaRPr lang="en-US" dirty="0"/>
          </a:p>
          <a:p>
            <a:r>
              <a:rPr lang="en-US" dirty="0"/>
              <a:t>We have an if statement: a comparison (call it</a:t>
            </a:r>
            <a:br>
              <a:rPr lang="en-US" dirty="0"/>
            </a:br>
            <a:r>
              <a:rPr lang="en-US" dirty="0"/>
              <a:t>compare “a and b”) then branch “if a &gt;= b”.</a:t>
            </a:r>
          </a:p>
          <a:p>
            <a:pPr marL="0" indent="0">
              <a:buNone/>
            </a:pPr>
            <a:endParaRPr lang="en-US" dirty="0"/>
          </a:p>
          <a:p>
            <a:endParaRPr lang="en-US" dirty="0"/>
          </a:p>
          <a:p>
            <a:r>
              <a:rPr lang="en-US" dirty="0"/>
              <a:t>Two recursive calls, one addition, then return.</a:t>
            </a:r>
          </a:p>
        </p:txBody>
      </p:sp>
      <p:sp>
        <p:nvSpPr>
          <p:cNvPr id="3" name="Footer Placeholder 2">
            <a:extLst>
              <a:ext uri="{FF2B5EF4-FFF2-40B4-BE49-F238E27FC236}">
                <a16:creationId xmlns:a16="http://schemas.microsoft.com/office/drawing/2014/main" id="{95ECD7FB-AB7B-4F5A-B2EE-A1F9E5E69CD0}"/>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66C52D8B-CA8A-40AA-B771-0B22BF82EB00}"/>
              </a:ext>
            </a:extLst>
          </p:cNvPr>
          <p:cNvSpPr>
            <a:spLocks noGrp="1"/>
          </p:cNvSpPr>
          <p:nvPr>
            <p:ph type="sldNum" sz="quarter" idx="12"/>
          </p:nvPr>
        </p:nvSpPr>
        <p:spPr/>
        <p:txBody>
          <a:bodyPr/>
          <a:lstStyle/>
          <a:p>
            <a:fld id="{6547F9EC-0141-428E-9624-21FD351CB832}" type="slidenum">
              <a:rPr lang="en-US" smtClean="0"/>
              <a:t>12</a:t>
            </a:fld>
            <a:endParaRPr lang="en-US"/>
          </a:p>
        </p:txBody>
      </p:sp>
      <p:sp>
        <p:nvSpPr>
          <p:cNvPr id="7" name="Oval 6">
            <a:extLst>
              <a:ext uri="{FF2B5EF4-FFF2-40B4-BE49-F238E27FC236}">
                <a16:creationId xmlns:a16="http://schemas.microsoft.com/office/drawing/2014/main" id="{FB63AA9C-0521-451B-8E55-6F82D8C64996}"/>
              </a:ext>
            </a:extLst>
          </p:cNvPr>
          <p:cNvSpPr/>
          <p:nvPr/>
        </p:nvSpPr>
        <p:spPr>
          <a:xfrm>
            <a:off x="10992051" y="2084832"/>
            <a:ext cx="914400"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2</a:t>
            </a:r>
          </a:p>
        </p:txBody>
      </p:sp>
      <p:sp>
        <p:nvSpPr>
          <p:cNvPr id="8" name="Oval 7">
            <a:extLst>
              <a:ext uri="{FF2B5EF4-FFF2-40B4-BE49-F238E27FC236}">
                <a16:creationId xmlns:a16="http://schemas.microsoft.com/office/drawing/2014/main" id="{842E8FE0-1D20-4414-A110-C97ADEAC31BB}"/>
              </a:ext>
            </a:extLst>
          </p:cNvPr>
          <p:cNvSpPr/>
          <p:nvPr/>
        </p:nvSpPr>
        <p:spPr>
          <a:xfrm>
            <a:off x="10992051" y="3739896"/>
            <a:ext cx="914400"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1</a:t>
            </a:r>
          </a:p>
        </p:txBody>
      </p:sp>
      <p:sp>
        <p:nvSpPr>
          <p:cNvPr id="9" name="Oval 8">
            <a:extLst>
              <a:ext uri="{FF2B5EF4-FFF2-40B4-BE49-F238E27FC236}">
                <a16:creationId xmlns:a16="http://schemas.microsoft.com/office/drawing/2014/main" id="{E0B4A530-1B25-4CF9-BF8A-DE1493E35F22}"/>
              </a:ext>
            </a:extLst>
          </p:cNvPr>
          <p:cNvSpPr/>
          <p:nvPr/>
        </p:nvSpPr>
        <p:spPr>
          <a:xfrm>
            <a:off x="8672362" y="5105300"/>
            <a:ext cx="3407344"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2 * ? + 1 + 1</a:t>
            </a:r>
          </a:p>
        </p:txBody>
      </p:sp>
      <p:cxnSp>
        <p:nvCxnSpPr>
          <p:cNvPr id="10" name="Straight Arrow Connector 9">
            <a:extLst>
              <a:ext uri="{FF2B5EF4-FFF2-40B4-BE49-F238E27FC236}">
                <a16:creationId xmlns:a16="http://schemas.microsoft.com/office/drawing/2014/main" id="{36C68AC1-F002-BD99-6ED5-CBACF8077473}"/>
              </a:ext>
            </a:extLst>
          </p:cNvPr>
          <p:cNvCxnSpPr>
            <a:cxnSpLocks/>
          </p:cNvCxnSpPr>
          <p:nvPr/>
        </p:nvCxnSpPr>
        <p:spPr>
          <a:xfrm flipH="1">
            <a:off x="8573631" y="2630523"/>
            <a:ext cx="2481794" cy="13167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8FB4A1C-2790-A74F-C350-4BBBDA6305DC}"/>
              </a:ext>
            </a:extLst>
          </p:cNvPr>
          <p:cNvCxnSpPr>
            <a:cxnSpLocks/>
          </p:cNvCxnSpPr>
          <p:nvPr/>
        </p:nvCxnSpPr>
        <p:spPr>
          <a:xfrm flipH="1">
            <a:off x="5848539" y="4221430"/>
            <a:ext cx="5143512" cy="13654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0829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randombar(horizontal)">
                                      <p:cBhvr>
                                        <p:cTn id="15" dur="500"/>
                                        <p:tgtEl>
                                          <p:spTgt spid="8"/>
                                        </p:tgtEl>
                                      </p:cBhvr>
                                    </p:animEffect>
                                  </p:childTnLst>
                                </p:cTn>
                              </p:par>
                              <p:par>
                                <p:cTn id="16" presetID="14" presetClass="entr" presetSubtype="1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randombar(horizontal)">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horizont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588DC-19C7-46BE-AB9D-134B76C1E320}"/>
              </a:ext>
            </a:extLst>
          </p:cNvPr>
          <p:cNvSpPr>
            <a:spLocks noGrp="1"/>
          </p:cNvSpPr>
          <p:nvPr>
            <p:ph type="title"/>
          </p:nvPr>
        </p:nvSpPr>
        <p:spPr/>
        <p:txBody>
          <a:bodyPr/>
          <a:lstStyle/>
          <a:p>
            <a:r>
              <a:rPr lang="en-US" dirty="0"/>
              <a:t>The cost of the recursive calls?</a:t>
            </a:r>
          </a:p>
        </p:txBody>
      </p:sp>
      <p:sp>
        <p:nvSpPr>
          <p:cNvPr id="3" name="Content Placeholder 2">
            <a:extLst>
              <a:ext uri="{FF2B5EF4-FFF2-40B4-BE49-F238E27FC236}">
                <a16:creationId xmlns:a16="http://schemas.microsoft.com/office/drawing/2014/main" id="{CCDDFA1F-9707-4BF5-9D78-E98859A44808}"/>
              </a:ext>
            </a:extLst>
          </p:cNvPr>
          <p:cNvSpPr>
            <a:spLocks noGrp="1"/>
          </p:cNvSpPr>
          <p:nvPr>
            <p:ph idx="1"/>
          </p:nvPr>
        </p:nvSpPr>
        <p:spPr/>
        <p:txBody>
          <a:bodyPr/>
          <a:lstStyle/>
          <a:p>
            <a:r>
              <a:rPr lang="en-US" dirty="0"/>
              <a:t>They each </a:t>
            </a:r>
          </a:p>
          <a:p>
            <a:pPr lvl="1"/>
            <a:r>
              <a:rPr lang="en-US" dirty="0"/>
              <a:t>  Push registers.  Probably 1 is in use.</a:t>
            </a:r>
            <a:br>
              <a:rPr lang="en-US" dirty="0"/>
            </a:br>
            <a:endParaRPr lang="en-US" dirty="0"/>
          </a:p>
          <a:p>
            <a:pPr lvl="1"/>
            <a:r>
              <a:rPr lang="en-US" dirty="0"/>
              <a:t>  Push arguments.  In our case, value of n.</a:t>
            </a:r>
            <a:br>
              <a:rPr lang="en-US" dirty="0"/>
            </a:br>
            <a:endParaRPr lang="en-US" dirty="0"/>
          </a:p>
          <a:p>
            <a:pPr lvl="1"/>
            <a:r>
              <a:rPr lang="en-US" dirty="0"/>
              <a:t>  Push the return PC, jump to </a:t>
            </a:r>
            <a:r>
              <a:rPr lang="en-US" dirty="0" err="1"/>
              <a:t>fibonacci</a:t>
            </a:r>
            <a:br>
              <a:rPr lang="en-US" dirty="0"/>
            </a:br>
            <a:endParaRPr lang="en-US" dirty="0"/>
          </a:p>
          <a:p>
            <a:pPr lvl="1"/>
            <a:r>
              <a:rPr lang="en-US" dirty="0"/>
              <a:t>  After the call, we need to pop the arguments</a:t>
            </a:r>
            <a:br>
              <a:rPr lang="en-US" dirty="0"/>
            </a:br>
            <a:r>
              <a:rPr lang="en-US" dirty="0"/>
              <a:t>    and also pop the saved registers.</a:t>
            </a:r>
          </a:p>
        </p:txBody>
      </p:sp>
      <p:sp>
        <p:nvSpPr>
          <p:cNvPr id="4" name="Footer Placeholder 3">
            <a:extLst>
              <a:ext uri="{FF2B5EF4-FFF2-40B4-BE49-F238E27FC236}">
                <a16:creationId xmlns:a16="http://schemas.microsoft.com/office/drawing/2014/main" id="{70AC8251-19D3-42B0-A0DE-F042B8365CAE}"/>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B6758BD-3AD9-437F-B4B7-B5CD78B5A23D}"/>
              </a:ext>
            </a:extLst>
          </p:cNvPr>
          <p:cNvSpPr>
            <a:spLocks noGrp="1"/>
          </p:cNvSpPr>
          <p:nvPr>
            <p:ph type="sldNum" sz="quarter" idx="12"/>
          </p:nvPr>
        </p:nvSpPr>
        <p:spPr/>
        <p:txBody>
          <a:bodyPr/>
          <a:lstStyle/>
          <a:p>
            <a:fld id="{6547F9EC-0141-428E-9624-21FD351CB832}" type="slidenum">
              <a:rPr lang="en-US" smtClean="0"/>
              <a:t>13</a:t>
            </a:fld>
            <a:endParaRPr lang="en-US"/>
          </a:p>
        </p:txBody>
      </p:sp>
      <p:sp>
        <p:nvSpPr>
          <p:cNvPr id="6" name="Oval 5">
            <a:extLst>
              <a:ext uri="{FF2B5EF4-FFF2-40B4-BE49-F238E27FC236}">
                <a16:creationId xmlns:a16="http://schemas.microsoft.com/office/drawing/2014/main" id="{04A061A2-A24D-49E7-807C-D7D9AC1C7CDA}"/>
              </a:ext>
            </a:extLst>
          </p:cNvPr>
          <p:cNvSpPr/>
          <p:nvPr/>
        </p:nvSpPr>
        <p:spPr>
          <a:xfrm>
            <a:off x="10380133" y="2084832"/>
            <a:ext cx="914400"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1</a:t>
            </a:r>
          </a:p>
        </p:txBody>
      </p:sp>
      <p:sp>
        <p:nvSpPr>
          <p:cNvPr id="7" name="Oval 6">
            <a:extLst>
              <a:ext uri="{FF2B5EF4-FFF2-40B4-BE49-F238E27FC236}">
                <a16:creationId xmlns:a16="http://schemas.microsoft.com/office/drawing/2014/main" id="{6E18248D-B81B-4A4A-AD85-A0ECDC477151}"/>
              </a:ext>
            </a:extLst>
          </p:cNvPr>
          <p:cNvSpPr/>
          <p:nvPr/>
        </p:nvSpPr>
        <p:spPr>
          <a:xfrm>
            <a:off x="10380133" y="3067572"/>
            <a:ext cx="914400"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1</a:t>
            </a:r>
          </a:p>
        </p:txBody>
      </p:sp>
      <p:sp>
        <p:nvSpPr>
          <p:cNvPr id="8" name="Oval 7">
            <a:extLst>
              <a:ext uri="{FF2B5EF4-FFF2-40B4-BE49-F238E27FC236}">
                <a16:creationId xmlns:a16="http://schemas.microsoft.com/office/drawing/2014/main" id="{4503D4C4-538C-4FDD-A91A-03322122018B}"/>
              </a:ext>
            </a:extLst>
          </p:cNvPr>
          <p:cNvSpPr/>
          <p:nvPr/>
        </p:nvSpPr>
        <p:spPr>
          <a:xfrm>
            <a:off x="10380133" y="4028172"/>
            <a:ext cx="914400"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2</a:t>
            </a:r>
          </a:p>
        </p:txBody>
      </p:sp>
      <p:sp>
        <p:nvSpPr>
          <p:cNvPr id="9" name="Oval 8">
            <a:extLst>
              <a:ext uri="{FF2B5EF4-FFF2-40B4-BE49-F238E27FC236}">
                <a16:creationId xmlns:a16="http://schemas.microsoft.com/office/drawing/2014/main" id="{18516DAD-311E-4FA7-8771-B917075F9295}"/>
              </a:ext>
            </a:extLst>
          </p:cNvPr>
          <p:cNvSpPr/>
          <p:nvPr/>
        </p:nvSpPr>
        <p:spPr>
          <a:xfrm>
            <a:off x="10409008" y="5015545"/>
            <a:ext cx="914400"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2</a:t>
            </a:r>
          </a:p>
        </p:txBody>
      </p:sp>
      <p:cxnSp>
        <p:nvCxnSpPr>
          <p:cNvPr id="10" name="Straight Arrow Connector 9">
            <a:extLst>
              <a:ext uri="{FF2B5EF4-FFF2-40B4-BE49-F238E27FC236}">
                <a16:creationId xmlns:a16="http://schemas.microsoft.com/office/drawing/2014/main" id="{C8AE207D-0BB6-C1EB-1610-A2CE9915ED66}"/>
              </a:ext>
            </a:extLst>
          </p:cNvPr>
          <p:cNvCxnSpPr>
            <a:cxnSpLocks/>
          </p:cNvCxnSpPr>
          <p:nvPr/>
        </p:nvCxnSpPr>
        <p:spPr>
          <a:xfrm flipH="1">
            <a:off x="7143184" y="2550091"/>
            <a:ext cx="3265824" cy="3561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FA762B84-AFDA-BCE9-976F-24FE37B2F99C}"/>
              </a:ext>
            </a:extLst>
          </p:cNvPr>
          <p:cNvCxnSpPr>
            <a:cxnSpLocks/>
          </p:cNvCxnSpPr>
          <p:nvPr/>
        </p:nvCxnSpPr>
        <p:spPr>
          <a:xfrm flipH="1">
            <a:off x="7496269" y="3584448"/>
            <a:ext cx="2883864" cy="27432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9F7D3F1-75AD-3CAE-C17B-D3819E77BBD4}"/>
              </a:ext>
            </a:extLst>
          </p:cNvPr>
          <p:cNvCxnSpPr>
            <a:cxnSpLocks/>
            <a:stCxn id="8" idx="2"/>
          </p:cNvCxnSpPr>
          <p:nvPr/>
        </p:nvCxnSpPr>
        <p:spPr>
          <a:xfrm flipH="1">
            <a:off x="6939268" y="4485372"/>
            <a:ext cx="3440865" cy="2603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F5B897F-4A4C-3091-DDA2-D277BB7EF21E}"/>
              </a:ext>
            </a:extLst>
          </p:cNvPr>
          <p:cNvCxnSpPr>
            <a:cxnSpLocks/>
          </p:cNvCxnSpPr>
          <p:nvPr/>
        </p:nvCxnSpPr>
        <p:spPr>
          <a:xfrm flipH="1">
            <a:off x="4662535" y="4443985"/>
            <a:ext cx="5729201" cy="1049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421BDA8-1BA7-204C-3929-8C6976B03AB0}"/>
              </a:ext>
            </a:extLst>
          </p:cNvPr>
          <p:cNvCxnSpPr>
            <a:cxnSpLocks/>
          </p:cNvCxnSpPr>
          <p:nvPr/>
        </p:nvCxnSpPr>
        <p:spPr>
          <a:xfrm flipH="1">
            <a:off x="7496269" y="5509499"/>
            <a:ext cx="2895467" cy="23991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1291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randombar(horizontal)">
                                      <p:cBhvr>
                                        <p:cTn id="10" dur="500"/>
                                        <p:tgtEl>
                                          <p:spTgt spid="12"/>
                                        </p:tgtEl>
                                      </p:cBhvr>
                                    </p:animEffect>
                                  </p:childTnLst>
                                </p:cTn>
                              </p:par>
                              <p:par>
                                <p:cTn id="11" presetID="14" presetClass="entr" presetSubtype="1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randombar(horizontal)">
                                      <p:cBhvr>
                                        <p:cTn id="13" dur="500"/>
                                        <p:tgtEl>
                                          <p:spTgt spid="15"/>
                                        </p:tgtEl>
                                      </p:cBhvr>
                                    </p:animEffect>
                                  </p:childTnLst>
                                </p:cTn>
                              </p:par>
                              <p:par>
                                <p:cTn id="14" presetID="14" presetClass="entr" presetSubtype="1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randombar(horizontal)">
                                      <p:cBhvr>
                                        <p:cTn id="16" dur="500"/>
                                        <p:tgtEl>
                                          <p:spTgt spid="14"/>
                                        </p:tgtEl>
                                      </p:cBhvr>
                                    </p:animEffect>
                                  </p:childTnLst>
                                </p:cTn>
                              </p:par>
                              <p:par>
                                <p:cTn id="17" presetID="14" presetClass="entr" presetSubtype="1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randombar(horizontal)">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D137AC5B-1E9A-4B35-A09E-A09DC7CFCBF7}"/>
              </a:ext>
            </a:extLst>
          </p:cNvPr>
          <p:cNvSpPr/>
          <p:nvPr/>
        </p:nvSpPr>
        <p:spPr>
          <a:xfrm>
            <a:off x="8672362" y="5105300"/>
            <a:ext cx="3426594"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2 * ? + 1 + 1</a:t>
            </a:r>
          </a:p>
        </p:txBody>
      </p:sp>
      <p:sp>
        <p:nvSpPr>
          <p:cNvPr id="5" name="Title 4">
            <a:extLst>
              <a:ext uri="{FF2B5EF4-FFF2-40B4-BE49-F238E27FC236}">
                <a16:creationId xmlns:a16="http://schemas.microsoft.com/office/drawing/2014/main" id="{F73FBE98-8DED-4747-A5EC-3BCA958BD425}"/>
              </a:ext>
            </a:extLst>
          </p:cNvPr>
          <p:cNvSpPr>
            <a:spLocks noGrp="1"/>
          </p:cNvSpPr>
          <p:nvPr>
            <p:ph type="title"/>
          </p:nvPr>
        </p:nvSpPr>
        <p:spPr/>
        <p:txBody>
          <a:bodyPr/>
          <a:lstStyle/>
          <a:p>
            <a:r>
              <a:rPr lang="en-US" dirty="0"/>
              <a:t>… now we can fill in the “?” with 6</a:t>
            </a:r>
          </a:p>
        </p:txBody>
      </p:sp>
      <p:sp>
        <p:nvSpPr>
          <p:cNvPr id="6" name="Content Placeholder 5">
            <a:extLst>
              <a:ext uri="{FF2B5EF4-FFF2-40B4-BE49-F238E27FC236}">
                <a16:creationId xmlns:a16="http://schemas.microsoft.com/office/drawing/2014/main" id="{9654B9C9-389E-47AB-BD93-CA6FFBE9D97B}"/>
              </a:ext>
            </a:extLst>
          </p:cNvPr>
          <p:cNvSpPr>
            <a:spLocks noGrp="1"/>
          </p:cNvSpPr>
          <p:nvPr>
            <p:ph idx="1"/>
          </p:nvPr>
        </p:nvSpPr>
        <p:spPr/>
        <p:txBody>
          <a:bodyPr/>
          <a:lstStyle/>
          <a:p>
            <a:r>
              <a:rPr lang="en-US" dirty="0"/>
              <a:t>How many instructions really relate to computing </a:t>
            </a:r>
            <a:r>
              <a:rPr lang="en-US" dirty="0" err="1"/>
              <a:t>fibonacci</a:t>
            </a:r>
            <a:r>
              <a:rPr lang="en-US" dirty="0"/>
              <a:t>?</a:t>
            </a:r>
          </a:p>
          <a:p>
            <a:endParaRPr lang="en-US" dirty="0"/>
          </a:p>
          <a:p>
            <a:r>
              <a:rPr lang="en-US" dirty="0"/>
              <a:t>We have an if statement: a comparison (call it</a:t>
            </a:r>
            <a:br>
              <a:rPr lang="en-US" dirty="0"/>
            </a:br>
            <a:r>
              <a:rPr lang="en-US" dirty="0"/>
              <a:t>compare “a and b”) then branch “if a &gt;= b”.</a:t>
            </a:r>
          </a:p>
          <a:p>
            <a:endParaRPr lang="en-US" dirty="0"/>
          </a:p>
          <a:p>
            <a:r>
              <a:rPr lang="en-US" dirty="0"/>
              <a:t>Two recursive calls, one addition, then return.</a:t>
            </a:r>
          </a:p>
        </p:txBody>
      </p:sp>
      <p:sp>
        <p:nvSpPr>
          <p:cNvPr id="3" name="Footer Placeholder 2">
            <a:extLst>
              <a:ext uri="{FF2B5EF4-FFF2-40B4-BE49-F238E27FC236}">
                <a16:creationId xmlns:a16="http://schemas.microsoft.com/office/drawing/2014/main" id="{95ECD7FB-AB7B-4F5A-B2EE-A1F9E5E69CD0}"/>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66C52D8B-CA8A-40AA-B771-0B22BF82EB00}"/>
              </a:ext>
            </a:extLst>
          </p:cNvPr>
          <p:cNvSpPr>
            <a:spLocks noGrp="1"/>
          </p:cNvSpPr>
          <p:nvPr>
            <p:ph type="sldNum" sz="quarter" idx="12"/>
          </p:nvPr>
        </p:nvSpPr>
        <p:spPr/>
        <p:txBody>
          <a:bodyPr/>
          <a:lstStyle/>
          <a:p>
            <a:fld id="{6547F9EC-0141-428E-9624-21FD351CB832}" type="slidenum">
              <a:rPr lang="en-US" smtClean="0"/>
              <a:t>14</a:t>
            </a:fld>
            <a:endParaRPr lang="en-US"/>
          </a:p>
        </p:txBody>
      </p:sp>
      <p:sp>
        <p:nvSpPr>
          <p:cNvPr id="7" name="Oval 6">
            <a:extLst>
              <a:ext uri="{FF2B5EF4-FFF2-40B4-BE49-F238E27FC236}">
                <a16:creationId xmlns:a16="http://schemas.microsoft.com/office/drawing/2014/main" id="{FB63AA9C-0521-451B-8E55-6F82D8C64996}"/>
              </a:ext>
            </a:extLst>
          </p:cNvPr>
          <p:cNvSpPr/>
          <p:nvPr/>
        </p:nvSpPr>
        <p:spPr>
          <a:xfrm>
            <a:off x="10992051" y="2084832"/>
            <a:ext cx="914400"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2</a:t>
            </a:r>
          </a:p>
        </p:txBody>
      </p:sp>
      <p:sp>
        <p:nvSpPr>
          <p:cNvPr id="8" name="Oval 7">
            <a:extLst>
              <a:ext uri="{FF2B5EF4-FFF2-40B4-BE49-F238E27FC236}">
                <a16:creationId xmlns:a16="http://schemas.microsoft.com/office/drawing/2014/main" id="{842E8FE0-1D20-4414-A110-C97ADEAC31BB}"/>
              </a:ext>
            </a:extLst>
          </p:cNvPr>
          <p:cNvSpPr/>
          <p:nvPr/>
        </p:nvSpPr>
        <p:spPr>
          <a:xfrm>
            <a:off x="10992051" y="3739896"/>
            <a:ext cx="914400"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1</a:t>
            </a:r>
          </a:p>
        </p:txBody>
      </p:sp>
      <p:sp>
        <p:nvSpPr>
          <p:cNvPr id="9" name="Oval 8">
            <a:extLst>
              <a:ext uri="{FF2B5EF4-FFF2-40B4-BE49-F238E27FC236}">
                <a16:creationId xmlns:a16="http://schemas.microsoft.com/office/drawing/2014/main" id="{E0B4A530-1B25-4CF9-BF8A-DE1493E35F22}"/>
              </a:ext>
            </a:extLst>
          </p:cNvPr>
          <p:cNvSpPr/>
          <p:nvPr/>
        </p:nvSpPr>
        <p:spPr>
          <a:xfrm>
            <a:off x="8672362" y="5105300"/>
            <a:ext cx="3426594" cy="914400"/>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2 * </a:t>
            </a:r>
            <a:r>
              <a:rPr lang="en-US" sz="3200" b="1" dirty="0">
                <a:solidFill>
                  <a:schemeClr val="tx1"/>
                </a:solidFill>
              </a:rPr>
              <a:t>6</a:t>
            </a:r>
            <a:r>
              <a:rPr lang="en-US" sz="3200" b="1" dirty="0">
                <a:solidFill>
                  <a:srgbClr val="C00000"/>
                </a:solidFill>
              </a:rPr>
              <a:t> + 2 + 1</a:t>
            </a:r>
          </a:p>
        </p:txBody>
      </p:sp>
    </p:spTree>
    <p:extLst>
      <p:ext uri="{BB962C8B-B14F-4D97-AF65-F5344CB8AC3E}">
        <p14:creationId xmlns:p14="http://schemas.microsoft.com/office/powerpoint/2010/main" val="185171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CDD5E-D34D-41B0-B70C-DF0BCC2C3916}"/>
              </a:ext>
            </a:extLst>
          </p:cNvPr>
          <p:cNvSpPr>
            <a:spLocks noGrp="1"/>
          </p:cNvSpPr>
          <p:nvPr>
            <p:ph type="title"/>
          </p:nvPr>
        </p:nvSpPr>
        <p:spPr/>
        <p:txBody>
          <a:bodyPr/>
          <a:lstStyle/>
          <a:p>
            <a:r>
              <a:rPr lang="en-US" dirty="0"/>
              <a:t>How many instructions to push and pop arguments?</a:t>
            </a:r>
          </a:p>
        </p:txBody>
      </p:sp>
      <p:sp>
        <p:nvSpPr>
          <p:cNvPr id="3" name="Content Placeholder 2">
            <a:extLst>
              <a:ext uri="{FF2B5EF4-FFF2-40B4-BE49-F238E27FC236}">
                <a16:creationId xmlns:a16="http://schemas.microsoft.com/office/drawing/2014/main" id="{6BD28264-7893-4F16-93C4-710C874F79E1}"/>
              </a:ext>
            </a:extLst>
          </p:cNvPr>
          <p:cNvSpPr>
            <a:spLocks noGrp="1"/>
          </p:cNvSpPr>
          <p:nvPr>
            <p:ph idx="1"/>
          </p:nvPr>
        </p:nvSpPr>
        <p:spPr/>
        <p:txBody>
          <a:bodyPr>
            <a:normAutofit fontScale="92500" lnSpcReduction="10000"/>
          </a:bodyPr>
          <a:lstStyle/>
          <a:p>
            <a:r>
              <a:rPr lang="en-US" dirty="0"/>
              <a:t>About 15 instructions per call to </a:t>
            </a:r>
            <a:r>
              <a:rPr lang="en-US" dirty="0" err="1"/>
              <a:t>fibonacci</a:t>
            </a:r>
            <a:r>
              <a:rPr lang="en-US" dirty="0"/>
              <a:t>.  Of these, 1 is the actual addition operation, and the others are “housekeeping”</a:t>
            </a:r>
          </a:p>
          <a:p>
            <a:endParaRPr lang="en-US" dirty="0"/>
          </a:p>
          <a:p>
            <a:r>
              <a:rPr lang="en-US" dirty="0"/>
              <a:t>For example: </a:t>
            </a:r>
            <a:r>
              <a:rPr lang="en-US" dirty="0" err="1"/>
              <a:t>fibonacci</a:t>
            </a:r>
            <a:r>
              <a:rPr lang="en-US" dirty="0"/>
              <a:t>(5)=0…1…1…2…3…5 </a:t>
            </a:r>
          </a:p>
          <a:p>
            <a:endParaRPr lang="en-US" dirty="0"/>
          </a:p>
          <a:p>
            <a:r>
              <a:rPr lang="en-US" dirty="0"/>
              <a:t>Our code needs to do the required 5 additions.  However, to compute it we will do 15 recursive calls at a cost of about 15 instructions each: 255 instructions… 51x slower than ideal!</a:t>
            </a:r>
          </a:p>
        </p:txBody>
      </p:sp>
      <p:sp>
        <p:nvSpPr>
          <p:cNvPr id="4" name="Footer Placeholder 3">
            <a:extLst>
              <a:ext uri="{FF2B5EF4-FFF2-40B4-BE49-F238E27FC236}">
                <a16:creationId xmlns:a16="http://schemas.microsoft.com/office/drawing/2014/main" id="{3653EBFA-7413-4E83-89A8-F6E2610CB99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3D45056-F6F7-4E28-9A11-5AB84FB27000}"/>
              </a:ext>
            </a:extLst>
          </p:cNvPr>
          <p:cNvSpPr>
            <a:spLocks noGrp="1"/>
          </p:cNvSpPr>
          <p:nvPr>
            <p:ph type="sldNum" sz="quarter" idx="12"/>
          </p:nvPr>
        </p:nvSpPr>
        <p:spPr/>
        <p:txBody>
          <a:bodyPr/>
          <a:lstStyle/>
          <a:p>
            <a:fld id="{6547F9EC-0141-428E-9624-21FD351CB832}" type="slidenum">
              <a:rPr lang="en-US" smtClean="0"/>
              <a:t>15</a:t>
            </a:fld>
            <a:endParaRPr lang="en-US"/>
          </a:p>
        </p:txBody>
      </p:sp>
    </p:spTree>
    <p:extLst>
      <p:ext uri="{BB962C8B-B14F-4D97-AF65-F5344CB8AC3E}">
        <p14:creationId xmlns:p14="http://schemas.microsoft.com/office/powerpoint/2010/main" val="922678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884EB-D6C7-49DE-8899-3376909E65C6}"/>
              </a:ext>
            </a:extLst>
          </p:cNvPr>
          <p:cNvSpPr>
            <a:spLocks noGrp="1"/>
          </p:cNvSpPr>
          <p:nvPr>
            <p:ph type="title"/>
          </p:nvPr>
        </p:nvSpPr>
        <p:spPr/>
        <p:txBody>
          <a:bodyPr/>
          <a:lstStyle/>
          <a:p>
            <a:r>
              <a:rPr lang="en-US" dirty="0"/>
              <a:t>Some questions we can ask</a:t>
            </a:r>
          </a:p>
        </p:txBody>
      </p:sp>
      <p:sp>
        <p:nvSpPr>
          <p:cNvPr id="3" name="Content Placeholder 2">
            <a:extLst>
              <a:ext uri="{FF2B5EF4-FFF2-40B4-BE49-F238E27FC236}">
                <a16:creationId xmlns:a16="http://schemas.microsoft.com/office/drawing/2014/main" id="{3C8936FA-AE68-462E-98DF-4B3821A41BC9}"/>
              </a:ext>
            </a:extLst>
          </p:cNvPr>
          <p:cNvSpPr>
            <a:spLocks noGrp="1"/>
          </p:cNvSpPr>
          <p:nvPr>
            <p:ph idx="1"/>
          </p:nvPr>
        </p:nvSpPr>
        <p:spPr/>
        <p:txBody>
          <a:bodyPr>
            <a:normAutofit lnSpcReduction="10000"/>
          </a:bodyPr>
          <a:lstStyle/>
          <a:p>
            <a:r>
              <a:rPr lang="en-US" dirty="0"/>
              <a:t>When C++ creates space for us to hold n on the stack, why is it doing this?</a:t>
            </a:r>
            <a:br>
              <a:rPr lang="en-US" dirty="0"/>
            </a:br>
            <a:br>
              <a:rPr lang="en-US" dirty="0"/>
            </a:br>
            <a:r>
              <a:rPr lang="en-US" dirty="0"/>
              <a:t>We should have a copy of n if we will make changes, but then would want them discarded, or perhaps if the caller might be running a concurrent thread that could make changes to n “under our feet” (if the caller is spawning concurrent work).</a:t>
            </a:r>
          </a:p>
          <a:p>
            <a:endParaRPr lang="en-US" dirty="0"/>
          </a:p>
          <a:p>
            <a:r>
              <a:rPr lang="en-US" b="1" i="1" dirty="0">
                <a:solidFill>
                  <a:srgbClr val="C00000"/>
                </a:solidFill>
              </a:rPr>
              <a:t>But Fibonacci does not change n!</a:t>
            </a:r>
          </a:p>
        </p:txBody>
      </p:sp>
      <p:sp>
        <p:nvSpPr>
          <p:cNvPr id="4" name="Footer Placeholder 3">
            <a:extLst>
              <a:ext uri="{FF2B5EF4-FFF2-40B4-BE49-F238E27FC236}">
                <a16:creationId xmlns:a16="http://schemas.microsoft.com/office/drawing/2014/main" id="{679BFE09-C367-443F-AC9B-021916DC308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90D88F9-30B1-4B2E-8CE7-76134AE50D1F}"/>
              </a:ext>
            </a:extLst>
          </p:cNvPr>
          <p:cNvSpPr>
            <a:spLocks noGrp="1"/>
          </p:cNvSpPr>
          <p:nvPr>
            <p:ph type="sldNum" sz="quarter" idx="12"/>
          </p:nvPr>
        </p:nvSpPr>
        <p:spPr/>
        <p:txBody>
          <a:bodyPr/>
          <a:lstStyle/>
          <a:p>
            <a:fld id="{6547F9EC-0141-428E-9624-21FD351CB832}" type="slidenum">
              <a:rPr lang="en-US" smtClean="0"/>
              <a:t>16</a:t>
            </a:fld>
            <a:endParaRPr lang="en-US"/>
          </a:p>
        </p:txBody>
      </p:sp>
    </p:spTree>
    <p:extLst>
      <p:ext uri="{BB962C8B-B14F-4D97-AF65-F5344CB8AC3E}">
        <p14:creationId xmlns:p14="http://schemas.microsoft.com/office/powerpoint/2010/main" val="3086788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52D7C-452C-48F2-B388-749FD34B608A}"/>
              </a:ext>
            </a:extLst>
          </p:cNvPr>
          <p:cNvSpPr>
            <a:spLocks noGrp="1"/>
          </p:cNvSpPr>
          <p:nvPr>
            <p:ph type="title"/>
          </p:nvPr>
        </p:nvSpPr>
        <p:spPr/>
        <p:txBody>
          <a:bodyPr/>
          <a:lstStyle/>
          <a:p>
            <a:r>
              <a:rPr lang="en-US" dirty="0"/>
              <a:t>C++ “CONST” ANNOTATION</a:t>
            </a:r>
          </a:p>
        </p:txBody>
      </p:sp>
      <p:sp>
        <p:nvSpPr>
          <p:cNvPr id="3" name="Content Placeholder 2">
            <a:extLst>
              <a:ext uri="{FF2B5EF4-FFF2-40B4-BE49-F238E27FC236}">
                <a16:creationId xmlns:a16="http://schemas.microsoft.com/office/drawing/2014/main" id="{D905B203-6D72-4183-AA4C-99B294A69465}"/>
              </a:ext>
            </a:extLst>
          </p:cNvPr>
          <p:cNvSpPr>
            <a:spLocks noGrp="1"/>
          </p:cNvSpPr>
          <p:nvPr>
            <p:ph idx="1"/>
          </p:nvPr>
        </p:nvSpPr>
        <p:spPr/>
        <p:txBody>
          <a:bodyPr/>
          <a:lstStyle/>
          <a:p>
            <a:r>
              <a:rPr lang="en-US" dirty="0"/>
              <a:t>Expresses the promise that something will not be changed.  (At least, won’t be changed by this piece of code).</a:t>
            </a:r>
          </a:p>
          <a:p>
            <a:endParaRPr lang="en-US" dirty="0"/>
          </a:p>
          <a:p>
            <a:r>
              <a:rPr lang="en-US" dirty="0"/>
              <a:t>The compiler can then use that knowledge to produce better code, in situations where an opportunity arises.</a:t>
            </a:r>
          </a:p>
          <a:p>
            <a:endParaRPr lang="en-US" dirty="0"/>
          </a:p>
          <a:p>
            <a:r>
              <a:rPr lang="en-US" dirty="0"/>
              <a:t>Can only be used if you genuinely won’t change the value!</a:t>
            </a:r>
          </a:p>
        </p:txBody>
      </p:sp>
      <p:sp>
        <p:nvSpPr>
          <p:cNvPr id="4" name="Footer Placeholder 3">
            <a:extLst>
              <a:ext uri="{FF2B5EF4-FFF2-40B4-BE49-F238E27FC236}">
                <a16:creationId xmlns:a16="http://schemas.microsoft.com/office/drawing/2014/main" id="{1E6B4469-A0C8-4074-B717-5CE7F504B6D4}"/>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7F1872D-2B20-49FC-8F0C-A4AE33F00271}"/>
              </a:ext>
            </a:extLst>
          </p:cNvPr>
          <p:cNvSpPr>
            <a:spLocks noGrp="1"/>
          </p:cNvSpPr>
          <p:nvPr>
            <p:ph type="sldNum" sz="quarter" idx="12"/>
          </p:nvPr>
        </p:nvSpPr>
        <p:spPr/>
        <p:txBody>
          <a:bodyPr/>
          <a:lstStyle/>
          <a:p>
            <a:fld id="{6547F9EC-0141-428E-9624-21FD351CB832}" type="slidenum">
              <a:rPr lang="en-US" smtClean="0"/>
              <a:t>17</a:t>
            </a:fld>
            <a:endParaRPr lang="en-US"/>
          </a:p>
        </p:txBody>
      </p:sp>
    </p:spTree>
    <p:extLst>
      <p:ext uri="{BB962C8B-B14F-4D97-AF65-F5344CB8AC3E}">
        <p14:creationId xmlns:p14="http://schemas.microsoft.com/office/powerpoint/2010/main" val="950859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C717E-09D5-190D-E226-00D4A1F3167A}"/>
              </a:ext>
            </a:extLst>
          </p:cNvPr>
          <p:cNvSpPr>
            <a:spLocks noGrp="1"/>
          </p:cNvSpPr>
          <p:nvPr>
            <p:ph type="title"/>
          </p:nvPr>
        </p:nvSpPr>
        <p:spPr/>
        <p:txBody>
          <a:bodyPr/>
          <a:lstStyle/>
          <a:p>
            <a:r>
              <a:rPr lang="en-US" dirty="0"/>
              <a:t>Fibonacci with const</a:t>
            </a:r>
          </a:p>
        </p:txBody>
      </p:sp>
      <p:sp>
        <p:nvSpPr>
          <p:cNvPr id="3" name="Content Placeholder 2">
            <a:extLst>
              <a:ext uri="{FF2B5EF4-FFF2-40B4-BE49-F238E27FC236}">
                <a16:creationId xmlns:a16="http://schemas.microsoft.com/office/drawing/2014/main" id="{35E4790C-013D-A8CE-00F7-4FFCBF52DC0C}"/>
              </a:ext>
            </a:extLst>
          </p:cNvPr>
          <p:cNvSpPr>
            <a:spLocks noGrp="1"/>
          </p:cNvSpPr>
          <p:nvPr>
            <p:ph idx="1"/>
          </p:nvPr>
        </p:nvSpPr>
        <p:spPr/>
        <p:txBody>
          <a:bodyPr>
            <a:normAutofit lnSpcReduction="10000"/>
          </a:bodyPr>
          <a:lstStyle/>
          <a:p>
            <a:r>
              <a:rPr lang="en-US" dirty="0"/>
              <a:t>Our code doesn’t change n, so we could try:</a:t>
            </a:r>
          </a:p>
          <a:p>
            <a:endParaRPr lang="en-US" dirty="0"/>
          </a:p>
          <a:p>
            <a:endParaRPr lang="en-US" dirty="0"/>
          </a:p>
          <a:p>
            <a:endParaRPr lang="en-US" dirty="0"/>
          </a:p>
          <a:p>
            <a:endParaRPr lang="en-US" dirty="0"/>
          </a:p>
          <a:p>
            <a:r>
              <a:rPr lang="en-US" dirty="0"/>
              <a:t>… but n-1 and n-2 aren’t guaranteed to be in memory, so C++ will complain that it can’t make a reference to them!</a:t>
            </a:r>
          </a:p>
        </p:txBody>
      </p:sp>
      <p:sp>
        <p:nvSpPr>
          <p:cNvPr id="4" name="Footer Placeholder 3">
            <a:extLst>
              <a:ext uri="{FF2B5EF4-FFF2-40B4-BE49-F238E27FC236}">
                <a16:creationId xmlns:a16="http://schemas.microsoft.com/office/drawing/2014/main" id="{91929EA2-57AF-48AD-6986-F5DE7F298C0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E2CA6330-D51B-9021-C925-4C8BF2C80A4A}"/>
              </a:ext>
            </a:extLst>
          </p:cNvPr>
          <p:cNvSpPr>
            <a:spLocks noGrp="1"/>
          </p:cNvSpPr>
          <p:nvPr>
            <p:ph type="sldNum" sz="quarter" idx="12"/>
          </p:nvPr>
        </p:nvSpPr>
        <p:spPr/>
        <p:txBody>
          <a:bodyPr/>
          <a:lstStyle/>
          <a:p>
            <a:fld id="{6547F9EC-0141-428E-9624-21FD351CB832}" type="slidenum">
              <a:rPr lang="en-US" smtClean="0"/>
              <a:t>18</a:t>
            </a:fld>
            <a:endParaRPr lang="en-US"/>
          </a:p>
        </p:txBody>
      </p:sp>
      <p:sp>
        <p:nvSpPr>
          <p:cNvPr id="8" name="TextBox 7">
            <a:extLst>
              <a:ext uri="{FF2B5EF4-FFF2-40B4-BE49-F238E27FC236}">
                <a16:creationId xmlns:a16="http://schemas.microsoft.com/office/drawing/2014/main" id="{49AC8EE6-E43B-DBDB-4F3A-37F7C854A71C}"/>
              </a:ext>
            </a:extLst>
          </p:cNvPr>
          <p:cNvSpPr txBox="1"/>
          <p:nvPr/>
        </p:nvSpPr>
        <p:spPr>
          <a:xfrm>
            <a:off x="3558533" y="3043155"/>
            <a:ext cx="5747086" cy="1754326"/>
          </a:xfrm>
          <a:prstGeom prst="rect">
            <a:avLst/>
          </a:prstGeom>
          <a:solidFill>
            <a:srgbClr val="FFC000"/>
          </a:solidFill>
        </p:spPr>
        <p:txBody>
          <a:bodyPr wrap="none" rtlCol="0">
            <a:spAutoFit/>
          </a:bodyPr>
          <a:lstStyle/>
          <a:p>
            <a:r>
              <a:rPr lang="en-US" b="1" dirty="0">
                <a:latin typeface="Courier New" panose="02070309020205020404" pitchFamily="49" charset="0"/>
                <a:cs typeface="Courier New" panose="02070309020205020404" pitchFamily="49" charset="0"/>
              </a:rPr>
              <a:t>int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(const int&amp; 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if(n &lt;= 1)</a:t>
            </a:r>
          </a:p>
          <a:p>
            <a:r>
              <a:rPr lang="en-US" b="1" dirty="0">
                <a:latin typeface="Courier New" panose="02070309020205020404" pitchFamily="49" charset="0"/>
                <a:cs typeface="Courier New" panose="02070309020205020404" pitchFamily="49" charset="0"/>
              </a:rPr>
              <a:t>		return n;</a:t>
            </a:r>
          </a:p>
          <a:p>
            <a:r>
              <a:rPr lang="en-US" b="1" dirty="0">
                <a:latin typeface="Courier New" panose="02070309020205020404" pitchFamily="49" charset="0"/>
                <a:cs typeface="Courier New" panose="02070309020205020404" pitchFamily="49" charset="0"/>
              </a:rPr>
              <a:t>	return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(n-1)+</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(n-2);</a:t>
            </a:r>
          </a:p>
          <a:p>
            <a:r>
              <a:rPr lang="en-US" b="1" dirty="0">
                <a:latin typeface="Courier New" panose="02070309020205020404" pitchFamily="49" charset="0"/>
                <a:cs typeface="Courier New" panose="02070309020205020404" pitchFamily="49" charset="0"/>
              </a:rPr>
              <a:t>}</a:t>
            </a:r>
          </a:p>
        </p:txBody>
      </p:sp>
      <p:sp>
        <p:nvSpPr>
          <p:cNvPr id="9" name="Oval 8">
            <a:extLst>
              <a:ext uri="{FF2B5EF4-FFF2-40B4-BE49-F238E27FC236}">
                <a16:creationId xmlns:a16="http://schemas.microsoft.com/office/drawing/2014/main" id="{44512D42-FA08-84FC-BF49-D47643587013}"/>
              </a:ext>
            </a:extLst>
          </p:cNvPr>
          <p:cNvSpPr/>
          <p:nvPr/>
        </p:nvSpPr>
        <p:spPr>
          <a:xfrm>
            <a:off x="6274052" y="4137434"/>
            <a:ext cx="724278" cy="425513"/>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BF78911-B453-7FF6-9AF8-BDE6A378AE4B}"/>
              </a:ext>
            </a:extLst>
          </p:cNvPr>
          <p:cNvSpPr/>
          <p:nvPr/>
        </p:nvSpPr>
        <p:spPr>
          <a:xfrm>
            <a:off x="8300520" y="4137433"/>
            <a:ext cx="724278" cy="425513"/>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5571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8AC0A-3530-48EF-BEF0-A494A720AEDA}"/>
              </a:ext>
            </a:extLst>
          </p:cNvPr>
          <p:cNvSpPr>
            <a:spLocks noGrp="1"/>
          </p:cNvSpPr>
          <p:nvPr>
            <p:ph type="title"/>
          </p:nvPr>
        </p:nvSpPr>
        <p:spPr/>
        <p:txBody>
          <a:bodyPr/>
          <a:lstStyle/>
          <a:p>
            <a:r>
              <a:rPr lang="en-US" dirty="0"/>
              <a:t>C++ const annotation</a:t>
            </a:r>
          </a:p>
        </p:txBody>
      </p:sp>
      <p:sp>
        <p:nvSpPr>
          <p:cNvPr id="3" name="Content Placeholder 2">
            <a:extLst>
              <a:ext uri="{FF2B5EF4-FFF2-40B4-BE49-F238E27FC236}">
                <a16:creationId xmlns:a16="http://schemas.microsoft.com/office/drawing/2014/main" id="{58FEE309-6849-49C4-914C-7B64C2F5A4B0}"/>
              </a:ext>
            </a:extLst>
          </p:cNvPr>
          <p:cNvSpPr>
            <a:spLocks noGrp="1"/>
          </p:cNvSpPr>
          <p:nvPr>
            <p:ph idx="1"/>
          </p:nvPr>
        </p:nvSpPr>
        <p:spPr/>
        <p:txBody>
          <a:bodyPr>
            <a:normAutofit lnSpcReduction="10000"/>
          </a:bodyPr>
          <a:lstStyle/>
          <a:p>
            <a:r>
              <a:rPr lang="en-US" dirty="0"/>
              <a:t>The easiest case:</a:t>
            </a:r>
          </a:p>
          <a:p>
            <a:endParaRPr lang="en-US" dirty="0"/>
          </a:p>
          <a:p>
            <a:r>
              <a:rPr lang="en-US" dirty="0"/>
              <a:t>const int  MAXD = 1000;      // Length of </a:t>
            </a:r>
            <a:r>
              <a:rPr lang="en-US" dirty="0" err="1"/>
              <a:t>myvec</a:t>
            </a:r>
            <a:endParaRPr lang="en-US" dirty="0"/>
          </a:p>
          <a:p>
            <a:r>
              <a:rPr lang="en-US" dirty="0"/>
              <a:t>char  </a:t>
            </a:r>
            <a:r>
              <a:rPr lang="en-US" dirty="0" err="1"/>
              <a:t>myvec</a:t>
            </a:r>
            <a:r>
              <a:rPr lang="en-US" dirty="0"/>
              <a:t>[MAXD];             //  digits is an array 8-bit </a:t>
            </a:r>
            <a:r>
              <a:rPr lang="en-US" dirty="0" err="1"/>
              <a:t>ints</a:t>
            </a:r>
            <a:endParaRPr lang="en-US" dirty="0"/>
          </a:p>
          <a:p>
            <a:endParaRPr lang="en-US" dirty="0"/>
          </a:p>
          <a:p>
            <a:r>
              <a:rPr lang="en-US" dirty="0"/>
              <a:t>Here, we are declaring a “compile time constant”. C++ knows that MAXD is constant and can use this in various ways.</a:t>
            </a:r>
          </a:p>
        </p:txBody>
      </p:sp>
      <p:sp>
        <p:nvSpPr>
          <p:cNvPr id="4" name="Footer Placeholder 3">
            <a:extLst>
              <a:ext uri="{FF2B5EF4-FFF2-40B4-BE49-F238E27FC236}">
                <a16:creationId xmlns:a16="http://schemas.microsoft.com/office/drawing/2014/main" id="{4B54EA22-3D0A-4263-96A5-C2D0BB0EC3FC}"/>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A37010E8-74AC-4FB5-95FA-8667065543D3}"/>
              </a:ext>
            </a:extLst>
          </p:cNvPr>
          <p:cNvSpPr>
            <a:spLocks noGrp="1"/>
          </p:cNvSpPr>
          <p:nvPr>
            <p:ph type="sldNum" sz="quarter" idx="12"/>
          </p:nvPr>
        </p:nvSpPr>
        <p:spPr/>
        <p:txBody>
          <a:bodyPr/>
          <a:lstStyle/>
          <a:p>
            <a:fld id="{6547F9EC-0141-428E-9624-21FD351CB832}" type="slidenum">
              <a:rPr lang="en-US" smtClean="0"/>
              <a:t>19</a:t>
            </a:fld>
            <a:endParaRPr lang="en-US"/>
          </a:p>
        </p:txBody>
      </p:sp>
    </p:spTree>
    <p:extLst>
      <p:ext uri="{BB962C8B-B14F-4D97-AF65-F5344CB8AC3E}">
        <p14:creationId xmlns:p14="http://schemas.microsoft.com/office/powerpoint/2010/main" val="3927846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4C85-5ADF-4E84-A094-A0B6BC60299F}"/>
              </a:ext>
            </a:extLst>
          </p:cNvPr>
          <p:cNvSpPr>
            <a:spLocks noGrp="1"/>
          </p:cNvSpPr>
          <p:nvPr>
            <p:ph type="title"/>
          </p:nvPr>
        </p:nvSpPr>
        <p:spPr/>
        <p:txBody>
          <a:bodyPr/>
          <a:lstStyle/>
          <a:p>
            <a:r>
              <a:rPr lang="en-US" dirty="0"/>
              <a:t>Idea Map For Today</a:t>
            </a:r>
          </a:p>
        </p:txBody>
      </p:sp>
      <p:sp>
        <p:nvSpPr>
          <p:cNvPr id="4" name="Footer Placeholder 3">
            <a:extLst>
              <a:ext uri="{FF2B5EF4-FFF2-40B4-BE49-F238E27FC236}">
                <a16:creationId xmlns:a16="http://schemas.microsoft.com/office/drawing/2014/main" id="{B9CC230C-F5A1-4450-A48C-01894D4DCA6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ECBF3355-483B-4F32-B2B3-39B707A16B04}"/>
              </a:ext>
            </a:extLst>
          </p:cNvPr>
          <p:cNvSpPr>
            <a:spLocks noGrp="1"/>
          </p:cNvSpPr>
          <p:nvPr>
            <p:ph type="sldNum" sz="quarter" idx="12"/>
          </p:nvPr>
        </p:nvSpPr>
        <p:spPr/>
        <p:txBody>
          <a:bodyPr/>
          <a:lstStyle/>
          <a:p>
            <a:fld id="{6547F9EC-0141-428E-9624-21FD351CB832}" type="slidenum">
              <a:rPr lang="en-US" smtClean="0"/>
              <a:t>2</a:t>
            </a:fld>
            <a:endParaRPr lang="en-US"/>
          </a:p>
        </p:txBody>
      </p:sp>
      <p:sp>
        <p:nvSpPr>
          <p:cNvPr id="3" name="TextBox 2">
            <a:extLst>
              <a:ext uri="{FF2B5EF4-FFF2-40B4-BE49-F238E27FC236}">
                <a16:creationId xmlns:a16="http://schemas.microsoft.com/office/drawing/2014/main" id="{E7E7737A-E3D6-553A-6A13-B670C37E0A50}"/>
              </a:ext>
            </a:extLst>
          </p:cNvPr>
          <p:cNvSpPr txBox="1"/>
          <p:nvPr/>
        </p:nvSpPr>
        <p:spPr>
          <a:xfrm>
            <a:off x="2807112" y="2315671"/>
            <a:ext cx="6117830" cy="1477328"/>
          </a:xfrm>
          <a:prstGeom prst="rect">
            <a:avLst/>
          </a:prstGeom>
          <a:solidFill>
            <a:srgbClr val="FFC000"/>
          </a:solidFill>
        </p:spPr>
        <p:txBody>
          <a:bodyPr wrap="none" rtlCol="0">
            <a:spAutoFit/>
          </a:bodyPr>
          <a:lstStyle/>
          <a:p>
            <a:pPr algn="ctr"/>
            <a:r>
              <a:rPr lang="en-US" b="1" dirty="0"/>
              <a:t>Many things can be “precomputed”.  In C++ these </a:t>
            </a:r>
            <a:br>
              <a:rPr lang="en-US" b="1" dirty="0"/>
            </a:br>
            <a:r>
              <a:rPr lang="en-US" b="1" dirty="0"/>
              <a:t>include the loop bounds we saw in lecture 8, the types </a:t>
            </a:r>
            <a:br>
              <a:rPr lang="en-US" b="1" dirty="0"/>
            </a:br>
            <a:r>
              <a:rPr lang="en-US" b="1" dirty="0"/>
              <a:t>used in “auto” declarations, and code-</a:t>
            </a:r>
            <a:r>
              <a:rPr lang="en-US" b="1" dirty="0" err="1"/>
              <a:t>inlining</a:t>
            </a:r>
            <a:r>
              <a:rPr lang="en-US" b="1" dirty="0"/>
              <a:t> and refactoring</a:t>
            </a:r>
            <a:br>
              <a:rPr lang="en-US" b="1" dirty="0"/>
            </a:br>
            <a:br>
              <a:rPr lang="en-US" b="1" dirty="0"/>
            </a:br>
            <a:r>
              <a:rPr lang="en-US" b="1" dirty="0"/>
              <a:t>The C++ compiler is especially famous for this</a:t>
            </a:r>
          </a:p>
        </p:txBody>
      </p:sp>
      <p:sp>
        <p:nvSpPr>
          <p:cNvPr id="10" name="TextBox 9">
            <a:extLst>
              <a:ext uri="{FF2B5EF4-FFF2-40B4-BE49-F238E27FC236}">
                <a16:creationId xmlns:a16="http://schemas.microsoft.com/office/drawing/2014/main" id="{72AA21E3-6DF3-EA15-718B-3520162F7C2F}"/>
              </a:ext>
            </a:extLst>
          </p:cNvPr>
          <p:cNvSpPr txBox="1"/>
          <p:nvPr/>
        </p:nvSpPr>
        <p:spPr>
          <a:xfrm>
            <a:off x="1493198" y="4303190"/>
            <a:ext cx="4259902" cy="369332"/>
          </a:xfrm>
          <a:prstGeom prst="rect">
            <a:avLst/>
          </a:prstGeom>
          <a:solidFill>
            <a:srgbClr val="FFC000"/>
          </a:solidFill>
        </p:spPr>
        <p:txBody>
          <a:bodyPr wrap="square" rtlCol="0">
            <a:spAutoFit/>
          </a:bodyPr>
          <a:lstStyle/>
          <a:p>
            <a:pPr algn="ctr"/>
            <a:r>
              <a:rPr lang="en-US" b="1" dirty="0"/>
              <a:t>Why is this technique so valuable?</a:t>
            </a:r>
          </a:p>
        </p:txBody>
      </p:sp>
      <p:sp>
        <p:nvSpPr>
          <p:cNvPr id="11" name="TextBox 10">
            <a:extLst>
              <a:ext uri="{FF2B5EF4-FFF2-40B4-BE49-F238E27FC236}">
                <a16:creationId xmlns:a16="http://schemas.microsoft.com/office/drawing/2014/main" id="{D619D223-AD7E-4AD5-59C6-F29E2AC7D121}"/>
              </a:ext>
            </a:extLst>
          </p:cNvPr>
          <p:cNvSpPr txBox="1"/>
          <p:nvPr/>
        </p:nvSpPr>
        <p:spPr>
          <a:xfrm>
            <a:off x="6299805" y="4303190"/>
            <a:ext cx="4849404" cy="369332"/>
          </a:xfrm>
          <a:prstGeom prst="rect">
            <a:avLst/>
          </a:prstGeom>
          <a:solidFill>
            <a:srgbClr val="FFC000"/>
          </a:solidFill>
        </p:spPr>
        <p:txBody>
          <a:bodyPr wrap="none" rtlCol="0">
            <a:spAutoFit/>
          </a:bodyPr>
          <a:lstStyle/>
          <a:p>
            <a:pPr algn="ctr"/>
            <a:r>
              <a:rPr lang="en-US" b="1" dirty="0"/>
              <a:t>How do other languages handle the same issue?</a:t>
            </a:r>
          </a:p>
        </p:txBody>
      </p:sp>
      <p:sp>
        <p:nvSpPr>
          <p:cNvPr id="6" name="TextBox 5">
            <a:extLst>
              <a:ext uri="{FF2B5EF4-FFF2-40B4-BE49-F238E27FC236}">
                <a16:creationId xmlns:a16="http://schemas.microsoft.com/office/drawing/2014/main" id="{064E97D9-3C3A-3692-EBBE-A212C90322B5}"/>
              </a:ext>
            </a:extLst>
          </p:cNvPr>
          <p:cNvSpPr txBox="1"/>
          <p:nvPr/>
        </p:nvSpPr>
        <p:spPr>
          <a:xfrm>
            <a:off x="3966049" y="5015505"/>
            <a:ext cx="4259902" cy="369332"/>
          </a:xfrm>
          <a:prstGeom prst="rect">
            <a:avLst/>
          </a:prstGeom>
          <a:solidFill>
            <a:srgbClr val="FFC000"/>
          </a:solidFill>
        </p:spPr>
        <p:txBody>
          <a:bodyPr wrap="square" rtlCol="0">
            <a:spAutoFit/>
          </a:bodyPr>
          <a:lstStyle/>
          <a:p>
            <a:pPr algn="ctr"/>
            <a:r>
              <a:rPr lang="en-US" b="1" dirty="0"/>
              <a:t>Keywords: const, </a:t>
            </a:r>
            <a:r>
              <a:rPr lang="en-US" b="1" dirty="0" err="1"/>
              <a:t>constexpr</a:t>
            </a:r>
            <a:r>
              <a:rPr lang="en-US" b="1" dirty="0"/>
              <a:t>, </a:t>
            </a:r>
            <a:r>
              <a:rPr lang="en-US" b="1" dirty="0" err="1"/>
              <a:t>consteval</a:t>
            </a:r>
            <a:endParaRPr lang="en-US" b="1" dirty="0"/>
          </a:p>
        </p:txBody>
      </p:sp>
    </p:spTree>
    <p:extLst>
      <p:ext uri="{BB962C8B-B14F-4D97-AF65-F5344CB8AC3E}">
        <p14:creationId xmlns:p14="http://schemas.microsoft.com/office/powerpoint/2010/main" val="997448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8CD21-4FB2-8042-4F40-707F82189923}"/>
              </a:ext>
            </a:extLst>
          </p:cNvPr>
          <p:cNvSpPr>
            <a:spLocks noGrp="1"/>
          </p:cNvSpPr>
          <p:nvPr>
            <p:ph type="title"/>
          </p:nvPr>
        </p:nvSpPr>
        <p:spPr/>
        <p:txBody>
          <a:bodyPr/>
          <a:lstStyle/>
          <a:p>
            <a:r>
              <a:rPr lang="en-US" dirty="0"/>
              <a:t>What if I don’t know ahead of time?</a:t>
            </a:r>
          </a:p>
        </p:txBody>
      </p:sp>
      <p:sp>
        <p:nvSpPr>
          <p:cNvPr id="3" name="Content Placeholder 2">
            <a:extLst>
              <a:ext uri="{FF2B5EF4-FFF2-40B4-BE49-F238E27FC236}">
                <a16:creationId xmlns:a16="http://schemas.microsoft.com/office/drawing/2014/main" id="{3A12CA8E-55AB-8B28-C7D5-C61F1EBEDB72}"/>
              </a:ext>
            </a:extLst>
          </p:cNvPr>
          <p:cNvSpPr>
            <a:spLocks noGrp="1"/>
          </p:cNvSpPr>
          <p:nvPr>
            <p:ph idx="1"/>
          </p:nvPr>
        </p:nvSpPr>
        <p:spPr/>
        <p:txBody>
          <a:bodyPr>
            <a:normAutofit lnSpcReduction="10000"/>
          </a:bodyPr>
          <a:lstStyle/>
          <a:p>
            <a:r>
              <a:rPr lang="en-US" dirty="0"/>
              <a:t>Sometimes you can be conservative and declare a constant length that really is the largest value permitted.</a:t>
            </a:r>
          </a:p>
          <a:p>
            <a:endParaRPr lang="en-US" dirty="0"/>
          </a:p>
          <a:p>
            <a:r>
              <a:rPr lang="en-US" dirty="0"/>
              <a:t>Another option is to pass MAXD in as a compiler argument!</a:t>
            </a:r>
          </a:p>
          <a:p>
            <a:pPr marL="128016" lvl="1" indent="0">
              <a:buNone/>
            </a:pPr>
            <a:r>
              <a:rPr lang="en-US" dirty="0"/>
              <a:t>    g++ -std=</a:t>
            </a:r>
            <a:r>
              <a:rPr lang="en-US" dirty="0" err="1"/>
              <a:t>c++</a:t>
            </a:r>
            <a:r>
              <a:rPr lang="en-US" dirty="0"/>
              <a:t>20 –DMAXD=value myprog.cpp –o </a:t>
            </a:r>
            <a:r>
              <a:rPr lang="en-US" dirty="0" err="1"/>
              <a:t>myprog</a:t>
            </a:r>
            <a:endParaRPr lang="en-US" dirty="0"/>
          </a:p>
          <a:p>
            <a:pPr marL="128016" lvl="1" indent="0">
              <a:buNone/>
            </a:pPr>
            <a:endParaRPr lang="en-US" dirty="0"/>
          </a:p>
          <a:p>
            <a:pPr marL="128016" lvl="1" indent="0">
              <a:buNone/>
            </a:pPr>
            <a:r>
              <a:rPr lang="en-US" dirty="0"/>
              <a:t>Many companies do this for things like photo dimensions where they have a general purpose program and want to specialize it for common photo sizes to get a better quality of code from C++</a:t>
            </a:r>
          </a:p>
        </p:txBody>
      </p:sp>
      <p:sp>
        <p:nvSpPr>
          <p:cNvPr id="4" name="Footer Placeholder 3">
            <a:extLst>
              <a:ext uri="{FF2B5EF4-FFF2-40B4-BE49-F238E27FC236}">
                <a16:creationId xmlns:a16="http://schemas.microsoft.com/office/drawing/2014/main" id="{B6D3BADB-448D-ED06-0AA6-AD57F6D9F6F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A5332A07-0120-F408-49A2-3B78BDB0C935}"/>
              </a:ext>
            </a:extLst>
          </p:cNvPr>
          <p:cNvSpPr>
            <a:spLocks noGrp="1"/>
          </p:cNvSpPr>
          <p:nvPr>
            <p:ph type="sldNum" sz="quarter" idx="12"/>
          </p:nvPr>
        </p:nvSpPr>
        <p:spPr/>
        <p:txBody>
          <a:bodyPr/>
          <a:lstStyle/>
          <a:p>
            <a:fld id="{6547F9EC-0141-428E-9624-21FD351CB832}" type="slidenum">
              <a:rPr lang="en-US" smtClean="0"/>
              <a:t>20</a:t>
            </a:fld>
            <a:endParaRPr lang="en-US"/>
          </a:p>
        </p:txBody>
      </p:sp>
    </p:spTree>
    <p:extLst>
      <p:ext uri="{BB962C8B-B14F-4D97-AF65-F5344CB8AC3E}">
        <p14:creationId xmlns:p14="http://schemas.microsoft.com/office/powerpoint/2010/main" val="425288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AAB0B-13D4-4C44-8CAB-3DBA72DBA90F}"/>
              </a:ext>
            </a:extLst>
          </p:cNvPr>
          <p:cNvSpPr>
            <a:spLocks noGrp="1"/>
          </p:cNvSpPr>
          <p:nvPr>
            <p:ph type="title"/>
          </p:nvPr>
        </p:nvSpPr>
        <p:spPr/>
        <p:txBody>
          <a:bodyPr/>
          <a:lstStyle/>
          <a:p>
            <a:r>
              <a:rPr lang="en-US" dirty="0"/>
              <a:t>How does C++ leverage this const?</a:t>
            </a:r>
          </a:p>
        </p:txBody>
      </p:sp>
      <p:sp>
        <p:nvSpPr>
          <p:cNvPr id="3" name="Content Placeholder 2">
            <a:extLst>
              <a:ext uri="{FF2B5EF4-FFF2-40B4-BE49-F238E27FC236}">
                <a16:creationId xmlns:a16="http://schemas.microsoft.com/office/drawing/2014/main" id="{A19E6FED-0DF6-4DAE-8029-6C320AA14564}"/>
              </a:ext>
            </a:extLst>
          </p:cNvPr>
          <p:cNvSpPr>
            <a:spLocks noGrp="1"/>
          </p:cNvSpPr>
          <p:nvPr>
            <p:ph idx="1"/>
          </p:nvPr>
        </p:nvSpPr>
        <p:spPr/>
        <p:txBody>
          <a:bodyPr>
            <a:normAutofit/>
          </a:bodyPr>
          <a:lstStyle/>
          <a:p>
            <a:r>
              <a:rPr lang="en-US" dirty="0"/>
              <a:t>… for example, consider</a:t>
            </a:r>
          </a:p>
          <a:p>
            <a:br>
              <a:rPr lang="en-US" dirty="0"/>
            </a:br>
            <a:r>
              <a:rPr lang="en-US" dirty="0"/>
              <a:t>             </a:t>
            </a:r>
            <a:r>
              <a:rPr lang="en-US" dirty="0" err="1"/>
              <a:t>myvec</a:t>
            </a:r>
            <a:r>
              <a:rPr lang="en-US" dirty="0"/>
              <a:t>[MAXD-k-1] = c;</a:t>
            </a:r>
          </a:p>
          <a:p>
            <a:pPr marL="128016" lvl="1" indent="0">
              <a:buNone/>
            </a:pPr>
            <a:endParaRPr lang="en-US" dirty="0"/>
          </a:p>
          <a:p>
            <a:pPr marL="128016" lvl="1" indent="0">
              <a:buNone/>
            </a:pPr>
            <a:r>
              <a:rPr lang="en-US" dirty="0"/>
              <a:t>This sets the item “k” from the end to 8. </a:t>
            </a:r>
            <a:r>
              <a:rPr lang="en-US" b="1" dirty="0">
                <a:solidFill>
                  <a:srgbClr val="C00000"/>
                </a:solidFill>
              </a:rPr>
              <a:t> C++ can compute MAXN-1 as a constant</a:t>
            </a:r>
            <a:r>
              <a:rPr lang="en-US" dirty="0"/>
              <a:t>, and index directly to this item as an offset relative to </a:t>
            </a:r>
            <a:r>
              <a:rPr lang="en-US" dirty="0" err="1"/>
              <a:t>myvec</a:t>
            </a:r>
            <a:r>
              <a:rPr lang="en-US" dirty="0"/>
              <a:t>.</a:t>
            </a:r>
          </a:p>
          <a:p>
            <a:pPr marL="128016" lvl="1" indent="0">
              <a:buNone/>
            </a:pPr>
            <a:endParaRPr lang="en-US" dirty="0"/>
          </a:p>
          <a:p>
            <a:pPr marL="128016" lvl="1" indent="0">
              <a:buNone/>
            </a:pPr>
            <a:r>
              <a:rPr lang="en-US" dirty="0"/>
              <a:t>By having c and k in registers, only a single instruction is needed!</a:t>
            </a:r>
          </a:p>
        </p:txBody>
      </p:sp>
      <p:sp>
        <p:nvSpPr>
          <p:cNvPr id="4" name="Footer Placeholder 3">
            <a:extLst>
              <a:ext uri="{FF2B5EF4-FFF2-40B4-BE49-F238E27FC236}">
                <a16:creationId xmlns:a16="http://schemas.microsoft.com/office/drawing/2014/main" id="{68E7CB88-5F78-4963-97F6-2B5BE31B33E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A527DD7-FC5E-47B3-B2A2-9BD9B5D09479}"/>
              </a:ext>
            </a:extLst>
          </p:cNvPr>
          <p:cNvSpPr>
            <a:spLocks noGrp="1"/>
          </p:cNvSpPr>
          <p:nvPr>
            <p:ph type="sldNum" sz="quarter" idx="12"/>
          </p:nvPr>
        </p:nvSpPr>
        <p:spPr/>
        <p:txBody>
          <a:bodyPr/>
          <a:lstStyle/>
          <a:p>
            <a:fld id="{6547F9EC-0141-428E-9624-21FD351CB832}" type="slidenum">
              <a:rPr lang="en-US" smtClean="0"/>
              <a:t>21</a:t>
            </a:fld>
            <a:endParaRPr lang="en-US"/>
          </a:p>
        </p:txBody>
      </p:sp>
      <p:sp>
        <p:nvSpPr>
          <p:cNvPr id="6" name="TextBox 5">
            <a:extLst>
              <a:ext uri="{FF2B5EF4-FFF2-40B4-BE49-F238E27FC236}">
                <a16:creationId xmlns:a16="http://schemas.microsoft.com/office/drawing/2014/main" id="{F0F2A0E9-1B79-49AE-8CFC-83EFE0CF848D}"/>
              </a:ext>
            </a:extLst>
          </p:cNvPr>
          <p:cNvSpPr txBox="1"/>
          <p:nvPr/>
        </p:nvSpPr>
        <p:spPr>
          <a:xfrm>
            <a:off x="7353415" y="3338186"/>
            <a:ext cx="4671571" cy="461665"/>
          </a:xfrm>
          <a:prstGeom prst="rect">
            <a:avLst/>
          </a:prstGeom>
          <a:solidFill>
            <a:srgbClr val="FFFF00"/>
          </a:solidFill>
        </p:spPr>
        <p:txBody>
          <a:bodyPr wrap="square" rtlCol="0">
            <a:spAutoFit/>
          </a:bodyPr>
          <a:lstStyle/>
          <a:p>
            <a:r>
              <a:rPr lang="en-US" sz="2400" b="1" dirty="0" err="1">
                <a:solidFill>
                  <a:srgbClr val="C00000"/>
                </a:solidFill>
              </a:rPr>
              <a:t>movb</a:t>
            </a:r>
            <a:r>
              <a:rPr lang="en-US" sz="2400" b="1" dirty="0">
                <a:solidFill>
                  <a:srgbClr val="C00000"/>
                </a:solidFill>
              </a:rPr>
              <a:t>      %</a:t>
            </a:r>
            <a:r>
              <a:rPr lang="en-US" sz="2400" b="1" dirty="0" err="1">
                <a:solidFill>
                  <a:srgbClr val="C00000"/>
                </a:solidFill>
              </a:rPr>
              <a:t>rbx</a:t>
            </a:r>
            <a:r>
              <a:rPr lang="en-US" sz="2400" b="1" dirty="0">
                <a:solidFill>
                  <a:srgbClr val="C00000"/>
                </a:solidFill>
              </a:rPr>
              <a:t>,_</a:t>
            </a:r>
            <a:r>
              <a:rPr lang="en-US" sz="2400" b="1" dirty="0" err="1">
                <a:solidFill>
                  <a:srgbClr val="C00000"/>
                </a:solidFill>
              </a:rPr>
              <a:t>myvec</a:t>
            </a:r>
            <a:r>
              <a:rPr lang="en-US" sz="2400" b="1" dirty="0">
                <a:solidFill>
                  <a:srgbClr val="C00000"/>
                </a:solidFill>
              </a:rPr>
              <a:t>(999-%</a:t>
            </a:r>
            <a:r>
              <a:rPr lang="en-US" sz="2400" b="1" dirty="0" err="1">
                <a:solidFill>
                  <a:srgbClr val="C00000"/>
                </a:solidFill>
              </a:rPr>
              <a:t>rax</a:t>
            </a:r>
            <a:r>
              <a:rPr lang="en-US" sz="2400" b="1" dirty="0">
                <a:solidFill>
                  <a:srgbClr val="C00000"/>
                </a:solidFill>
              </a:rPr>
              <a:t>)</a:t>
            </a:r>
          </a:p>
        </p:txBody>
      </p:sp>
    </p:spTree>
    <p:extLst>
      <p:ext uri="{BB962C8B-B14F-4D97-AF65-F5344CB8AC3E}">
        <p14:creationId xmlns:p14="http://schemas.microsoft.com/office/powerpoint/2010/main" val="304948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CFC6C-1CDA-4018-A9F5-9ACAED3E7810}"/>
              </a:ext>
            </a:extLst>
          </p:cNvPr>
          <p:cNvSpPr>
            <a:spLocks noGrp="1"/>
          </p:cNvSpPr>
          <p:nvPr>
            <p:ph type="title"/>
          </p:nvPr>
        </p:nvSpPr>
        <p:spPr/>
        <p:txBody>
          <a:bodyPr/>
          <a:lstStyle/>
          <a:p>
            <a:r>
              <a:rPr lang="en-US" dirty="0"/>
              <a:t>Why is this so great?</a:t>
            </a:r>
          </a:p>
        </p:txBody>
      </p:sp>
      <p:sp>
        <p:nvSpPr>
          <p:cNvPr id="3" name="Content Placeholder 2">
            <a:extLst>
              <a:ext uri="{FF2B5EF4-FFF2-40B4-BE49-F238E27FC236}">
                <a16:creationId xmlns:a16="http://schemas.microsoft.com/office/drawing/2014/main" id="{435DA8DE-DE93-4B18-B5E9-49AD4F9B63C8}"/>
              </a:ext>
            </a:extLst>
          </p:cNvPr>
          <p:cNvSpPr>
            <a:spLocks noGrp="1"/>
          </p:cNvSpPr>
          <p:nvPr>
            <p:ph idx="1"/>
          </p:nvPr>
        </p:nvSpPr>
        <p:spPr/>
        <p:txBody>
          <a:bodyPr>
            <a:normAutofit/>
          </a:bodyPr>
          <a:lstStyle/>
          <a:p>
            <a:r>
              <a:rPr lang="en-US" dirty="0"/>
              <a:t>If C++ had not been able to anticipate that these are constants, it would have needed to </a:t>
            </a:r>
            <a:r>
              <a:rPr lang="en-US" i="1" dirty="0"/>
              <a:t>compute </a:t>
            </a:r>
            <a:r>
              <a:rPr lang="en-US" dirty="0"/>
              <a:t>the offset into digits.   </a:t>
            </a:r>
          </a:p>
          <a:p>
            <a:pPr>
              <a:buFont typeface="Wingdings" panose="05000000000000000000" pitchFamily="2" charset="2"/>
              <a:buChar char="Ø"/>
            </a:pPr>
            <a:r>
              <a:rPr lang="en-US" dirty="0"/>
              <a:t>  That would require more instructions.</a:t>
            </a:r>
          </a:p>
          <a:p>
            <a:endParaRPr lang="en-US" dirty="0"/>
          </a:p>
          <a:p>
            <a:r>
              <a:rPr lang="en-US" dirty="0"/>
              <a:t>Here, we are leveraging knowledge of (1) which items are constants, and also (2) that C++ puts “frequently accessed” variables in registers.</a:t>
            </a:r>
          </a:p>
        </p:txBody>
      </p:sp>
      <p:sp>
        <p:nvSpPr>
          <p:cNvPr id="4" name="Footer Placeholder 3">
            <a:extLst>
              <a:ext uri="{FF2B5EF4-FFF2-40B4-BE49-F238E27FC236}">
                <a16:creationId xmlns:a16="http://schemas.microsoft.com/office/drawing/2014/main" id="{D7CD883A-EE59-4292-BCF8-214664BB567A}"/>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9AFC7A2-0F92-4883-B6EF-0A34276D2565}"/>
              </a:ext>
            </a:extLst>
          </p:cNvPr>
          <p:cNvSpPr>
            <a:spLocks noGrp="1"/>
          </p:cNvSpPr>
          <p:nvPr>
            <p:ph type="sldNum" sz="quarter" idx="12"/>
          </p:nvPr>
        </p:nvSpPr>
        <p:spPr/>
        <p:txBody>
          <a:bodyPr/>
          <a:lstStyle/>
          <a:p>
            <a:fld id="{6547F9EC-0141-428E-9624-21FD351CB832}" type="slidenum">
              <a:rPr lang="en-US" smtClean="0"/>
              <a:t>22</a:t>
            </a:fld>
            <a:endParaRPr lang="en-US"/>
          </a:p>
        </p:txBody>
      </p:sp>
    </p:spTree>
    <p:extLst>
      <p:ext uri="{BB962C8B-B14F-4D97-AF65-F5344CB8AC3E}">
        <p14:creationId xmlns:p14="http://schemas.microsoft.com/office/powerpoint/2010/main" val="412752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F1E49-0E75-4CC4-B35B-DCEB1AEFCA5A}"/>
              </a:ext>
            </a:extLst>
          </p:cNvPr>
          <p:cNvSpPr>
            <a:spLocks noGrp="1"/>
          </p:cNvSpPr>
          <p:nvPr>
            <p:ph type="title"/>
          </p:nvPr>
        </p:nvSpPr>
        <p:spPr/>
        <p:txBody>
          <a:bodyPr/>
          <a:lstStyle/>
          <a:p>
            <a:r>
              <a:rPr lang="en-US" dirty="0"/>
              <a:t>More examples using “const”</a:t>
            </a:r>
          </a:p>
        </p:txBody>
      </p:sp>
      <p:sp>
        <p:nvSpPr>
          <p:cNvPr id="3" name="Content Placeholder 2">
            <a:extLst>
              <a:ext uri="{FF2B5EF4-FFF2-40B4-BE49-F238E27FC236}">
                <a16:creationId xmlns:a16="http://schemas.microsoft.com/office/drawing/2014/main" id="{5A59CC35-6A3E-4D52-A435-A6FF4E388088}"/>
              </a:ext>
            </a:extLst>
          </p:cNvPr>
          <p:cNvSpPr>
            <a:spLocks noGrp="1"/>
          </p:cNvSpPr>
          <p:nvPr>
            <p:ph idx="1"/>
          </p:nvPr>
        </p:nvSpPr>
        <p:spPr/>
        <p:txBody>
          <a:bodyPr/>
          <a:lstStyle/>
          <a:p>
            <a:r>
              <a:rPr lang="en-US" dirty="0"/>
              <a:t>We can mark an argument to a method with “const”.</a:t>
            </a:r>
          </a:p>
          <a:p>
            <a:endParaRPr lang="en-US" dirty="0"/>
          </a:p>
          <a:p>
            <a:r>
              <a:rPr lang="en-US" dirty="0"/>
              <a:t>This means “this argument will not be modified”.</a:t>
            </a:r>
          </a:p>
          <a:p>
            <a:pPr lvl="1"/>
            <a:r>
              <a:rPr lang="en-US" dirty="0"/>
              <a:t>  C++ won’t allow that argument to be used in any situation where it</a:t>
            </a:r>
            <a:br>
              <a:rPr lang="en-US" dirty="0"/>
            </a:br>
            <a:r>
              <a:rPr lang="en-US" dirty="0"/>
              <a:t>   might be modified.</a:t>
            </a:r>
          </a:p>
          <a:p>
            <a:pPr lvl="1"/>
            <a:r>
              <a:rPr lang="en-US" dirty="0"/>
              <a:t>  C++ will also leverage this knowledge to generate better code.</a:t>
            </a:r>
          </a:p>
          <a:p>
            <a:pPr lvl="1"/>
            <a:r>
              <a:rPr lang="en-US" dirty="0"/>
              <a:t>  But the argument must correspond to a variable in memory</a:t>
            </a:r>
          </a:p>
        </p:txBody>
      </p:sp>
      <p:sp>
        <p:nvSpPr>
          <p:cNvPr id="4" name="Footer Placeholder 3">
            <a:extLst>
              <a:ext uri="{FF2B5EF4-FFF2-40B4-BE49-F238E27FC236}">
                <a16:creationId xmlns:a16="http://schemas.microsoft.com/office/drawing/2014/main" id="{1DDE0AFB-2FD1-4015-9FD4-32D3E0F2BDF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CC36EB5-C602-4313-A71C-17DE78D8E0E9}"/>
              </a:ext>
            </a:extLst>
          </p:cNvPr>
          <p:cNvSpPr>
            <a:spLocks noGrp="1"/>
          </p:cNvSpPr>
          <p:nvPr>
            <p:ph type="sldNum" sz="quarter" idx="12"/>
          </p:nvPr>
        </p:nvSpPr>
        <p:spPr/>
        <p:txBody>
          <a:bodyPr/>
          <a:lstStyle/>
          <a:p>
            <a:fld id="{6547F9EC-0141-428E-9624-21FD351CB832}" type="slidenum">
              <a:rPr lang="en-US" smtClean="0"/>
              <a:t>23</a:t>
            </a:fld>
            <a:endParaRPr lang="en-US"/>
          </a:p>
        </p:txBody>
      </p:sp>
    </p:spTree>
    <p:extLst>
      <p:ext uri="{BB962C8B-B14F-4D97-AF65-F5344CB8AC3E}">
        <p14:creationId xmlns:p14="http://schemas.microsoft.com/office/powerpoint/2010/main" val="853759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F1E49-0E75-4CC4-B35B-DCEB1AEFCA5A}"/>
              </a:ext>
            </a:extLst>
          </p:cNvPr>
          <p:cNvSpPr>
            <a:spLocks noGrp="1"/>
          </p:cNvSpPr>
          <p:nvPr>
            <p:ph type="title"/>
          </p:nvPr>
        </p:nvSpPr>
        <p:spPr/>
        <p:txBody>
          <a:bodyPr/>
          <a:lstStyle/>
          <a:p>
            <a:r>
              <a:rPr lang="en-US" dirty="0"/>
              <a:t>More examples using “const”</a:t>
            </a:r>
          </a:p>
        </p:txBody>
      </p:sp>
      <p:sp>
        <p:nvSpPr>
          <p:cNvPr id="3" name="Content Placeholder 2">
            <a:extLst>
              <a:ext uri="{FF2B5EF4-FFF2-40B4-BE49-F238E27FC236}">
                <a16:creationId xmlns:a16="http://schemas.microsoft.com/office/drawing/2014/main" id="{5A59CC35-6A3E-4D52-A435-A6FF4E388088}"/>
              </a:ext>
            </a:extLst>
          </p:cNvPr>
          <p:cNvSpPr>
            <a:spLocks noGrp="1"/>
          </p:cNvSpPr>
          <p:nvPr>
            <p:ph idx="1"/>
          </p:nvPr>
        </p:nvSpPr>
        <p:spPr/>
        <p:txBody>
          <a:bodyPr/>
          <a:lstStyle/>
          <a:p>
            <a:r>
              <a:rPr lang="en-US" dirty="0"/>
              <a:t>We can mark an argument to a method with “const”.</a:t>
            </a:r>
          </a:p>
          <a:p>
            <a:endParaRPr lang="en-US" dirty="0"/>
          </a:p>
          <a:p>
            <a:r>
              <a:rPr lang="en-US" dirty="0"/>
              <a:t>This means “this argument will not be modified”.</a:t>
            </a:r>
          </a:p>
          <a:p>
            <a:pPr lvl="1"/>
            <a:r>
              <a:rPr lang="en-US" dirty="0"/>
              <a:t>  C++ won’t allow that argument to be used in any situation where it</a:t>
            </a:r>
            <a:br>
              <a:rPr lang="en-US" dirty="0"/>
            </a:br>
            <a:r>
              <a:rPr lang="en-US" dirty="0"/>
              <a:t>   might be modified.</a:t>
            </a:r>
          </a:p>
          <a:p>
            <a:pPr lvl="1"/>
            <a:r>
              <a:rPr lang="en-US" dirty="0"/>
              <a:t>  C++ will also leverage this knowledge to generate better code.</a:t>
            </a:r>
          </a:p>
        </p:txBody>
      </p:sp>
      <p:sp>
        <p:nvSpPr>
          <p:cNvPr id="4" name="Footer Placeholder 3">
            <a:extLst>
              <a:ext uri="{FF2B5EF4-FFF2-40B4-BE49-F238E27FC236}">
                <a16:creationId xmlns:a16="http://schemas.microsoft.com/office/drawing/2014/main" id="{1DDE0AFB-2FD1-4015-9FD4-32D3E0F2BDF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CC36EB5-C602-4313-A71C-17DE78D8E0E9}"/>
              </a:ext>
            </a:extLst>
          </p:cNvPr>
          <p:cNvSpPr>
            <a:spLocks noGrp="1"/>
          </p:cNvSpPr>
          <p:nvPr>
            <p:ph type="sldNum" sz="quarter" idx="12"/>
          </p:nvPr>
        </p:nvSpPr>
        <p:spPr/>
        <p:txBody>
          <a:bodyPr/>
          <a:lstStyle/>
          <a:p>
            <a:fld id="{6547F9EC-0141-428E-9624-21FD351CB832}" type="slidenum">
              <a:rPr lang="en-US" smtClean="0"/>
              <a:t>24</a:t>
            </a:fld>
            <a:endParaRPr lang="en-US"/>
          </a:p>
        </p:txBody>
      </p:sp>
      <p:sp>
        <p:nvSpPr>
          <p:cNvPr id="6" name="TextBox 5">
            <a:extLst>
              <a:ext uri="{FF2B5EF4-FFF2-40B4-BE49-F238E27FC236}">
                <a16:creationId xmlns:a16="http://schemas.microsoft.com/office/drawing/2014/main" id="{8BFE0996-ACB2-4BE9-B1A3-CA04E64AA0BF}"/>
              </a:ext>
            </a:extLst>
          </p:cNvPr>
          <p:cNvSpPr txBox="1"/>
          <p:nvPr/>
        </p:nvSpPr>
        <p:spPr>
          <a:xfrm>
            <a:off x="3083721" y="2668044"/>
            <a:ext cx="7753612" cy="2246769"/>
          </a:xfrm>
          <a:prstGeom prst="rect">
            <a:avLst/>
          </a:prstGeom>
          <a:solidFill>
            <a:srgbClr val="FFFF00"/>
          </a:solidFill>
          <a:ln w="28575">
            <a:solidFill>
              <a:srgbClr val="C00000"/>
            </a:solidFill>
          </a:ln>
        </p:spPr>
        <p:txBody>
          <a:bodyPr wrap="square" rtlCol="0">
            <a:spAutoFit/>
          </a:bodyPr>
          <a:lstStyle/>
          <a:p>
            <a:r>
              <a:rPr lang="en-US" sz="2800" b="1" dirty="0">
                <a:solidFill>
                  <a:srgbClr val="C00000"/>
                </a:solidFill>
              </a:rPr>
              <a:t>// constant_values1.cpp</a:t>
            </a:r>
          </a:p>
          <a:p>
            <a:r>
              <a:rPr lang="en-US" sz="2800" b="1" dirty="0">
                <a:solidFill>
                  <a:srgbClr val="C00000"/>
                </a:solidFill>
              </a:rPr>
              <a:t>int main(const int </a:t>
            </a:r>
            <a:r>
              <a:rPr lang="en-US" sz="2800" b="1" dirty="0" err="1">
                <a:solidFill>
                  <a:srgbClr val="C00000"/>
                </a:solidFill>
              </a:rPr>
              <a:t>argc</a:t>
            </a:r>
            <a:r>
              <a:rPr lang="en-US" sz="2800" b="1" dirty="0">
                <a:solidFill>
                  <a:srgbClr val="C00000"/>
                </a:solidFill>
              </a:rPr>
              <a:t>, const char** </a:t>
            </a:r>
            <a:r>
              <a:rPr lang="en-US" sz="2800" b="1" dirty="0" err="1">
                <a:solidFill>
                  <a:srgbClr val="C00000"/>
                </a:solidFill>
              </a:rPr>
              <a:t>argv</a:t>
            </a:r>
            <a:r>
              <a:rPr lang="en-US" sz="2800" b="1" dirty="0">
                <a:solidFill>
                  <a:srgbClr val="C00000"/>
                </a:solidFill>
              </a:rPr>
              <a:t>) {</a:t>
            </a:r>
          </a:p>
          <a:p>
            <a:r>
              <a:rPr lang="en-US" sz="2800" b="1" dirty="0">
                <a:solidFill>
                  <a:srgbClr val="C00000"/>
                </a:solidFill>
              </a:rPr>
              <a:t>   const int i = </a:t>
            </a:r>
            <a:r>
              <a:rPr lang="en-US" sz="2800" b="1" dirty="0" err="1">
                <a:solidFill>
                  <a:srgbClr val="C00000"/>
                </a:solidFill>
              </a:rPr>
              <a:t>strlen</a:t>
            </a:r>
            <a:r>
              <a:rPr lang="en-US" sz="2800" b="1" dirty="0">
                <a:solidFill>
                  <a:srgbClr val="C00000"/>
                </a:solidFill>
              </a:rPr>
              <a:t>(</a:t>
            </a:r>
            <a:r>
              <a:rPr lang="en-US" sz="2800" b="1" dirty="0" err="1">
                <a:solidFill>
                  <a:srgbClr val="C00000"/>
                </a:solidFill>
              </a:rPr>
              <a:t>argv</a:t>
            </a:r>
            <a:r>
              <a:rPr lang="en-US" sz="2800" b="1" dirty="0">
                <a:solidFill>
                  <a:srgbClr val="C00000"/>
                </a:solidFill>
              </a:rPr>
              <a:t>[0]);</a:t>
            </a:r>
          </a:p>
          <a:p>
            <a:r>
              <a:rPr lang="en-US" sz="2800" b="1" dirty="0">
                <a:solidFill>
                  <a:srgbClr val="C00000"/>
                </a:solidFill>
              </a:rPr>
              <a:t>   ….</a:t>
            </a:r>
          </a:p>
          <a:p>
            <a:r>
              <a:rPr lang="en-US" sz="2800" b="1" dirty="0">
                <a:solidFill>
                  <a:srgbClr val="C00000"/>
                </a:solidFill>
              </a:rPr>
              <a:t>}</a:t>
            </a:r>
          </a:p>
        </p:txBody>
      </p:sp>
    </p:spTree>
    <p:extLst>
      <p:ext uri="{BB962C8B-B14F-4D97-AF65-F5344CB8AC3E}">
        <p14:creationId xmlns:p14="http://schemas.microsoft.com/office/powerpoint/2010/main" val="3387279350"/>
      </p:ext>
    </p:extLst>
  </p:cSld>
  <p:clrMapOvr>
    <a:masterClrMapping/>
  </p:clrMapOvr>
  <p:transition spd="slow">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F1E49-0E75-4CC4-B35B-DCEB1AEFCA5A}"/>
              </a:ext>
            </a:extLst>
          </p:cNvPr>
          <p:cNvSpPr>
            <a:spLocks noGrp="1"/>
          </p:cNvSpPr>
          <p:nvPr>
            <p:ph type="title"/>
          </p:nvPr>
        </p:nvSpPr>
        <p:spPr/>
        <p:txBody>
          <a:bodyPr/>
          <a:lstStyle/>
          <a:p>
            <a:r>
              <a:rPr lang="en-US" dirty="0"/>
              <a:t>More examples using “const”</a:t>
            </a:r>
          </a:p>
        </p:txBody>
      </p:sp>
      <p:sp>
        <p:nvSpPr>
          <p:cNvPr id="3" name="Content Placeholder 2">
            <a:extLst>
              <a:ext uri="{FF2B5EF4-FFF2-40B4-BE49-F238E27FC236}">
                <a16:creationId xmlns:a16="http://schemas.microsoft.com/office/drawing/2014/main" id="{5A59CC35-6A3E-4D52-A435-A6FF4E388088}"/>
              </a:ext>
            </a:extLst>
          </p:cNvPr>
          <p:cNvSpPr>
            <a:spLocks noGrp="1"/>
          </p:cNvSpPr>
          <p:nvPr>
            <p:ph idx="1"/>
          </p:nvPr>
        </p:nvSpPr>
        <p:spPr/>
        <p:txBody>
          <a:bodyPr/>
          <a:lstStyle/>
          <a:p>
            <a:r>
              <a:rPr lang="en-US" dirty="0"/>
              <a:t>We can mark an argument to a method with “const”.</a:t>
            </a:r>
          </a:p>
          <a:p>
            <a:endParaRPr lang="en-US" dirty="0"/>
          </a:p>
          <a:p>
            <a:r>
              <a:rPr lang="en-US" dirty="0"/>
              <a:t>This means “this argument will not be modified”.</a:t>
            </a:r>
          </a:p>
          <a:p>
            <a:pPr lvl="1"/>
            <a:r>
              <a:rPr lang="en-US" dirty="0"/>
              <a:t>  C++ won’t allow that argument to be used in any situation where it</a:t>
            </a:r>
            <a:br>
              <a:rPr lang="en-US" dirty="0"/>
            </a:br>
            <a:r>
              <a:rPr lang="en-US" dirty="0"/>
              <a:t>   might be modified.</a:t>
            </a:r>
          </a:p>
          <a:p>
            <a:pPr lvl="1"/>
            <a:r>
              <a:rPr lang="en-US" dirty="0"/>
              <a:t>  C++ will also leverage this knowledge to generate better code.</a:t>
            </a:r>
          </a:p>
        </p:txBody>
      </p:sp>
      <p:sp>
        <p:nvSpPr>
          <p:cNvPr id="4" name="Footer Placeholder 3">
            <a:extLst>
              <a:ext uri="{FF2B5EF4-FFF2-40B4-BE49-F238E27FC236}">
                <a16:creationId xmlns:a16="http://schemas.microsoft.com/office/drawing/2014/main" id="{1DDE0AFB-2FD1-4015-9FD4-32D3E0F2BDF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CC36EB5-C602-4313-A71C-17DE78D8E0E9}"/>
              </a:ext>
            </a:extLst>
          </p:cNvPr>
          <p:cNvSpPr>
            <a:spLocks noGrp="1"/>
          </p:cNvSpPr>
          <p:nvPr>
            <p:ph type="sldNum" sz="quarter" idx="12"/>
          </p:nvPr>
        </p:nvSpPr>
        <p:spPr/>
        <p:txBody>
          <a:bodyPr/>
          <a:lstStyle/>
          <a:p>
            <a:fld id="{6547F9EC-0141-428E-9624-21FD351CB832}" type="slidenum">
              <a:rPr lang="en-US" smtClean="0"/>
              <a:t>25</a:t>
            </a:fld>
            <a:endParaRPr lang="en-US"/>
          </a:p>
        </p:txBody>
      </p:sp>
      <p:sp>
        <p:nvSpPr>
          <p:cNvPr id="6" name="TextBox 5">
            <a:extLst>
              <a:ext uri="{FF2B5EF4-FFF2-40B4-BE49-F238E27FC236}">
                <a16:creationId xmlns:a16="http://schemas.microsoft.com/office/drawing/2014/main" id="{8BFE0996-ACB2-4BE9-B1A3-CA04E64AA0BF}"/>
              </a:ext>
            </a:extLst>
          </p:cNvPr>
          <p:cNvSpPr txBox="1"/>
          <p:nvPr/>
        </p:nvSpPr>
        <p:spPr>
          <a:xfrm>
            <a:off x="3083721" y="2668044"/>
            <a:ext cx="7753612" cy="2246769"/>
          </a:xfrm>
          <a:prstGeom prst="rect">
            <a:avLst/>
          </a:prstGeom>
          <a:solidFill>
            <a:srgbClr val="FFFF00"/>
          </a:solidFill>
          <a:ln w="28575">
            <a:solidFill>
              <a:srgbClr val="C00000"/>
            </a:solidFill>
          </a:ln>
        </p:spPr>
        <p:txBody>
          <a:bodyPr wrap="square" rtlCol="0">
            <a:spAutoFit/>
          </a:bodyPr>
          <a:lstStyle/>
          <a:p>
            <a:r>
              <a:rPr lang="en-US" sz="2800" b="1" dirty="0">
                <a:solidFill>
                  <a:srgbClr val="C00000"/>
                </a:solidFill>
              </a:rPr>
              <a:t>// constant_values2.cpp</a:t>
            </a:r>
          </a:p>
          <a:p>
            <a:r>
              <a:rPr lang="en-US" sz="2800" b="1" dirty="0">
                <a:solidFill>
                  <a:srgbClr val="C00000"/>
                </a:solidFill>
              </a:rPr>
              <a:t>int main(const int </a:t>
            </a:r>
            <a:r>
              <a:rPr lang="en-US" sz="2800" b="1" dirty="0" err="1">
                <a:solidFill>
                  <a:srgbClr val="C00000"/>
                </a:solidFill>
              </a:rPr>
              <a:t>argc</a:t>
            </a:r>
            <a:r>
              <a:rPr lang="en-US" sz="2800" b="1" dirty="0">
                <a:solidFill>
                  <a:srgbClr val="C00000"/>
                </a:solidFill>
              </a:rPr>
              <a:t>, const char**</a:t>
            </a:r>
            <a:r>
              <a:rPr lang="en-US" sz="2800" b="1" dirty="0" err="1">
                <a:solidFill>
                  <a:srgbClr val="C00000"/>
                </a:solidFill>
              </a:rPr>
              <a:t>argv</a:t>
            </a:r>
            <a:r>
              <a:rPr lang="en-US" sz="2800" b="1" dirty="0">
                <a:solidFill>
                  <a:srgbClr val="C00000"/>
                </a:solidFill>
              </a:rPr>
              <a:t>) {</a:t>
            </a:r>
          </a:p>
          <a:p>
            <a:r>
              <a:rPr lang="en-US" sz="2800" b="1" dirty="0">
                <a:solidFill>
                  <a:srgbClr val="C00000"/>
                </a:solidFill>
              </a:rPr>
              <a:t>   for(const auto n = </a:t>
            </a:r>
            <a:r>
              <a:rPr lang="en-US" sz="2800" b="1" dirty="0" err="1">
                <a:solidFill>
                  <a:srgbClr val="C00000"/>
                </a:solidFill>
              </a:rPr>
              <a:t>argc</a:t>
            </a:r>
            <a:r>
              <a:rPr lang="en-US" sz="2800" b="1" dirty="0">
                <a:solidFill>
                  <a:srgbClr val="C00000"/>
                </a:solidFill>
              </a:rPr>
              <a:t>; n &lt; </a:t>
            </a:r>
            <a:r>
              <a:rPr lang="en-US" sz="2800" b="1" dirty="0" err="1">
                <a:solidFill>
                  <a:srgbClr val="C00000"/>
                </a:solidFill>
              </a:rPr>
              <a:t>argc</a:t>
            </a:r>
            <a:r>
              <a:rPr lang="en-US" sz="2800" b="1" dirty="0">
                <a:solidFill>
                  <a:srgbClr val="C00000"/>
                </a:solidFill>
              </a:rPr>
              <a:t>; n++)</a:t>
            </a:r>
          </a:p>
          <a:p>
            <a:r>
              <a:rPr lang="en-US" sz="2800" b="1" dirty="0">
                <a:solidFill>
                  <a:srgbClr val="C00000"/>
                </a:solidFill>
              </a:rPr>
              <a:t>        </a:t>
            </a:r>
            <a:r>
              <a:rPr lang="en-US" sz="2800" b="1" dirty="0" err="1">
                <a:solidFill>
                  <a:srgbClr val="C00000"/>
                </a:solidFill>
              </a:rPr>
              <a:t>printf</a:t>
            </a:r>
            <a:r>
              <a:rPr lang="en-US" sz="2800" b="1" dirty="0">
                <a:solidFill>
                  <a:srgbClr val="C00000"/>
                </a:solidFill>
              </a:rPr>
              <a:t>(“%</a:t>
            </a:r>
            <a:r>
              <a:rPr lang="en-US" sz="2800" b="1" dirty="0" err="1">
                <a:solidFill>
                  <a:srgbClr val="C00000"/>
                </a:solidFill>
              </a:rPr>
              <a:t>d’th</a:t>
            </a:r>
            <a:r>
              <a:rPr lang="en-US" sz="2800" b="1" dirty="0">
                <a:solidFill>
                  <a:srgbClr val="C00000"/>
                </a:solidFill>
              </a:rPr>
              <a:t> argument is %s\n”, n, </a:t>
            </a:r>
            <a:r>
              <a:rPr lang="en-US" sz="2800" b="1" dirty="0" err="1">
                <a:solidFill>
                  <a:srgbClr val="C00000"/>
                </a:solidFill>
              </a:rPr>
              <a:t>argv</a:t>
            </a:r>
            <a:r>
              <a:rPr lang="en-US" sz="2800" b="1" dirty="0">
                <a:solidFill>
                  <a:srgbClr val="C00000"/>
                </a:solidFill>
              </a:rPr>
              <a:t>[n]);</a:t>
            </a:r>
          </a:p>
          <a:p>
            <a:r>
              <a:rPr lang="en-US" sz="2800" b="1" dirty="0">
                <a:solidFill>
                  <a:srgbClr val="C00000"/>
                </a:solidFill>
              </a:rPr>
              <a:t>}</a:t>
            </a:r>
          </a:p>
        </p:txBody>
      </p:sp>
      <p:sp>
        <p:nvSpPr>
          <p:cNvPr id="7" name="Speech Bubble: Rectangle 6">
            <a:extLst>
              <a:ext uri="{FF2B5EF4-FFF2-40B4-BE49-F238E27FC236}">
                <a16:creationId xmlns:a16="http://schemas.microsoft.com/office/drawing/2014/main" id="{A55D4CD3-4319-DCDF-330F-8A080D7FE1C1}"/>
              </a:ext>
            </a:extLst>
          </p:cNvPr>
          <p:cNvSpPr/>
          <p:nvPr/>
        </p:nvSpPr>
        <p:spPr>
          <a:xfrm>
            <a:off x="805760" y="1757080"/>
            <a:ext cx="2779412" cy="816849"/>
          </a:xfrm>
          <a:prstGeom prst="wedgeRectCallout">
            <a:avLst>
              <a:gd name="adj1" fmla="val 81586"/>
              <a:gd name="adj2" fmla="val 1873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Illegal: For loop modifies n (C3892)</a:t>
            </a:r>
          </a:p>
        </p:txBody>
      </p:sp>
    </p:spTree>
    <p:extLst>
      <p:ext uri="{BB962C8B-B14F-4D97-AF65-F5344CB8AC3E}">
        <p14:creationId xmlns:p14="http://schemas.microsoft.com/office/powerpoint/2010/main" val="1916116961"/>
      </p:ext>
    </p:extLst>
  </p:cSld>
  <p:clrMapOvr>
    <a:masterClrMapping/>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88896-7874-D244-4613-502C486C0C34}"/>
              </a:ext>
            </a:extLst>
          </p:cNvPr>
          <p:cNvSpPr>
            <a:spLocks noGrp="1"/>
          </p:cNvSpPr>
          <p:nvPr>
            <p:ph type="title"/>
          </p:nvPr>
        </p:nvSpPr>
        <p:spPr/>
        <p:txBody>
          <a:bodyPr/>
          <a:lstStyle/>
          <a:p>
            <a:r>
              <a:rPr lang="en-US" dirty="0"/>
              <a:t>Worth knowing</a:t>
            </a:r>
          </a:p>
        </p:txBody>
      </p:sp>
      <p:sp>
        <p:nvSpPr>
          <p:cNvPr id="3" name="Content Placeholder 2">
            <a:extLst>
              <a:ext uri="{FF2B5EF4-FFF2-40B4-BE49-F238E27FC236}">
                <a16:creationId xmlns:a16="http://schemas.microsoft.com/office/drawing/2014/main" id="{C0245D9A-7B56-7F92-9745-0F5740B1CF90}"/>
              </a:ext>
            </a:extLst>
          </p:cNvPr>
          <p:cNvSpPr>
            <a:spLocks noGrp="1"/>
          </p:cNvSpPr>
          <p:nvPr>
            <p:ph idx="1"/>
          </p:nvPr>
        </p:nvSpPr>
        <p:spPr/>
        <p:txBody>
          <a:bodyPr>
            <a:normAutofit fontScale="92500"/>
          </a:bodyPr>
          <a:lstStyle/>
          <a:p>
            <a:r>
              <a:rPr lang="en-US" dirty="0"/>
              <a:t>const applies to everything on the right of it.</a:t>
            </a:r>
          </a:p>
          <a:p>
            <a:pPr>
              <a:buFont typeface="Wingdings" panose="05000000000000000000" pitchFamily="2" charset="2"/>
              <a:buChar char="Ø"/>
            </a:pPr>
            <a:r>
              <a:rPr lang="en-US" dirty="0"/>
              <a:t>  const int&amp; x:   x is an alias for the argument, and it won’t be</a:t>
            </a:r>
            <a:br>
              <a:rPr lang="en-US" dirty="0"/>
            </a:br>
            <a:r>
              <a:rPr lang="en-US" dirty="0"/>
              <a:t>    modified.  </a:t>
            </a:r>
            <a:r>
              <a:rPr lang="en-US" i="1" dirty="0">
                <a:solidFill>
                  <a:srgbClr val="C00000"/>
                </a:solidFill>
              </a:rPr>
              <a:t>Note that the argument passed in cannot be a</a:t>
            </a:r>
            <a:br>
              <a:rPr lang="en-US" i="1" dirty="0">
                <a:solidFill>
                  <a:srgbClr val="C00000"/>
                </a:solidFill>
              </a:rPr>
            </a:br>
            <a:r>
              <a:rPr lang="en-US" i="1" dirty="0">
                <a:solidFill>
                  <a:srgbClr val="C00000"/>
                </a:solidFill>
              </a:rPr>
              <a:t>    constant in this case, like 25.  An constant value (25) </a:t>
            </a:r>
            <a:r>
              <a:rPr lang="en-US" i="1" u="sng" dirty="0">
                <a:solidFill>
                  <a:srgbClr val="C00000"/>
                </a:solidFill>
              </a:rPr>
              <a:t>doesn’t live in</a:t>
            </a:r>
            <a:br>
              <a:rPr lang="en-US" i="1" u="sng" dirty="0">
                <a:solidFill>
                  <a:srgbClr val="C00000"/>
                </a:solidFill>
              </a:rPr>
            </a:br>
            <a:r>
              <a:rPr lang="en-US" i="1" dirty="0">
                <a:solidFill>
                  <a:srgbClr val="C00000"/>
                </a:solidFill>
              </a:rPr>
              <a:t>    </a:t>
            </a:r>
            <a:r>
              <a:rPr lang="en-US" i="1" u="sng" dirty="0">
                <a:solidFill>
                  <a:srgbClr val="C00000"/>
                </a:solidFill>
              </a:rPr>
              <a:t>memory </a:t>
            </a:r>
            <a:r>
              <a:rPr lang="en-US" i="1" dirty="0">
                <a:solidFill>
                  <a:srgbClr val="C00000"/>
                </a:solidFill>
              </a:rPr>
              <a:t>so we can’t make a reference </a:t>
            </a:r>
            <a:r>
              <a:rPr lang="en-US" i="1">
                <a:solidFill>
                  <a:srgbClr val="C00000"/>
                </a:solidFill>
              </a:rPr>
              <a:t>to it or take </a:t>
            </a:r>
            <a:r>
              <a:rPr lang="en-US" i="1" dirty="0">
                <a:solidFill>
                  <a:srgbClr val="C00000"/>
                </a:solidFill>
              </a:rPr>
              <a:t>its address.</a:t>
            </a:r>
            <a:endParaRPr lang="en-US" dirty="0">
              <a:solidFill>
                <a:srgbClr val="C00000"/>
              </a:solidFill>
            </a:endParaRPr>
          </a:p>
          <a:p>
            <a:pPr>
              <a:buFont typeface="Wingdings" panose="05000000000000000000" pitchFamily="2" charset="2"/>
              <a:buChar char="Ø"/>
            </a:pPr>
            <a:r>
              <a:rPr lang="en-US" dirty="0"/>
              <a:t>  const int* x:    x is a pointer to an int that won’t be modified</a:t>
            </a:r>
          </a:p>
          <a:p>
            <a:pPr>
              <a:buFont typeface="Wingdings" panose="05000000000000000000" pitchFamily="2" charset="2"/>
              <a:buChar char="Ø"/>
            </a:pPr>
            <a:r>
              <a:rPr lang="en-US" dirty="0"/>
              <a:t>  int* const x:    x is a pointer that won’t be modified, but it</a:t>
            </a:r>
            <a:br>
              <a:rPr lang="en-US" dirty="0"/>
            </a:br>
            <a:r>
              <a:rPr lang="en-US" dirty="0"/>
              <a:t>    points to an integer that can be modified.</a:t>
            </a:r>
          </a:p>
          <a:p>
            <a:pPr marL="0" indent="0">
              <a:buNone/>
            </a:pPr>
            <a:endParaRPr lang="en-US" dirty="0"/>
          </a:p>
        </p:txBody>
      </p:sp>
      <p:sp>
        <p:nvSpPr>
          <p:cNvPr id="4" name="Footer Placeholder 3">
            <a:extLst>
              <a:ext uri="{FF2B5EF4-FFF2-40B4-BE49-F238E27FC236}">
                <a16:creationId xmlns:a16="http://schemas.microsoft.com/office/drawing/2014/main" id="{860E0323-536E-F1B6-1632-297EC84F570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DFA35FA8-D123-BA29-9D9A-FA5D996CAC7F}"/>
              </a:ext>
            </a:extLst>
          </p:cNvPr>
          <p:cNvSpPr>
            <a:spLocks noGrp="1"/>
          </p:cNvSpPr>
          <p:nvPr>
            <p:ph type="sldNum" sz="quarter" idx="12"/>
          </p:nvPr>
        </p:nvSpPr>
        <p:spPr/>
        <p:txBody>
          <a:bodyPr/>
          <a:lstStyle/>
          <a:p>
            <a:fld id="{6547F9EC-0141-428E-9624-21FD351CB832}" type="slidenum">
              <a:rPr lang="en-US" smtClean="0"/>
              <a:t>26</a:t>
            </a:fld>
            <a:endParaRPr lang="en-US"/>
          </a:p>
        </p:txBody>
      </p:sp>
    </p:spTree>
    <p:extLst>
      <p:ext uri="{BB962C8B-B14F-4D97-AF65-F5344CB8AC3E}">
        <p14:creationId xmlns:p14="http://schemas.microsoft.com/office/powerpoint/2010/main" val="127281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F1E49-0E75-4CC4-B35B-DCEB1AEFCA5A}"/>
              </a:ext>
            </a:extLst>
          </p:cNvPr>
          <p:cNvSpPr>
            <a:spLocks noGrp="1"/>
          </p:cNvSpPr>
          <p:nvPr>
            <p:ph type="title"/>
          </p:nvPr>
        </p:nvSpPr>
        <p:spPr/>
        <p:txBody>
          <a:bodyPr/>
          <a:lstStyle/>
          <a:p>
            <a:r>
              <a:rPr lang="en-US" dirty="0"/>
              <a:t>More examples using “const”</a:t>
            </a:r>
          </a:p>
        </p:txBody>
      </p:sp>
      <p:sp>
        <p:nvSpPr>
          <p:cNvPr id="3" name="Content Placeholder 2">
            <a:extLst>
              <a:ext uri="{FF2B5EF4-FFF2-40B4-BE49-F238E27FC236}">
                <a16:creationId xmlns:a16="http://schemas.microsoft.com/office/drawing/2014/main" id="{5A59CC35-6A3E-4D52-A435-A6FF4E388088}"/>
              </a:ext>
            </a:extLst>
          </p:cNvPr>
          <p:cNvSpPr>
            <a:spLocks noGrp="1"/>
          </p:cNvSpPr>
          <p:nvPr>
            <p:ph idx="1"/>
          </p:nvPr>
        </p:nvSpPr>
        <p:spPr/>
        <p:txBody>
          <a:bodyPr/>
          <a:lstStyle/>
          <a:p>
            <a:r>
              <a:rPr lang="en-US" dirty="0"/>
              <a:t>We can mark an argument to a method with “const”.</a:t>
            </a:r>
          </a:p>
          <a:p>
            <a:endParaRPr lang="en-US" dirty="0"/>
          </a:p>
          <a:p>
            <a:r>
              <a:rPr lang="en-US" dirty="0"/>
              <a:t>This means “this argument will not be modified”.</a:t>
            </a:r>
          </a:p>
          <a:p>
            <a:pPr lvl="1"/>
            <a:r>
              <a:rPr lang="en-US" dirty="0"/>
              <a:t>  C++ won’t allow that argument to be used in any situation where it</a:t>
            </a:r>
            <a:br>
              <a:rPr lang="en-US" dirty="0"/>
            </a:br>
            <a:r>
              <a:rPr lang="en-US" dirty="0"/>
              <a:t>   might be modified.</a:t>
            </a:r>
          </a:p>
          <a:p>
            <a:pPr lvl="1"/>
            <a:r>
              <a:rPr lang="en-US" dirty="0"/>
              <a:t>  C++ will also leverage this knowledge to generate better code.</a:t>
            </a:r>
          </a:p>
        </p:txBody>
      </p:sp>
      <p:sp>
        <p:nvSpPr>
          <p:cNvPr id="4" name="Footer Placeholder 3">
            <a:extLst>
              <a:ext uri="{FF2B5EF4-FFF2-40B4-BE49-F238E27FC236}">
                <a16:creationId xmlns:a16="http://schemas.microsoft.com/office/drawing/2014/main" id="{1DDE0AFB-2FD1-4015-9FD4-32D3E0F2BDF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CC36EB5-C602-4313-A71C-17DE78D8E0E9}"/>
              </a:ext>
            </a:extLst>
          </p:cNvPr>
          <p:cNvSpPr>
            <a:spLocks noGrp="1"/>
          </p:cNvSpPr>
          <p:nvPr>
            <p:ph type="sldNum" sz="quarter" idx="12"/>
          </p:nvPr>
        </p:nvSpPr>
        <p:spPr/>
        <p:txBody>
          <a:bodyPr/>
          <a:lstStyle/>
          <a:p>
            <a:fld id="{6547F9EC-0141-428E-9624-21FD351CB832}" type="slidenum">
              <a:rPr lang="en-US" smtClean="0"/>
              <a:t>27</a:t>
            </a:fld>
            <a:endParaRPr lang="en-US"/>
          </a:p>
        </p:txBody>
      </p:sp>
      <p:sp>
        <p:nvSpPr>
          <p:cNvPr id="6" name="TextBox 5">
            <a:extLst>
              <a:ext uri="{FF2B5EF4-FFF2-40B4-BE49-F238E27FC236}">
                <a16:creationId xmlns:a16="http://schemas.microsoft.com/office/drawing/2014/main" id="{8BFE0996-ACB2-4BE9-B1A3-CA04E64AA0BF}"/>
              </a:ext>
            </a:extLst>
          </p:cNvPr>
          <p:cNvSpPr txBox="1"/>
          <p:nvPr/>
        </p:nvSpPr>
        <p:spPr>
          <a:xfrm>
            <a:off x="3083720" y="2668044"/>
            <a:ext cx="8224057" cy="3970318"/>
          </a:xfrm>
          <a:prstGeom prst="rect">
            <a:avLst/>
          </a:prstGeom>
          <a:solidFill>
            <a:srgbClr val="FFFF00"/>
          </a:solidFill>
          <a:ln w="28575">
            <a:solidFill>
              <a:srgbClr val="C00000"/>
            </a:solidFill>
          </a:ln>
        </p:spPr>
        <p:txBody>
          <a:bodyPr wrap="square" rtlCol="0">
            <a:spAutoFit/>
          </a:bodyPr>
          <a:lstStyle/>
          <a:p>
            <a:r>
              <a:rPr lang="en-US" sz="2800" b="1" dirty="0">
                <a:solidFill>
                  <a:srgbClr val="C00000"/>
                </a:solidFill>
              </a:rPr>
              <a:t>// constant_values3.cpp</a:t>
            </a:r>
          </a:p>
          <a:p>
            <a:r>
              <a:rPr lang="en-US" sz="2800" b="1" dirty="0">
                <a:solidFill>
                  <a:srgbClr val="C00000"/>
                </a:solidFill>
              </a:rPr>
              <a:t>int main(const int </a:t>
            </a:r>
            <a:r>
              <a:rPr lang="en-US" sz="2800" b="1" dirty="0" err="1">
                <a:solidFill>
                  <a:srgbClr val="C00000"/>
                </a:solidFill>
              </a:rPr>
              <a:t>argc</a:t>
            </a:r>
            <a:r>
              <a:rPr lang="en-US" sz="2800" b="1" dirty="0">
                <a:solidFill>
                  <a:srgbClr val="C00000"/>
                </a:solidFill>
              </a:rPr>
              <a:t>, const char**</a:t>
            </a:r>
            <a:r>
              <a:rPr lang="en-US" sz="2800" b="1" dirty="0" err="1">
                <a:solidFill>
                  <a:srgbClr val="C00000"/>
                </a:solidFill>
              </a:rPr>
              <a:t>argv</a:t>
            </a:r>
            <a:r>
              <a:rPr lang="en-US" sz="2800" b="1" dirty="0">
                <a:solidFill>
                  <a:srgbClr val="C00000"/>
                </a:solidFill>
              </a:rPr>
              <a:t>) ) {</a:t>
            </a:r>
          </a:p>
          <a:p>
            <a:r>
              <a:rPr lang="en-US" sz="2800" b="1" dirty="0">
                <a:solidFill>
                  <a:srgbClr val="C00000"/>
                </a:solidFill>
              </a:rPr>
              <a:t>   char *buf0 = (char*)malloc(10);</a:t>
            </a:r>
          </a:p>
          <a:p>
            <a:r>
              <a:rPr lang="en-US" sz="2800" b="1" dirty="0">
                <a:solidFill>
                  <a:srgbClr val="C00000"/>
                </a:solidFill>
              </a:rPr>
              <a:t>   char *buf1 = (char*)malloc(20);</a:t>
            </a:r>
          </a:p>
          <a:p>
            <a:r>
              <a:rPr lang="en-US" sz="2800" b="1" dirty="0">
                <a:solidFill>
                  <a:srgbClr val="C00000"/>
                </a:solidFill>
              </a:rPr>
              <a:t>   const char* </a:t>
            </a:r>
            <a:r>
              <a:rPr lang="en-US" sz="2800" b="1" dirty="0" err="1">
                <a:solidFill>
                  <a:srgbClr val="C00000"/>
                </a:solidFill>
              </a:rPr>
              <a:t>aptr</a:t>
            </a:r>
            <a:r>
              <a:rPr lang="en-US" sz="2800" b="1" dirty="0">
                <a:solidFill>
                  <a:srgbClr val="C00000"/>
                </a:solidFill>
              </a:rPr>
              <a:t> = buf0;  // Initializes </a:t>
            </a:r>
            <a:r>
              <a:rPr lang="en-US" sz="2800" b="1" dirty="0" err="1">
                <a:solidFill>
                  <a:srgbClr val="C00000"/>
                </a:solidFill>
              </a:rPr>
              <a:t>aptr</a:t>
            </a:r>
            <a:r>
              <a:rPr lang="en-US" sz="2800" b="1" dirty="0">
                <a:solidFill>
                  <a:srgbClr val="C00000"/>
                </a:solidFill>
              </a:rPr>
              <a:t>…</a:t>
            </a:r>
          </a:p>
          <a:p>
            <a:r>
              <a:rPr lang="en-US" sz="2800" b="1" dirty="0">
                <a:solidFill>
                  <a:srgbClr val="C00000"/>
                </a:solidFill>
              </a:rPr>
              <a:t>   </a:t>
            </a:r>
            <a:r>
              <a:rPr lang="en-US" sz="2800" b="1" dirty="0" err="1">
                <a:solidFill>
                  <a:srgbClr val="C00000"/>
                </a:solidFill>
              </a:rPr>
              <a:t>aptr</a:t>
            </a:r>
            <a:r>
              <a:rPr lang="en-US" sz="2800" b="1" dirty="0">
                <a:solidFill>
                  <a:srgbClr val="C00000"/>
                </a:solidFill>
              </a:rPr>
              <a:t>[0] = 'a';                   // OK</a:t>
            </a:r>
          </a:p>
          <a:p>
            <a:r>
              <a:rPr lang="en-US" sz="2800" b="1" dirty="0">
                <a:solidFill>
                  <a:srgbClr val="C00000"/>
                </a:solidFill>
              </a:rPr>
              <a:t>   </a:t>
            </a:r>
            <a:r>
              <a:rPr lang="en-US" sz="2800" b="1" dirty="0" err="1">
                <a:solidFill>
                  <a:srgbClr val="C00000"/>
                </a:solidFill>
              </a:rPr>
              <a:t>aptr</a:t>
            </a:r>
            <a:r>
              <a:rPr lang="en-US" sz="2800" b="1" dirty="0">
                <a:solidFill>
                  <a:srgbClr val="C00000"/>
                </a:solidFill>
              </a:rPr>
              <a:t>[1] = ‘b';                   // OK</a:t>
            </a:r>
          </a:p>
          <a:p>
            <a:r>
              <a:rPr lang="en-US" sz="2800" b="1" dirty="0">
                <a:solidFill>
                  <a:srgbClr val="C00000"/>
                </a:solidFill>
              </a:rPr>
              <a:t>   </a:t>
            </a:r>
            <a:r>
              <a:rPr lang="en-US" sz="2800" b="1" dirty="0" err="1">
                <a:solidFill>
                  <a:srgbClr val="C00000"/>
                </a:solidFill>
              </a:rPr>
              <a:t>aptr</a:t>
            </a:r>
            <a:r>
              <a:rPr lang="en-US" sz="2800" b="1" dirty="0">
                <a:solidFill>
                  <a:srgbClr val="C00000"/>
                </a:solidFill>
              </a:rPr>
              <a:t> = buf1;                    // C3892</a:t>
            </a:r>
          </a:p>
          <a:p>
            <a:r>
              <a:rPr lang="en-US" sz="2800" b="1" dirty="0">
                <a:solidFill>
                  <a:srgbClr val="C00000"/>
                </a:solidFill>
              </a:rPr>
              <a:t>}</a:t>
            </a:r>
          </a:p>
        </p:txBody>
      </p:sp>
    </p:spTree>
    <p:extLst>
      <p:ext uri="{BB962C8B-B14F-4D97-AF65-F5344CB8AC3E}">
        <p14:creationId xmlns:p14="http://schemas.microsoft.com/office/powerpoint/2010/main" val="781565783"/>
      </p:ext>
    </p:extLst>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F1E49-0E75-4CC4-B35B-DCEB1AEFCA5A}"/>
              </a:ext>
            </a:extLst>
          </p:cNvPr>
          <p:cNvSpPr>
            <a:spLocks noGrp="1"/>
          </p:cNvSpPr>
          <p:nvPr>
            <p:ph type="title"/>
          </p:nvPr>
        </p:nvSpPr>
        <p:spPr/>
        <p:txBody>
          <a:bodyPr/>
          <a:lstStyle/>
          <a:p>
            <a:r>
              <a:rPr lang="en-US" dirty="0"/>
              <a:t>More examples using “const”</a:t>
            </a:r>
          </a:p>
        </p:txBody>
      </p:sp>
      <p:sp>
        <p:nvSpPr>
          <p:cNvPr id="3" name="Content Placeholder 2">
            <a:extLst>
              <a:ext uri="{FF2B5EF4-FFF2-40B4-BE49-F238E27FC236}">
                <a16:creationId xmlns:a16="http://schemas.microsoft.com/office/drawing/2014/main" id="{5A59CC35-6A3E-4D52-A435-A6FF4E388088}"/>
              </a:ext>
            </a:extLst>
          </p:cNvPr>
          <p:cNvSpPr>
            <a:spLocks noGrp="1"/>
          </p:cNvSpPr>
          <p:nvPr>
            <p:ph idx="1"/>
          </p:nvPr>
        </p:nvSpPr>
        <p:spPr/>
        <p:txBody>
          <a:bodyPr/>
          <a:lstStyle/>
          <a:p>
            <a:r>
              <a:rPr lang="en-US" dirty="0"/>
              <a:t>We can mark an argument to a method with “const”.</a:t>
            </a:r>
          </a:p>
          <a:p>
            <a:endParaRPr lang="en-US" dirty="0"/>
          </a:p>
          <a:p>
            <a:r>
              <a:rPr lang="en-US" dirty="0"/>
              <a:t>This means “this argument will not be modified”.</a:t>
            </a:r>
          </a:p>
          <a:p>
            <a:pPr lvl="1"/>
            <a:r>
              <a:rPr lang="en-US" dirty="0"/>
              <a:t>  C++ won’t allow that argument to be used in any situation where it</a:t>
            </a:r>
            <a:br>
              <a:rPr lang="en-US" dirty="0"/>
            </a:br>
            <a:r>
              <a:rPr lang="en-US" dirty="0"/>
              <a:t>   might be modified.</a:t>
            </a:r>
          </a:p>
          <a:p>
            <a:pPr lvl="1"/>
            <a:r>
              <a:rPr lang="en-US" dirty="0"/>
              <a:t>  C++ will also leverage this knowledge to generate better code.</a:t>
            </a:r>
          </a:p>
        </p:txBody>
      </p:sp>
      <p:sp>
        <p:nvSpPr>
          <p:cNvPr id="4" name="Footer Placeholder 3">
            <a:extLst>
              <a:ext uri="{FF2B5EF4-FFF2-40B4-BE49-F238E27FC236}">
                <a16:creationId xmlns:a16="http://schemas.microsoft.com/office/drawing/2014/main" id="{1DDE0AFB-2FD1-4015-9FD4-32D3E0F2BDF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CC36EB5-C602-4313-A71C-17DE78D8E0E9}"/>
              </a:ext>
            </a:extLst>
          </p:cNvPr>
          <p:cNvSpPr>
            <a:spLocks noGrp="1"/>
          </p:cNvSpPr>
          <p:nvPr>
            <p:ph type="sldNum" sz="quarter" idx="12"/>
          </p:nvPr>
        </p:nvSpPr>
        <p:spPr/>
        <p:txBody>
          <a:bodyPr/>
          <a:lstStyle/>
          <a:p>
            <a:fld id="{6547F9EC-0141-428E-9624-21FD351CB832}" type="slidenum">
              <a:rPr lang="en-US" smtClean="0"/>
              <a:t>28</a:t>
            </a:fld>
            <a:endParaRPr lang="en-US"/>
          </a:p>
        </p:txBody>
      </p:sp>
      <p:sp>
        <p:nvSpPr>
          <p:cNvPr id="6" name="TextBox 5">
            <a:extLst>
              <a:ext uri="{FF2B5EF4-FFF2-40B4-BE49-F238E27FC236}">
                <a16:creationId xmlns:a16="http://schemas.microsoft.com/office/drawing/2014/main" id="{8BFE0996-ACB2-4BE9-B1A3-CA04E64AA0BF}"/>
              </a:ext>
            </a:extLst>
          </p:cNvPr>
          <p:cNvSpPr txBox="1"/>
          <p:nvPr/>
        </p:nvSpPr>
        <p:spPr>
          <a:xfrm>
            <a:off x="1903955" y="1012954"/>
            <a:ext cx="9619989" cy="5262979"/>
          </a:xfrm>
          <a:prstGeom prst="rect">
            <a:avLst/>
          </a:prstGeom>
          <a:solidFill>
            <a:srgbClr val="FFFF00"/>
          </a:solidFill>
          <a:ln w="28575">
            <a:solidFill>
              <a:srgbClr val="C00000"/>
            </a:solidFill>
          </a:ln>
        </p:spPr>
        <p:txBody>
          <a:bodyPr wrap="square" rtlCol="0">
            <a:spAutoFit/>
          </a:bodyPr>
          <a:lstStyle/>
          <a:p>
            <a:r>
              <a:rPr lang="en-US" sz="2800" b="1" dirty="0">
                <a:solidFill>
                  <a:srgbClr val="C00000"/>
                </a:solidFill>
              </a:rPr>
              <a:t>// constant_member_function.cpp</a:t>
            </a:r>
          </a:p>
          <a:p>
            <a:r>
              <a:rPr lang="en-US" sz="2800" b="1" dirty="0">
                <a:solidFill>
                  <a:srgbClr val="C00000"/>
                </a:solidFill>
              </a:rPr>
              <a:t>class Date</a:t>
            </a:r>
          </a:p>
          <a:p>
            <a:r>
              <a:rPr lang="en-US" sz="2800" b="1" dirty="0">
                <a:solidFill>
                  <a:srgbClr val="C00000"/>
                </a:solidFill>
              </a:rPr>
              <a:t>{</a:t>
            </a:r>
          </a:p>
          <a:p>
            <a:r>
              <a:rPr lang="en-US" sz="2800" b="1" dirty="0">
                <a:solidFill>
                  <a:srgbClr val="C00000"/>
                </a:solidFill>
              </a:rPr>
              <a:t>private:</a:t>
            </a:r>
          </a:p>
          <a:p>
            <a:r>
              <a:rPr lang="en-US" sz="2800" b="1" dirty="0">
                <a:solidFill>
                  <a:srgbClr val="C00000"/>
                </a:solidFill>
              </a:rPr>
              <a:t>   int month, day, year;</a:t>
            </a:r>
          </a:p>
          <a:p>
            <a:endParaRPr lang="en-US" sz="2800" b="1" dirty="0">
              <a:solidFill>
                <a:srgbClr val="C00000"/>
              </a:solidFill>
            </a:endParaRPr>
          </a:p>
          <a:p>
            <a:r>
              <a:rPr lang="en-US" sz="2800" b="1" dirty="0">
                <a:solidFill>
                  <a:srgbClr val="C00000"/>
                </a:solidFill>
              </a:rPr>
              <a:t>public:</a:t>
            </a:r>
          </a:p>
          <a:p>
            <a:r>
              <a:rPr lang="en-US" sz="2800" b="1" dirty="0">
                <a:solidFill>
                  <a:srgbClr val="C00000"/>
                </a:solidFill>
              </a:rPr>
              <a:t>   Date(const int&amp;, const int&amp;, const int&amp;);</a:t>
            </a:r>
          </a:p>
          <a:p>
            <a:r>
              <a:rPr lang="en-US" sz="2800" b="1" dirty="0">
                <a:solidFill>
                  <a:srgbClr val="C00000"/>
                </a:solidFill>
              </a:rPr>
              <a:t>   Date(const Date&amp;);            		// A “copy constructor”</a:t>
            </a:r>
          </a:p>
          <a:p>
            <a:r>
              <a:rPr lang="en-US" sz="2800" b="1" dirty="0">
                <a:solidFill>
                  <a:srgbClr val="C00000"/>
                </a:solidFill>
              </a:rPr>
              <a:t>   int </a:t>
            </a:r>
            <a:r>
              <a:rPr lang="en-US" sz="2800" b="1" dirty="0" err="1">
                <a:solidFill>
                  <a:srgbClr val="C00000"/>
                </a:solidFill>
              </a:rPr>
              <a:t>getMonth</a:t>
            </a:r>
            <a:r>
              <a:rPr lang="en-US" sz="2800" b="1" dirty="0">
                <a:solidFill>
                  <a:srgbClr val="C00000"/>
                </a:solidFill>
              </a:rPr>
              <a:t>() const;         		// A read-only function</a:t>
            </a:r>
          </a:p>
          <a:p>
            <a:r>
              <a:rPr lang="en-US" sz="2800" b="1" dirty="0">
                <a:solidFill>
                  <a:srgbClr val="C00000"/>
                </a:solidFill>
              </a:rPr>
              <a:t>   void </a:t>
            </a:r>
            <a:r>
              <a:rPr lang="en-US" sz="2800" b="1" dirty="0" err="1">
                <a:solidFill>
                  <a:srgbClr val="C00000"/>
                </a:solidFill>
              </a:rPr>
              <a:t>setMonth</a:t>
            </a:r>
            <a:r>
              <a:rPr lang="en-US" sz="2800" b="1" dirty="0">
                <a:solidFill>
                  <a:srgbClr val="C00000"/>
                </a:solidFill>
              </a:rPr>
              <a:t>(const int&amp;);          // Updates month</a:t>
            </a:r>
            <a:br>
              <a:rPr lang="en-US" sz="2800" b="1" dirty="0">
                <a:solidFill>
                  <a:srgbClr val="C00000"/>
                </a:solidFill>
              </a:rPr>
            </a:br>
            <a:r>
              <a:rPr lang="en-US" sz="2800" b="1" dirty="0">
                <a:solidFill>
                  <a:srgbClr val="C00000"/>
                </a:solidFill>
              </a:rPr>
              <a:t>};</a:t>
            </a:r>
          </a:p>
        </p:txBody>
      </p:sp>
    </p:spTree>
    <p:extLst>
      <p:ext uri="{BB962C8B-B14F-4D97-AF65-F5344CB8AC3E}">
        <p14:creationId xmlns:p14="http://schemas.microsoft.com/office/powerpoint/2010/main" val="1060049424"/>
      </p:ext>
    </p:extLst>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B1600-C77A-40AD-81A4-5BBBEF9D8355}"/>
              </a:ext>
            </a:extLst>
          </p:cNvPr>
          <p:cNvSpPr>
            <a:spLocks noGrp="1"/>
          </p:cNvSpPr>
          <p:nvPr>
            <p:ph type="title"/>
          </p:nvPr>
        </p:nvSpPr>
        <p:spPr/>
        <p:txBody>
          <a:bodyPr/>
          <a:lstStyle/>
          <a:p>
            <a:r>
              <a:rPr lang="en-US" dirty="0"/>
              <a:t>aside</a:t>
            </a:r>
          </a:p>
        </p:txBody>
      </p:sp>
      <p:sp>
        <p:nvSpPr>
          <p:cNvPr id="3" name="Content Placeholder 2">
            <a:extLst>
              <a:ext uri="{FF2B5EF4-FFF2-40B4-BE49-F238E27FC236}">
                <a16:creationId xmlns:a16="http://schemas.microsoft.com/office/drawing/2014/main" id="{5FB1A771-F3E6-46C3-BF96-6B6B1C11215F}"/>
              </a:ext>
            </a:extLst>
          </p:cNvPr>
          <p:cNvSpPr>
            <a:spLocks noGrp="1"/>
          </p:cNvSpPr>
          <p:nvPr>
            <p:ph idx="1"/>
          </p:nvPr>
        </p:nvSpPr>
        <p:spPr/>
        <p:txBody>
          <a:bodyPr/>
          <a:lstStyle/>
          <a:p>
            <a:r>
              <a:rPr lang="en-US" dirty="0"/>
              <a:t>The “const” suffix for a read-only method like </a:t>
            </a:r>
            <a:r>
              <a:rPr lang="en-US" dirty="0" err="1"/>
              <a:t>getMonth</a:t>
            </a:r>
            <a:r>
              <a:rPr lang="en-US" dirty="0"/>
              <a:t> </a:t>
            </a:r>
            <a:r>
              <a:rPr lang="en-US" i="1" dirty="0"/>
              <a:t>can only appear inside a method declared as a member of a class.</a:t>
            </a:r>
            <a:r>
              <a:rPr lang="en-US" dirty="0"/>
              <a:t>  It means “read only property” of the object the class defines.</a:t>
            </a:r>
            <a:endParaRPr lang="en-US" i="1" dirty="0"/>
          </a:p>
          <a:p>
            <a:endParaRPr lang="en-US" i="1" dirty="0"/>
          </a:p>
          <a:p>
            <a:r>
              <a:rPr lang="en-US" dirty="0"/>
              <a:t>If you used this same notation on a global method, it will be rejected with an error message.</a:t>
            </a:r>
          </a:p>
        </p:txBody>
      </p:sp>
      <p:sp>
        <p:nvSpPr>
          <p:cNvPr id="4" name="Footer Placeholder 3">
            <a:extLst>
              <a:ext uri="{FF2B5EF4-FFF2-40B4-BE49-F238E27FC236}">
                <a16:creationId xmlns:a16="http://schemas.microsoft.com/office/drawing/2014/main" id="{1CFE583D-E850-40C9-B287-6CE8B0D3627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0B494D5-0AA4-4BD7-8A44-E4207D977C8B}"/>
              </a:ext>
            </a:extLst>
          </p:cNvPr>
          <p:cNvSpPr>
            <a:spLocks noGrp="1"/>
          </p:cNvSpPr>
          <p:nvPr>
            <p:ph type="sldNum" sz="quarter" idx="12"/>
          </p:nvPr>
        </p:nvSpPr>
        <p:spPr/>
        <p:txBody>
          <a:bodyPr/>
          <a:lstStyle/>
          <a:p>
            <a:fld id="{6547F9EC-0141-428E-9624-21FD351CB832}" type="slidenum">
              <a:rPr lang="en-US" smtClean="0"/>
              <a:t>29</a:t>
            </a:fld>
            <a:endParaRPr lang="en-US"/>
          </a:p>
        </p:txBody>
      </p:sp>
    </p:spTree>
    <p:extLst>
      <p:ext uri="{BB962C8B-B14F-4D97-AF65-F5344CB8AC3E}">
        <p14:creationId xmlns:p14="http://schemas.microsoft.com/office/powerpoint/2010/main" val="1291906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AC1ACAF-C68E-430F-8527-735DB6E02930}"/>
              </a:ext>
            </a:extLst>
          </p:cNvPr>
          <p:cNvSpPr>
            <a:spLocks noGrp="1"/>
          </p:cNvSpPr>
          <p:nvPr>
            <p:ph type="title"/>
          </p:nvPr>
        </p:nvSpPr>
        <p:spPr/>
        <p:txBody>
          <a:bodyPr/>
          <a:lstStyle/>
          <a:p>
            <a:r>
              <a:rPr lang="en-US" dirty="0"/>
              <a:t>Connection to conceptual abstraction</a:t>
            </a:r>
          </a:p>
        </p:txBody>
      </p:sp>
      <p:sp>
        <p:nvSpPr>
          <p:cNvPr id="6" name="Content Placeholder 5">
            <a:extLst>
              <a:ext uri="{FF2B5EF4-FFF2-40B4-BE49-F238E27FC236}">
                <a16:creationId xmlns:a16="http://schemas.microsoft.com/office/drawing/2014/main" id="{4DC975C3-B16E-4FF3-80A5-205248F5B8E6}"/>
              </a:ext>
            </a:extLst>
          </p:cNvPr>
          <p:cNvSpPr>
            <a:spLocks noGrp="1"/>
          </p:cNvSpPr>
          <p:nvPr>
            <p:ph idx="1"/>
          </p:nvPr>
        </p:nvSpPr>
        <p:spPr>
          <a:xfrm>
            <a:off x="1024128" y="2286000"/>
            <a:ext cx="10786872" cy="4023360"/>
          </a:xfrm>
        </p:spPr>
        <p:txBody>
          <a:bodyPr>
            <a:normAutofit/>
          </a:bodyPr>
          <a:lstStyle/>
          <a:p>
            <a:r>
              <a:rPr lang="en-US" dirty="0"/>
              <a:t>As we saw in prior lectures, abstract thinking isn’t limited just to designing ADTs and modules implementing data structures</a:t>
            </a:r>
          </a:p>
          <a:p>
            <a:endParaRPr lang="en-US" dirty="0"/>
          </a:p>
          <a:p>
            <a:r>
              <a:rPr lang="en-US" dirty="0"/>
              <a:t>Dijkstra taught us to think about abstractions that might span entire layers of the operating system (like file systems).  We have seen how by understanding those abstractions, we gain valuable forms of </a:t>
            </a:r>
            <a:r>
              <a:rPr lang="en-US" i="1" dirty="0"/>
              <a:t>control.</a:t>
            </a:r>
            <a:r>
              <a:rPr lang="en-US" dirty="0"/>
              <a:t>  </a:t>
            </a:r>
            <a:r>
              <a:rPr lang="en-US" dirty="0" err="1"/>
              <a:t>Constexpr</a:t>
            </a:r>
            <a:r>
              <a:rPr lang="en-US" dirty="0"/>
              <a:t> is an abstract tool, too!</a:t>
            </a:r>
          </a:p>
        </p:txBody>
      </p:sp>
      <p:sp>
        <p:nvSpPr>
          <p:cNvPr id="3" name="Footer Placeholder 2">
            <a:extLst>
              <a:ext uri="{FF2B5EF4-FFF2-40B4-BE49-F238E27FC236}">
                <a16:creationId xmlns:a16="http://schemas.microsoft.com/office/drawing/2014/main" id="{B4FB22AA-C2A4-4D44-8156-986E855ECB6F}"/>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B7950B95-31FA-4D7F-99D8-4818B48202E2}"/>
              </a:ext>
            </a:extLst>
          </p:cNvPr>
          <p:cNvSpPr>
            <a:spLocks noGrp="1"/>
          </p:cNvSpPr>
          <p:nvPr>
            <p:ph type="sldNum" sz="quarter" idx="12"/>
          </p:nvPr>
        </p:nvSpPr>
        <p:spPr/>
        <p:txBody>
          <a:bodyPr/>
          <a:lstStyle/>
          <a:p>
            <a:fld id="{6547F9EC-0141-428E-9624-21FD351CB832}" type="slidenum">
              <a:rPr lang="en-US" smtClean="0"/>
              <a:t>3</a:t>
            </a:fld>
            <a:endParaRPr lang="en-US"/>
          </a:p>
        </p:txBody>
      </p:sp>
    </p:spTree>
    <p:extLst>
      <p:ext uri="{BB962C8B-B14F-4D97-AF65-F5344CB8AC3E}">
        <p14:creationId xmlns:p14="http://schemas.microsoft.com/office/powerpoint/2010/main" val="550234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A9957-393C-4779-9CB8-F22832297816}"/>
              </a:ext>
            </a:extLst>
          </p:cNvPr>
          <p:cNvSpPr>
            <a:spLocks noGrp="1"/>
          </p:cNvSpPr>
          <p:nvPr>
            <p:ph type="title"/>
          </p:nvPr>
        </p:nvSpPr>
        <p:spPr/>
        <p:txBody>
          <a:bodyPr/>
          <a:lstStyle/>
          <a:p>
            <a:r>
              <a:rPr lang="en-US" dirty="0"/>
              <a:t>… but const can also mean “I don’t change this argument”</a:t>
            </a:r>
          </a:p>
        </p:txBody>
      </p:sp>
      <p:sp>
        <p:nvSpPr>
          <p:cNvPr id="3" name="Content Placeholder 2">
            <a:extLst>
              <a:ext uri="{FF2B5EF4-FFF2-40B4-BE49-F238E27FC236}">
                <a16:creationId xmlns:a16="http://schemas.microsoft.com/office/drawing/2014/main" id="{D7C0352C-CBA7-488D-92EF-73267D9D6FC0}"/>
              </a:ext>
            </a:extLst>
          </p:cNvPr>
          <p:cNvSpPr>
            <a:spLocks noGrp="1"/>
          </p:cNvSpPr>
          <p:nvPr>
            <p:ph idx="1"/>
          </p:nvPr>
        </p:nvSpPr>
        <p:spPr/>
        <p:txBody>
          <a:bodyPr>
            <a:normAutofit lnSpcReduction="10000"/>
          </a:bodyPr>
          <a:lstStyle/>
          <a:p>
            <a:r>
              <a:rPr lang="en-US" dirty="0"/>
              <a:t>In this sum function, we are saying “sum will treat </a:t>
            </a:r>
            <a:r>
              <a:rPr lang="en-US" b="1" dirty="0"/>
              <a:t>a </a:t>
            </a:r>
            <a:r>
              <a:rPr lang="en-US" dirty="0"/>
              <a:t>and </a:t>
            </a:r>
            <a:r>
              <a:rPr lang="en-US" b="1" dirty="0"/>
              <a:t>b</a:t>
            </a:r>
            <a:r>
              <a:rPr lang="en-US" dirty="0"/>
              <a:t> as constants (it won’t change them).   It accesses them by reference, so you cannot pass a constant to it</a:t>
            </a:r>
          </a:p>
          <a:p>
            <a:endParaRPr lang="en-US" dirty="0"/>
          </a:p>
          <a:p>
            <a:endParaRPr lang="en-US" dirty="0"/>
          </a:p>
          <a:p>
            <a:r>
              <a:rPr lang="en-US" dirty="0"/>
              <a:t>The const at the end is only permitted if sum is a method in some class.  It says that this method will not change </a:t>
            </a:r>
            <a:r>
              <a:rPr lang="en-US" i="1" u="sng" dirty="0"/>
              <a:t>member variables </a:t>
            </a:r>
            <a:r>
              <a:rPr lang="en-US" dirty="0"/>
              <a:t>in the class that defined it.</a:t>
            </a:r>
          </a:p>
        </p:txBody>
      </p:sp>
      <p:sp>
        <p:nvSpPr>
          <p:cNvPr id="4" name="Footer Placeholder 3">
            <a:extLst>
              <a:ext uri="{FF2B5EF4-FFF2-40B4-BE49-F238E27FC236}">
                <a16:creationId xmlns:a16="http://schemas.microsoft.com/office/drawing/2014/main" id="{FF94CC18-6260-4313-9296-07A4211B260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F3ED1C2D-BEAA-4ACE-8A43-E3F61543A443}"/>
              </a:ext>
            </a:extLst>
          </p:cNvPr>
          <p:cNvSpPr>
            <a:spLocks noGrp="1"/>
          </p:cNvSpPr>
          <p:nvPr>
            <p:ph type="sldNum" sz="quarter" idx="12"/>
          </p:nvPr>
        </p:nvSpPr>
        <p:spPr/>
        <p:txBody>
          <a:bodyPr/>
          <a:lstStyle/>
          <a:p>
            <a:fld id="{6547F9EC-0141-428E-9624-21FD351CB832}" type="slidenum">
              <a:rPr lang="en-US" smtClean="0"/>
              <a:t>30</a:t>
            </a:fld>
            <a:endParaRPr lang="en-US"/>
          </a:p>
        </p:txBody>
      </p:sp>
      <p:pic>
        <p:nvPicPr>
          <p:cNvPr id="6" name="Picture 5">
            <a:extLst>
              <a:ext uri="{FF2B5EF4-FFF2-40B4-BE49-F238E27FC236}">
                <a16:creationId xmlns:a16="http://schemas.microsoft.com/office/drawing/2014/main" id="{02851030-78E7-4AE6-9EB8-B9241BB1B4E4}"/>
              </a:ext>
            </a:extLst>
          </p:cNvPr>
          <p:cNvPicPr>
            <a:picLocks noChangeAspect="1"/>
          </p:cNvPicPr>
          <p:nvPr/>
        </p:nvPicPr>
        <p:blipFill>
          <a:blip r:embed="rId2"/>
          <a:stretch>
            <a:fillRect/>
          </a:stretch>
        </p:blipFill>
        <p:spPr>
          <a:xfrm>
            <a:off x="2093043" y="3848947"/>
            <a:ext cx="5889246" cy="1042506"/>
          </a:xfrm>
          <a:prstGeom prst="rect">
            <a:avLst/>
          </a:prstGeom>
        </p:spPr>
      </p:pic>
      <p:sp>
        <p:nvSpPr>
          <p:cNvPr id="7" name="Oval 6">
            <a:extLst>
              <a:ext uri="{FF2B5EF4-FFF2-40B4-BE49-F238E27FC236}">
                <a16:creationId xmlns:a16="http://schemas.microsoft.com/office/drawing/2014/main" id="{C9248A0F-06E4-4226-939C-05AD40383E51}"/>
              </a:ext>
            </a:extLst>
          </p:cNvPr>
          <p:cNvSpPr/>
          <p:nvPr/>
        </p:nvSpPr>
        <p:spPr>
          <a:xfrm>
            <a:off x="6687153" y="3718083"/>
            <a:ext cx="2091267" cy="753534"/>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03578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74B5B-CD7E-0DE0-D37E-DDC71A0CAD77}"/>
              </a:ext>
            </a:extLst>
          </p:cNvPr>
          <p:cNvSpPr>
            <a:spLocks noGrp="1"/>
          </p:cNvSpPr>
          <p:nvPr>
            <p:ph type="title"/>
          </p:nvPr>
        </p:nvSpPr>
        <p:spPr/>
        <p:txBody>
          <a:bodyPr/>
          <a:lstStyle/>
          <a:p>
            <a:r>
              <a:rPr lang="en-US" dirty="0"/>
              <a:t>By-reference sometimes matters a lot!!</a:t>
            </a:r>
          </a:p>
        </p:txBody>
      </p:sp>
      <p:sp>
        <p:nvSpPr>
          <p:cNvPr id="3" name="Content Placeholder 2">
            <a:extLst>
              <a:ext uri="{FF2B5EF4-FFF2-40B4-BE49-F238E27FC236}">
                <a16:creationId xmlns:a16="http://schemas.microsoft.com/office/drawing/2014/main" id="{58F3C196-4237-E73C-1283-2F5E443FDE05}"/>
              </a:ext>
            </a:extLst>
          </p:cNvPr>
          <p:cNvSpPr>
            <a:spLocks noGrp="1"/>
          </p:cNvSpPr>
          <p:nvPr>
            <p:ph idx="1"/>
          </p:nvPr>
        </p:nvSpPr>
        <p:spPr>
          <a:xfrm>
            <a:off x="1024127" y="2286000"/>
            <a:ext cx="10958075" cy="4023360"/>
          </a:xfrm>
        </p:spPr>
        <p:txBody>
          <a:bodyPr>
            <a:normAutofit/>
          </a:bodyPr>
          <a:lstStyle/>
          <a:p>
            <a:r>
              <a:rPr lang="en-US" dirty="0"/>
              <a:t>Consider this buggy code.  litter is a field of type std::list&lt;Kitten&gt;</a:t>
            </a:r>
          </a:p>
          <a:p>
            <a:endParaRPr lang="en-US" dirty="0"/>
          </a:p>
          <a:p>
            <a:endParaRPr lang="en-US" dirty="0">
              <a:highlight>
                <a:srgbClr val="FFFFCC"/>
              </a:highlight>
            </a:endParaRPr>
          </a:p>
          <a:p>
            <a:endParaRPr lang="en-US" dirty="0"/>
          </a:p>
          <a:p>
            <a:endParaRPr lang="en-US" dirty="0"/>
          </a:p>
          <a:p>
            <a:r>
              <a:rPr lang="en-US" dirty="0"/>
              <a:t>Where is the mistake?</a:t>
            </a:r>
          </a:p>
        </p:txBody>
      </p:sp>
      <p:sp>
        <p:nvSpPr>
          <p:cNvPr id="4" name="Footer Placeholder 3">
            <a:extLst>
              <a:ext uri="{FF2B5EF4-FFF2-40B4-BE49-F238E27FC236}">
                <a16:creationId xmlns:a16="http://schemas.microsoft.com/office/drawing/2014/main" id="{0458ECCA-BCAA-AFA5-82FB-91B485E5F80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2B3934C-724A-FDD0-3199-915078D07D8D}"/>
              </a:ext>
            </a:extLst>
          </p:cNvPr>
          <p:cNvSpPr>
            <a:spLocks noGrp="1"/>
          </p:cNvSpPr>
          <p:nvPr>
            <p:ph type="sldNum" sz="quarter" idx="12"/>
          </p:nvPr>
        </p:nvSpPr>
        <p:spPr/>
        <p:txBody>
          <a:bodyPr/>
          <a:lstStyle/>
          <a:p>
            <a:fld id="{6547F9EC-0141-428E-9624-21FD351CB832}" type="slidenum">
              <a:rPr lang="en-US" smtClean="0"/>
              <a:t>31</a:t>
            </a:fld>
            <a:endParaRPr lang="en-US"/>
          </a:p>
        </p:txBody>
      </p:sp>
      <p:sp>
        <p:nvSpPr>
          <p:cNvPr id="6" name="TextBox 5">
            <a:extLst>
              <a:ext uri="{FF2B5EF4-FFF2-40B4-BE49-F238E27FC236}">
                <a16:creationId xmlns:a16="http://schemas.microsoft.com/office/drawing/2014/main" id="{95593BBA-E3D7-4C88-2D69-5C8B54535B98}"/>
              </a:ext>
            </a:extLst>
          </p:cNvPr>
          <p:cNvSpPr txBox="1"/>
          <p:nvPr/>
        </p:nvSpPr>
        <p:spPr>
          <a:xfrm>
            <a:off x="2481944" y="3429000"/>
            <a:ext cx="5339732" cy="1569660"/>
          </a:xfrm>
          <a:prstGeom prst="rect">
            <a:avLst/>
          </a:prstGeom>
          <a:solidFill>
            <a:srgbClr val="FFC000"/>
          </a:solidFill>
        </p:spPr>
        <p:txBody>
          <a:bodyPr wrap="none" rtlCol="0">
            <a:spAutoFit/>
          </a:bodyPr>
          <a:lstStyle/>
          <a:p>
            <a:r>
              <a:rPr lang="en-US" sz="3200" dirty="0"/>
              <a:t>void </a:t>
            </a:r>
            <a:r>
              <a:rPr lang="en-US" sz="3200" dirty="0" err="1"/>
              <a:t>addKitten</a:t>
            </a:r>
            <a:r>
              <a:rPr lang="en-US" sz="3200" dirty="0"/>
              <a:t>(Cat c, Kitten k) {</a:t>
            </a:r>
          </a:p>
          <a:p>
            <a:r>
              <a:rPr lang="en-US" sz="3200" dirty="0"/>
              <a:t>        </a:t>
            </a:r>
            <a:r>
              <a:rPr lang="en-US" sz="3200" dirty="0" err="1"/>
              <a:t>c.litter</a:t>
            </a:r>
            <a:r>
              <a:rPr lang="en-US" sz="3200" dirty="0"/>
              <a:t> += k;</a:t>
            </a:r>
            <a:br>
              <a:rPr lang="en-US" sz="3200" dirty="0"/>
            </a:br>
            <a:r>
              <a:rPr lang="en-US" sz="3200" dirty="0"/>
              <a:t>}</a:t>
            </a:r>
          </a:p>
        </p:txBody>
      </p:sp>
    </p:spTree>
    <p:extLst>
      <p:ext uri="{BB962C8B-B14F-4D97-AF65-F5344CB8AC3E}">
        <p14:creationId xmlns:p14="http://schemas.microsoft.com/office/powerpoint/2010/main" val="456927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74B5B-CD7E-0DE0-D37E-DDC71A0CAD77}"/>
              </a:ext>
            </a:extLst>
          </p:cNvPr>
          <p:cNvSpPr>
            <a:spLocks noGrp="1"/>
          </p:cNvSpPr>
          <p:nvPr>
            <p:ph type="title"/>
          </p:nvPr>
        </p:nvSpPr>
        <p:spPr/>
        <p:txBody>
          <a:bodyPr/>
          <a:lstStyle/>
          <a:p>
            <a:r>
              <a:rPr lang="en-US" dirty="0"/>
              <a:t>By-reference sometimes matters a lot!!</a:t>
            </a:r>
          </a:p>
        </p:txBody>
      </p:sp>
      <p:sp>
        <p:nvSpPr>
          <p:cNvPr id="3" name="Content Placeholder 2">
            <a:extLst>
              <a:ext uri="{FF2B5EF4-FFF2-40B4-BE49-F238E27FC236}">
                <a16:creationId xmlns:a16="http://schemas.microsoft.com/office/drawing/2014/main" id="{58F3C196-4237-E73C-1283-2F5E443FDE05}"/>
              </a:ext>
            </a:extLst>
          </p:cNvPr>
          <p:cNvSpPr>
            <a:spLocks noGrp="1"/>
          </p:cNvSpPr>
          <p:nvPr>
            <p:ph idx="1"/>
          </p:nvPr>
        </p:nvSpPr>
        <p:spPr>
          <a:xfrm>
            <a:off x="1024127" y="2286000"/>
            <a:ext cx="10958075" cy="4023360"/>
          </a:xfrm>
        </p:spPr>
        <p:txBody>
          <a:bodyPr>
            <a:normAutofit fontScale="92500" lnSpcReduction="20000"/>
          </a:bodyPr>
          <a:lstStyle/>
          <a:p>
            <a:r>
              <a:rPr lang="en-US" dirty="0"/>
              <a:t>… that version was modifying a </a:t>
            </a:r>
            <a:r>
              <a:rPr lang="en-US" i="1" dirty="0"/>
              <a:t>copy</a:t>
            </a:r>
            <a:r>
              <a:rPr lang="en-US" dirty="0"/>
              <a:t> of Cat c!  To modify the original:</a:t>
            </a:r>
          </a:p>
          <a:p>
            <a:endParaRPr lang="en-US" dirty="0"/>
          </a:p>
          <a:p>
            <a:endParaRPr lang="en-US" dirty="0">
              <a:highlight>
                <a:srgbClr val="FFFFCC"/>
              </a:highlight>
            </a:endParaRPr>
          </a:p>
          <a:p>
            <a:endParaRPr lang="en-US" dirty="0">
              <a:highlight>
                <a:srgbClr val="FFFFCC"/>
              </a:highlight>
            </a:endParaRPr>
          </a:p>
          <a:p>
            <a:endParaRPr lang="en-US" dirty="0">
              <a:highlight>
                <a:srgbClr val="FFFFCC"/>
              </a:highlight>
            </a:endParaRPr>
          </a:p>
          <a:p>
            <a:endParaRPr lang="en-US" dirty="0">
              <a:highlight>
                <a:srgbClr val="FFFFCC"/>
              </a:highlight>
            </a:endParaRPr>
          </a:p>
          <a:p>
            <a:r>
              <a:rPr lang="en-US" dirty="0"/>
              <a:t>This version modifies the </a:t>
            </a:r>
            <a:r>
              <a:rPr lang="en-US" i="1" dirty="0"/>
              <a:t>original</a:t>
            </a:r>
            <a:r>
              <a:rPr lang="en-US" dirty="0"/>
              <a:t> Cat c.  It also avoids making an extra copy of kitten k.</a:t>
            </a:r>
          </a:p>
        </p:txBody>
      </p:sp>
      <p:sp>
        <p:nvSpPr>
          <p:cNvPr id="4" name="Footer Placeholder 3">
            <a:extLst>
              <a:ext uri="{FF2B5EF4-FFF2-40B4-BE49-F238E27FC236}">
                <a16:creationId xmlns:a16="http://schemas.microsoft.com/office/drawing/2014/main" id="{0458ECCA-BCAA-AFA5-82FB-91B485E5F80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2B3934C-724A-FDD0-3199-915078D07D8D}"/>
              </a:ext>
            </a:extLst>
          </p:cNvPr>
          <p:cNvSpPr>
            <a:spLocks noGrp="1"/>
          </p:cNvSpPr>
          <p:nvPr>
            <p:ph type="sldNum" sz="quarter" idx="12"/>
          </p:nvPr>
        </p:nvSpPr>
        <p:spPr/>
        <p:txBody>
          <a:bodyPr/>
          <a:lstStyle/>
          <a:p>
            <a:fld id="{6547F9EC-0141-428E-9624-21FD351CB832}" type="slidenum">
              <a:rPr lang="en-US" smtClean="0"/>
              <a:t>32</a:t>
            </a:fld>
            <a:endParaRPr lang="en-US"/>
          </a:p>
        </p:txBody>
      </p:sp>
      <p:sp>
        <p:nvSpPr>
          <p:cNvPr id="6" name="TextBox 5">
            <a:extLst>
              <a:ext uri="{FF2B5EF4-FFF2-40B4-BE49-F238E27FC236}">
                <a16:creationId xmlns:a16="http://schemas.microsoft.com/office/drawing/2014/main" id="{9DA3E936-D312-71C3-F633-4BBBBFAB4439}"/>
              </a:ext>
            </a:extLst>
          </p:cNvPr>
          <p:cNvSpPr txBox="1"/>
          <p:nvPr/>
        </p:nvSpPr>
        <p:spPr>
          <a:xfrm>
            <a:off x="2505694" y="3215244"/>
            <a:ext cx="5887959" cy="1569660"/>
          </a:xfrm>
          <a:prstGeom prst="rect">
            <a:avLst/>
          </a:prstGeom>
          <a:solidFill>
            <a:srgbClr val="FFC000"/>
          </a:solidFill>
        </p:spPr>
        <p:txBody>
          <a:bodyPr wrap="none" rtlCol="0">
            <a:spAutoFit/>
          </a:bodyPr>
          <a:lstStyle/>
          <a:p>
            <a:r>
              <a:rPr lang="en-US" sz="3200" dirty="0"/>
              <a:t>void </a:t>
            </a:r>
            <a:r>
              <a:rPr lang="en-US" sz="3200" dirty="0" err="1"/>
              <a:t>addKitten</a:t>
            </a:r>
            <a:r>
              <a:rPr lang="en-US" sz="3200" dirty="0"/>
              <a:t>(Cat&amp; c, Kitten&amp; k) {</a:t>
            </a:r>
          </a:p>
          <a:p>
            <a:r>
              <a:rPr lang="en-US" sz="3200" dirty="0"/>
              <a:t>        </a:t>
            </a:r>
            <a:r>
              <a:rPr lang="en-US" sz="3200" dirty="0" err="1"/>
              <a:t>c.litter</a:t>
            </a:r>
            <a:r>
              <a:rPr lang="en-US" sz="3200" dirty="0"/>
              <a:t> += k;</a:t>
            </a:r>
            <a:br>
              <a:rPr lang="en-US" sz="3200" dirty="0"/>
            </a:br>
            <a:r>
              <a:rPr lang="en-US" sz="3200" dirty="0"/>
              <a:t>}</a:t>
            </a:r>
          </a:p>
        </p:txBody>
      </p:sp>
    </p:spTree>
    <p:extLst>
      <p:ext uri="{BB962C8B-B14F-4D97-AF65-F5344CB8AC3E}">
        <p14:creationId xmlns:p14="http://schemas.microsoft.com/office/powerpoint/2010/main" val="378671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74B5B-CD7E-0DE0-D37E-DDC71A0CAD77}"/>
              </a:ext>
            </a:extLst>
          </p:cNvPr>
          <p:cNvSpPr>
            <a:spLocks noGrp="1"/>
          </p:cNvSpPr>
          <p:nvPr>
            <p:ph type="title"/>
          </p:nvPr>
        </p:nvSpPr>
        <p:spPr/>
        <p:txBody>
          <a:bodyPr/>
          <a:lstStyle/>
          <a:p>
            <a:r>
              <a:rPr lang="en-US" dirty="0"/>
              <a:t>By-reference sometimes matters a lot!!</a:t>
            </a:r>
          </a:p>
        </p:txBody>
      </p:sp>
      <p:sp>
        <p:nvSpPr>
          <p:cNvPr id="3" name="Content Placeholder 2">
            <a:extLst>
              <a:ext uri="{FF2B5EF4-FFF2-40B4-BE49-F238E27FC236}">
                <a16:creationId xmlns:a16="http://schemas.microsoft.com/office/drawing/2014/main" id="{58F3C196-4237-E73C-1283-2F5E443FDE05}"/>
              </a:ext>
            </a:extLst>
          </p:cNvPr>
          <p:cNvSpPr>
            <a:spLocks noGrp="1"/>
          </p:cNvSpPr>
          <p:nvPr>
            <p:ph idx="1"/>
          </p:nvPr>
        </p:nvSpPr>
        <p:spPr>
          <a:xfrm>
            <a:off x="1024127" y="2286000"/>
            <a:ext cx="10958075" cy="4023360"/>
          </a:xfrm>
        </p:spPr>
        <p:txBody>
          <a:bodyPr>
            <a:normAutofit/>
          </a:bodyPr>
          <a:lstStyle/>
          <a:p>
            <a:r>
              <a:rPr lang="en-US" dirty="0"/>
              <a:t>… even better is to explicitly say that Kitten k is constant:</a:t>
            </a:r>
          </a:p>
          <a:p>
            <a:endParaRPr lang="en-US" dirty="0"/>
          </a:p>
          <a:p>
            <a:pPr marL="0" indent="0">
              <a:buNone/>
            </a:pPr>
            <a:endParaRPr lang="en-US" dirty="0">
              <a:highlight>
                <a:srgbClr val="FFFFCC"/>
              </a:highlight>
            </a:endParaRPr>
          </a:p>
          <a:p>
            <a:pPr marL="0" indent="0">
              <a:buNone/>
            </a:pPr>
            <a:endParaRPr lang="en-US" dirty="0">
              <a:highlight>
                <a:srgbClr val="FFFFCC"/>
              </a:highlight>
            </a:endParaRPr>
          </a:p>
          <a:p>
            <a:pPr marL="0" indent="0">
              <a:buNone/>
            </a:pPr>
            <a:endParaRPr lang="en-US" dirty="0">
              <a:highlight>
                <a:srgbClr val="FFFFCC"/>
              </a:highlight>
            </a:endParaRPr>
          </a:p>
          <a:p>
            <a:r>
              <a:rPr lang="en-US" dirty="0"/>
              <a:t>But notice that we can’t say that Cat c is a const.  </a:t>
            </a:r>
            <a:r>
              <a:rPr lang="en-US" i="1" dirty="0"/>
              <a:t>We update c.</a:t>
            </a:r>
            <a:endParaRPr lang="en-US" dirty="0"/>
          </a:p>
        </p:txBody>
      </p:sp>
      <p:sp>
        <p:nvSpPr>
          <p:cNvPr id="4" name="Footer Placeholder 3">
            <a:extLst>
              <a:ext uri="{FF2B5EF4-FFF2-40B4-BE49-F238E27FC236}">
                <a16:creationId xmlns:a16="http://schemas.microsoft.com/office/drawing/2014/main" id="{0458ECCA-BCAA-AFA5-82FB-91B485E5F80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2B3934C-724A-FDD0-3199-915078D07D8D}"/>
              </a:ext>
            </a:extLst>
          </p:cNvPr>
          <p:cNvSpPr>
            <a:spLocks noGrp="1"/>
          </p:cNvSpPr>
          <p:nvPr>
            <p:ph type="sldNum" sz="quarter" idx="12"/>
          </p:nvPr>
        </p:nvSpPr>
        <p:spPr/>
        <p:txBody>
          <a:bodyPr/>
          <a:lstStyle/>
          <a:p>
            <a:fld id="{6547F9EC-0141-428E-9624-21FD351CB832}" type="slidenum">
              <a:rPr lang="en-US" smtClean="0"/>
              <a:t>33</a:t>
            </a:fld>
            <a:endParaRPr lang="en-US"/>
          </a:p>
        </p:txBody>
      </p:sp>
      <p:sp>
        <p:nvSpPr>
          <p:cNvPr id="6" name="TextBox 5">
            <a:extLst>
              <a:ext uri="{FF2B5EF4-FFF2-40B4-BE49-F238E27FC236}">
                <a16:creationId xmlns:a16="http://schemas.microsoft.com/office/drawing/2014/main" id="{55926C8C-93A0-0404-0F82-5610C1E8C430}"/>
              </a:ext>
            </a:extLst>
          </p:cNvPr>
          <p:cNvSpPr txBox="1"/>
          <p:nvPr/>
        </p:nvSpPr>
        <p:spPr>
          <a:xfrm>
            <a:off x="2481944" y="3429000"/>
            <a:ext cx="6792052" cy="1569660"/>
          </a:xfrm>
          <a:prstGeom prst="rect">
            <a:avLst/>
          </a:prstGeom>
          <a:solidFill>
            <a:srgbClr val="FFC000"/>
          </a:solidFill>
        </p:spPr>
        <p:txBody>
          <a:bodyPr wrap="none" rtlCol="0">
            <a:spAutoFit/>
          </a:bodyPr>
          <a:lstStyle/>
          <a:p>
            <a:r>
              <a:rPr lang="en-US" sz="3200" dirty="0"/>
              <a:t>void </a:t>
            </a:r>
            <a:r>
              <a:rPr lang="en-US" sz="3200" dirty="0" err="1"/>
              <a:t>addKitten</a:t>
            </a:r>
            <a:r>
              <a:rPr lang="en-US" sz="3200" dirty="0"/>
              <a:t>(Cat&amp; c, const Kitten&amp; k) {</a:t>
            </a:r>
          </a:p>
          <a:p>
            <a:r>
              <a:rPr lang="en-US" sz="3200" dirty="0"/>
              <a:t>        </a:t>
            </a:r>
            <a:r>
              <a:rPr lang="en-US" sz="3200" dirty="0" err="1"/>
              <a:t>c.litter</a:t>
            </a:r>
            <a:r>
              <a:rPr lang="en-US" sz="3200" dirty="0"/>
              <a:t> += k;</a:t>
            </a:r>
            <a:br>
              <a:rPr lang="en-US" sz="3200" dirty="0"/>
            </a:br>
            <a:r>
              <a:rPr lang="en-US" sz="3200" dirty="0"/>
              <a:t>}</a:t>
            </a:r>
          </a:p>
        </p:txBody>
      </p:sp>
    </p:spTree>
    <p:extLst>
      <p:ext uri="{BB962C8B-B14F-4D97-AF65-F5344CB8AC3E}">
        <p14:creationId xmlns:p14="http://schemas.microsoft.com/office/powerpoint/2010/main" val="5470249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07B45-9F55-41C6-BCC5-8A3A8116D328}"/>
              </a:ext>
            </a:extLst>
          </p:cNvPr>
          <p:cNvSpPr>
            <a:spLocks noGrp="1"/>
          </p:cNvSpPr>
          <p:nvPr>
            <p:ph type="title"/>
          </p:nvPr>
        </p:nvSpPr>
        <p:spPr/>
        <p:txBody>
          <a:bodyPr/>
          <a:lstStyle/>
          <a:p>
            <a:r>
              <a:rPr lang="en-US" dirty="0" err="1"/>
              <a:t>Consteval</a:t>
            </a:r>
            <a:r>
              <a:rPr lang="en-US" dirty="0"/>
              <a:t> and </a:t>
            </a:r>
            <a:r>
              <a:rPr lang="en-US" dirty="0" err="1"/>
              <a:t>constexpr</a:t>
            </a:r>
            <a:endParaRPr lang="en-US" dirty="0"/>
          </a:p>
        </p:txBody>
      </p:sp>
      <p:sp>
        <p:nvSpPr>
          <p:cNvPr id="3" name="Content Placeholder 2">
            <a:extLst>
              <a:ext uri="{FF2B5EF4-FFF2-40B4-BE49-F238E27FC236}">
                <a16:creationId xmlns:a16="http://schemas.microsoft.com/office/drawing/2014/main" id="{08EE1CCC-B761-4D6D-AADE-B86F8BEA00E2}"/>
              </a:ext>
            </a:extLst>
          </p:cNvPr>
          <p:cNvSpPr>
            <a:spLocks noGrp="1"/>
          </p:cNvSpPr>
          <p:nvPr>
            <p:ph idx="1"/>
          </p:nvPr>
        </p:nvSpPr>
        <p:spPr/>
        <p:txBody>
          <a:bodyPr>
            <a:normAutofit lnSpcReduction="10000"/>
          </a:bodyPr>
          <a:lstStyle/>
          <a:p>
            <a:r>
              <a:rPr lang="en-US" dirty="0"/>
              <a:t>The </a:t>
            </a:r>
            <a:r>
              <a:rPr lang="en-US" dirty="0" err="1"/>
              <a:t>consteval</a:t>
            </a:r>
            <a:r>
              <a:rPr lang="en-US" dirty="0"/>
              <a:t> keyword says that “this expression should be entirely constant”.  </a:t>
            </a:r>
            <a:r>
              <a:rPr lang="en-US" i="1" dirty="0"/>
              <a:t>The expression can even include function calls.</a:t>
            </a:r>
            <a:endParaRPr lang="en-US" dirty="0"/>
          </a:p>
          <a:p>
            <a:endParaRPr lang="en-US" dirty="0"/>
          </a:p>
          <a:p>
            <a:r>
              <a:rPr lang="en-US" dirty="0"/>
              <a:t>C++ will complain if for some reason it can’t compute the result at compile time: a constant expression turns into a “result” during the compilation stage.</a:t>
            </a:r>
          </a:p>
          <a:p>
            <a:endParaRPr lang="en-US" dirty="0"/>
          </a:p>
          <a:p>
            <a:r>
              <a:rPr lang="en-US" dirty="0"/>
              <a:t>If successful, it treats the result as a const.</a:t>
            </a:r>
          </a:p>
        </p:txBody>
      </p:sp>
      <p:sp>
        <p:nvSpPr>
          <p:cNvPr id="4" name="Footer Placeholder 3">
            <a:extLst>
              <a:ext uri="{FF2B5EF4-FFF2-40B4-BE49-F238E27FC236}">
                <a16:creationId xmlns:a16="http://schemas.microsoft.com/office/drawing/2014/main" id="{3F95EE98-24BD-420E-8A19-632421CE21B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8786ED9-7065-4BE2-922C-922E20825057}"/>
              </a:ext>
            </a:extLst>
          </p:cNvPr>
          <p:cNvSpPr>
            <a:spLocks noGrp="1"/>
          </p:cNvSpPr>
          <p:nvPr>
            <p:ph type="sldNum" sz="quarter" idx="12"/>
          </p:nvPr>
        </p:nvSpPr>
        <p:spPr/>
        <p:txBody>
          <a:bodyPr/>
          <a:lstStyle/>
          <a:p>
            <a:fld id="{6547F9EC-0141-428E-9624-21FD351CB832}" type="slidenum">
              <a:rPr lang="en-US" smtClean="0"/>
              <a:t>34</a:t>
            </a:fld>
            <a:endParaRPr lang="en-US"/>
          </a:p>
        </p:txBody>
      </p:sp>
    </p:spTree>
    <p:extLst>
      <p:ext uri="{BB962C8B-B14F-4D97-AF65-F5344CB8AC3E}">
        <p14:creationId xmlns:p14="http://schemas.microsoft.com/office/powerpoint/2010/main" val="3989499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09D0EA-3AFA-E7C1-DC14-E46102BB85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F974A8-D917-BBD0-F6F0-6BFA4AE1BA40}"/>
              </a:ext>
            </a:extLst>
          </p:cNvPr>
          <p:cNvSpPr>
            <a:spLocks noGrp="1"/>
          </p:cNvSpPr>
          <p:nvPr>
            <p:ph type="title"/>
          </p:nvPr>
        </p:nvSpPr>
        <p:spPr/>
        <p:txBody>
          <a:bodyPr/>
          <a:lstStyle/>
          <a:p>
            <a:r>
              <a:rPr lang="en-US" dirty="0" err="1"/>
              <a:t>Consteval</a:t>
            </a:r>
            <a:r>
              <a:rPr lang="en-US" dirty="0"/>
              <a:t> and </a:t>
            </a:r>
            <a:r>
              <a:rPr lang="en-US" dirty="0" err="1"/>
              <a:t>constexpr</a:t>
            </a:r>
            <a:endParaRPr lang="en-US" dirty="0"/>
          </a:p>
        </p:txBody>
      </p:sp>
      <p:sp>
        <p:nvSpPr>
          <p:cNvPr id="3" name="Content Placeholder 2">
            <a:extLst>
              <a:ext uri="{FF2B5EF4-FFF2-40B4-BE49-F238E27FC236}">
                <a16:creationId xmlns:a16="http://schemas.microsoft.com/office/drawing/2014/main" id="{EF727672-D254-2734-3AFE-5EDCAC4263F5}"/>
              </a:ext>
            </a:extLst>
          </p:cNvPr>
          <p:cNvSpPr>
            <a:spLocks noGrp="1"/>
          </p:cNvSpPr>
          <p:nvPr>
            <p:ph idx="1"/>
          </p:nvPr>
        </p:nvSpPr>
        <p:spPr/>
        <p:txBody>
          <a:bodyPr>
            <a:normAutofit/>
          </a:bodyPr>
          <a:lstStyle/>
          <a:p>
            <a:r>
              <a:rPr lang="en-US" dirty="0"/>
              <a:t>In contrast, the </a:t>
            </a:r>
            <a:r>
              <a:rPr lang="en-US" dirty="0" err="1"/>
              <a:t>constexpr</a:t>
            </a:r>
            <a:r>
              <a:rPr lang="en-US" dirty="0"/>
              <a:t> keyword says “try to evaluate this at compile time, but runtime code is ok if the evaluation fails.”</a:t>
            </a:r>
          </a:p>
          <a:p>
            <a:endParaRPr lang="en-US" dirty="0"/>
          </a:p>
          <a:p>
            <a:r>
              <a:rPr lang="en-US" dirty="0"/>
              <a:t>C++ will not complain if your </a:t>
            </a:r>
            <a:r>
              <a:rPr lang="en-US" dirty="0" err="1"/>
              <a:t>constexpr</a:t>
            </a:r>
            <a:r>
              <a:rPr lang="en-US" dirty="0"/>
              <a:t> is not, in fact, a constant expression.  It just creates some code and evaluates at runtime.</a:t>
            </a:r>
          </a:p>
          <a:p>
            <a:endParaRPr lang="en-US" dirty="0"/>
          </a:p>
          <a:p>
            <a:r>
              <a:rPr lang="en-US" dirty="0"/>
              <a:t>But, if successful, it treats the result as a const.</a:t>
            </a:r>
          </a:p>
        </p:txBody>
      </p:sp>
      <p:sp>
        <p:nvSpPr>
          <p:cNvPr id="4" name="Footer Placeholder 3">
            <a:extLst>
              <a:ext uri="{FF2B5EF4-FFF2-40B4-BE49-F238E27FC236}">
                <a16:creationId xmlns:a16="http://schemas.microsoft.com/office/drawing/2014/main" id="{049B0716-6BC4-62C5-A3DC-E4042AF1711D}"/>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44B12C72-556B-0CC3-BE88-E9DF9E72F77E}"/>
              </a:ext>
            </a:extLst>
          </p:cNvPr>
          <p:cNvSpPr>
            <a:spLocks noGrp="1"/>
          </p:cNvSpPr>
          <p:nvPr>
            <p:ph type="sldNum" sz="quarter" idx="12"/>
          </p:nvPr>
        </p:nvSpPr>
        <p:spPr/>
        <p:txBody>
          <a:bodyPr/>
          <a:lstStyle/>
          <a:p>
            <a:fld id="{6547F9EC-0141-428E-9624-21FD351CB832}" type="slidenum">
              <a:rPr lang="en-US" smtClean="0"/>
              <a:t>35</a:t>
            </a:fld>
            <a:endParaRPr lang="en-US"/>
          </a:p>
        </p:txBody>
      </p:sp>
    </p:spTree>
    <p:extLst>
      <p:ext uri="{BB962C8B-B14F-4D97-AF65-F5344CB8AC3E}">
        <p14:creationId xmlns:p14="http://schemas.microsoft.com/office/powerpoint/2010/main" val="2384146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07B45-9F55-41C6-BCC5-8A3A8116D328}"/>
              </a:ext>
            </a:extLst>
          </p:cNvPr>
          <p:cNvSpPr>
            <a:spLocks noGrp="1"/>
          </p:cNvSpPr>
          <p:nvPr>
            <p:ph type="title"/>
          </p:nvPr>
        </p:nvSpPr>
        <p:spPr/>
        <p:txBody>
          <a:bodyPr/>
          <a:lstStyle/>
          <a:p>
            <a:r>
              <a:rPr lang="en-US" dirty="0" err="1"/>
              <a:t>Consteval</a:t>
            </a:r>
            <a:r>
              <a:rPr lang="en-US" dirty="0"/>
              <a:t> and </a:t>
            </a:r>
            <a:r>
              <a:rPr lang="en-US" dirty="0" err="1"/>
              <a:t>constexpr</a:t>
            </a:r>
            <a:endParaRPr lang="en-US" dirty="0"/>
          </a:p>
        </p:txBody>
      </p:sp>
      <p:sp>
        <p:nvSpPr>
          <p:cNvPr id="3" name="Content Placeholder 2">
            <a:extLst>
              <a:ext uri="{FF2B5EF4-FFF2-40B4-BE49-F238E27FC236}">
                <a16:creationId xmlns:a16="http://schemas.microsoft.com/office/drawing/2014/main" id="{08EE1CCC-B761-4D6D-AADE-B86F8BEA00E2}"/>
              </a:ext>
            </a:extLst>
          </p:cNvPr>
          <p:cNvSpPr>
            <a:spLocks noGrp="1"/>
          </p:cNvSpPr>
          <p:nvPr>
            <p:ph idx="1"/>
          </p:nvPr>
        </p:nvSpPr>
        <p:spPr/>
        <p:txBody>
          <a:bodyPr>
            <a:normAutofit lnSpcReduction="10000"/>
          </a:bodyPr>
          <a:lstStyle/>
          <a:p>
            <a:r>
              <a:rPr lang="en-US" dirty="0"/>
              <a:t>The </a:t>
            </a:r>
            <a:r>
              <a:rPr lang="en-US" dirty="0" err="1"/>
              <a:t>consteval</a:t>
            </a:r>
            <a:r>
              <a:rPr lang="en-US" dirty="0"/>
              <a:t> keyword says that “this expression should be entirely constant”.  </a:t>
            </a:r>
            <a:r>
              <a:rPr lang="en-US" i="1" dirty="0"/>
              <a:t>The expression can even include function calls.</a:t>
            </a:r>
            <a:endParaRPr lang="en-US" dirty="0"/>
          </a:p>
          <a:p>
            <a:endParaRPr lang="en-US" dirty="0"/>
          </a:p>
          <a:p>
            <a:r>
              <a:rPr lang="en-US" dirty="0"/>
              <a:t>C++ will complain if for some reason it can’t compute the result at compile time: a constant expression turns into a “result” during the compilation stage.</a:t>
            </a:r>
          </a:p>
          <a:p>
            <a:endParaRPr lang="en-US" dirty="0"/>
          </a:p>
          <a:p>
            <a:r>
              <a:rPr lang="en-US" dirty="0"/>
              <a:t>If successful, it treats the result as a const.</a:t>
            </a:r>
          </a:p>
        </p:txBody>
      </p:sp>
      <p:sp>
        <p:nvSpPr>
          <p:cNvPr id="4" name="Footer Placeholder 3">
            <a:extLst>
              <a:ext uri="{FF2B5EF4-FFF2-40B4-BE49-F238E27FC236}">
                <a16:creationId xmlns:a16="http://schemas.microsoft.com/office/drawing/2014/main" id="{3F95EE98-24BD-420E-8A19-632421CE21B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8786ED9-7065-4BE2-922C-922E20825057}"/>
              </a:ext>
            </a:extLst>
          </p:cNvPr>
          <p:cNvSpPr>
            <a:spLocks noGrp="1"/>
          </p:cNvSpPr>
          <p:nvPr>
            <p:ph type="sldNum" sz="quarter" idx="12"/>
          </p:nvPr>
        </p:nvSpPr>
        <p:spPr/>
        <p:txBody>
          <a:bodyPr/>
          <a:lstStyle/>
          <a:p>
            <a:fld id="{6547F9EC-0141-428E-9624-21FD351CB832}" type="slidenum">
              <a:rPr lang="en-US" smtClean="0"/>
              <a:t>36</a:t>
            </a:fld>
            <a:endParaRPr lang="en-US"/>
          </a:p>
        </p:txBody>
      </p:sp>
      <p:sp>
        <p:nvSpPr>
          <p:cNvPr id="6" name="TextBox 5">
            <a:extLst>
              <a:ext uri="{FF2B5EF4-FFF2-40B4-BE49-F238E27FC236}">
                <a16:creationId xmlns:a16="http://schemas.microsoft.com/office/drawing/2014/main" id="{691D7307-AF24-4163-A1D6-277F06DB25A6}"/>
              </a:ext>
            </a:extLst>
          </p:cNvPr>
          <p:cNvSpPr txBox="1"/>
          <p:nvPr/>
        </p:nvSpPr>
        <p:spPr>
          <a:xfrm>
            <a:off x="1362396" y="2668044"/>
            <a:ext cx="10541416" cy="2677656"/>
          </a:xfrm>
          <a:prstGeom prst="rect">
            <a:avLst/>
          </a:prstGeom>
          <a:solidFill>
            <a:srgbClr val="FFFF00"/>
          </a:solidFill>
          <a:ln w="28575">
            <a:solidFill>
              <a:srgbClr val="C00000"/>
            </a:solidFill>
          </a:ln>
        </p:spPr>
        <p:txBody>
          <a:bodyPr wrap="square" rtlCol="0">
            <a:spAutoFit/>
          </a:bodyPr>
          <a:lstStyle/>
          <a:p>
            <a:r>
              <a:rPr lang="en-US" sz="2800" b="1" dirty="0" err="1">
                <a:solidFill>
                  <a:srgbClr val="C00000"/>
                </a:solidFill>
              </a:rPr>
              <a:t>constexpr</a:t>
            </a:r>
            <a:r>
              <a:rPr lang="en-US" sz="2800" b="1" dirty="0">
                <a:solidFill>
                  <a:srgbClr val="C00000"/>
                </a:solidFill>
              </a:rPr>
              <a:t> float x = 42.0; </a:t>
            </a:r>
          </a:p>
          <a:p>
            <a:r>
              <a:rPr lang="en-US" sz="2800" b="1" dirty="0" err="1">
                <a:solidFill>
                  <a:srgbClr val="C00000"/>
                </a:solidFill>
              </a:rPr>
              <a:t>constexpr</a:t>
            </a:r>
            <a:r>
              <a:rPr lang="en-US" sz="2800" b="1" dirty="0">
                <a:solidFill>
                  <a:srgbClr val="C00000"/>
                </a:solidFill>
              </a:rPr>
              <a:t> float z = exp(5, 3);</a:t>
            </a:r>
          </a:p>
          <a:p>
            <a:r>
              <a:rPr lang="en-US" sz="2800" b="1" dirty="0" err="1">
                <a:solidFill>
                  <a:srgbClr val="C00000"/>
                </a:solidFill>
              </a:rPr>
              <a:t>constexpr</a:t>
            </a:r>
            <a:r>
              <a:rPr lang="en-US" sz="2800" b="1" dirty="0">
                <a:solidFill>
                  <a:srgbClr val="C00000"/>
                </a:solidFill>
              </a:rPr>
              <a:t> int i; // Not an error… but not a constant!  I isn’t initialized</a:t>
            </a:r>
          </a:p>
          <a:p>
            <a:r>
              <a:rPr lang="en-US" sz="2800" b="1" dirty="0">
                <a:solidFill>
                  <a:srgbClr val="C00000"/>
                </a:solidFill>
              </a:rPr>
              <a:t>int j = 0;</a:t>
            </a:r>
          </a:p>
          <a:p>
            <a:r>
              <a:rPr lang="en-US" sz="2800" b="1" dirty="0" err="1">
                <a:solidFill>
                  <a:srgbClr val="C00000"/>
                </a:solidFill>
              </a:rPr>
              <a:t>constexpr</a:t>
            </a:r>
            <a:r>
              <a:rPr lang="en-US" sz="2800" b="1" dirty="0">
                <a:solidFill>
                  <a:srgbClr val="C00000"/>
                </a:solidFill>
              </a:rPr>
              <a:t> int c = j + 1; //Legal, but will be computed at runtime</a:t>
            </a:r>
          </a:p>
          <a:p>
            <a:r>
              <a:rPr lang="en-US" sz="2800" b="1" dirty="0" err="1">
                <a:solidFill>
                  <a:srgbClr val="C00000"/>
                </a:solidFill>
              </a:rPr>
              <a:t>consteval</a:t>
            </a:r>
            <a:r>
              <a:rPr lang="en-US" sz="2800" b="1" dirty="0">
                <a:solidFill>
                  <a:srgbClr val="C00000"/>
                </a:solidFill>
              </a:rPr>
              <a:t> int k = j + 1; //Error! j isn’t const, so can’t be fully evaluated</a:t>
            </a:r>
          </a:p>
        </p:txBody>
      </p:sp>
    </p:spTree>
    <p:extLst>
      <p:ext uri="{BB962C8B-B14F-4D97-AF65-F5344CB8AC3E}">
        <p14:creationId xmlns:p14="http://schemas.microsoft.com/office/powerpoint/2010/main" val="1587335052"/>
      </p:ext>
    </p:extLst>
  </p:cSld>
  <p:clrMapOvr>
    <a:masterClrMapping/>
  </p:clrMapOvr>
  <p:transition spd="slow">
    <p:randomBar dir="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9D9F-87C3-4AAD-9B46-E201D96D7617}"/>
              </a:ext>
            </a:extLst>
          </p:cNvPr>
          <p:cNvSpPr>
            <a:spLocks noGrp="1"/>
          </p:cNvSpPr>
          <p:nvPr>
            <p:ph type="title"/>
          </p:nvPr>
        </p:nvSpPr>
        <p:spPr>
          <a:xfrm>
            <a:off x="1024127" y="585216"/>
            <a:ext cx="10786873" cy="1499616"/>
          </a:xfrm>
        </p:spPr>
        <p:txBody>
          <a:bodyPr/>
          <a:lstStyle/>
          <a:p>
            <a:r>
              <a:rPr lang="en-US" dirty="0"/>
              <a:t>Functions used in constant expressions</a:t>
            </a:r>
          </a:p>
        </p:txBody>
      </p:sp>
      <p:sp>
        <p:nvSpPr>
          <p:cNvPr id="3" name="Content Placeholder 2">
            <a:extLst>
              <a:ext uri="{FF2B5EF4-FFF2-40B4-BE49-F238E27FC236}">
                <a16:creationId xmlns:a16="http://schemas.microsoft.com/office/drawing/2014/main" id="{B0432D04-F1CA-49CF-837C-BF17A7B3FFAA}"/>
              </a:ext>
            </a:extLst>
          </p:cNvPr>
          <p:cNvSpPr>
            <a:spLocks noGrp="1"/>
          </p:cNvSpPr>
          <p:nvPr>
            <p:ph idx="1"/>
          </p:nvPr>
        </p:nvSpPr>
        <p:spPr/>
        <p:txBody>
          <a:bodyPr/>
          <a:lstStyle/>
          <a:p>
            <a:r>
              <a:rPr lang="en-US" dirty="0"/>
              <a:t>To use a function in as an initializer for a const, or in a </a:t>
            </a:r>
            <a:r>
              <a:rPr lang="en-US" dirty="0" err="1"/>
              <a:t>constexpr</a:t>
            </a:r>
            <a:r>
              <a:rPr lang="en-US" dirty="0"/>
              <a:t>, the function itself must be marked as a </a:t>
            </a:r>
            <a:r>
              <a:rPr lang="en-US" dirty="0" err="1"/>
              <a:t>constexpr</a:t>
            </a:r>
            <a:r>
              <a:rPr lang="en-US" dirty="0"/>
              <a:t>.</a:t>
            </a:r>
          </a:p>
          <a:p>
            <a:endParaRPr lang="en-US" dirty="0"/>
          </a:p>
          <a:p>
            <a:r>
              <a:rPr lang="en-US" dirty="0"/>
              <a:t>The compiler will complain if any aspect of the function cannot be fully computed at compile time.</a:t>
            </a:r>
          </a:p>
        </p:txBody>
      </p:sp>
      <p:sp>
        <p:nvSpPr>
          <p:cNvPr id="4" name="Footer Placeholder 3">
            <a:extLst>
              <a:ext uri="{FF2B5EF4-FFF2-40B4-BE49-F238E27FC236}">
                <a16:creationId xmlns:a16="http://schemas.microsoft.com/office/drawing/2014/main" id="{81B9C738-E4D5-44AF-8EED-581FB2025D84}"/>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433A37EA-C228-4100-A462-313464774B1C}"/>
              </a:ext>
            </a:extLst>
          </p:cNvPr>
          <p:cNvSpPr>
            <a:spLocks noGrp="1"/>
          </p:cNvSpPr>
          <p:nvPr>
            <p:ph type="sldNum" sz="quarter" idx="12"/>
          </p:nvPr>
        </p:nvSpPr>
        <p:spPr/>
        <p:txBody>
          <a:bodyPr/>
          <a:lstStyle/>
          <a:p>
            <a:fld id="{6547F9EC-0141-428E-9624-21FD351CB832}" type="slidenum">
              <a:rPr lang="en-US" smtClean="0"/>
              <a:t>37</a:t>
            </a:fld>
            <a:endParaRPr lang="en-US"/>
          </a:p>
        </p:txBody>
      </p:sp>
    </p:spTree>
    <p:extLst>
      <p:ext uri="{BB962C8B-B14F-4D97-AF65-F5344CB8AC3E}">
        <p14:creationId xmlns:p14="http://schemas.microsoft.com/office/powerpoint/2010/main" val="2223274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57304-24B7-4A85-A4FE-D35FDFA0F5ED}"/>
              </a:ext>
            </a:extLst>
          </p:cNvPr>
          <p:cNvSpPr>
            <a:spLocks noGrp="1"/>
          </p:cNvSpPr>
          <p:nvPr>
            <p:ph type="title"/>
          </p:nvPr>
        </p:nvSpPr>
        <p:spPr/>
        <p:txBody>
          <a:bodyPr/>
          <a:lstStyle/>
          <a:p>
            <a:r>
              <a:rPr lang="en-US" dirty="0"/>
              <a:t>We can combine these annotations</a:t>
            </a:r>
          </a:p>
        </p:txBody>
      </p:sp>
      <p:sp>
        <p:nvSpPr>
          <p:cNvPr id="3" name="Content Placeholder 2">
            <a:extLst>
              <a:ext uri="{FF2B5EF4-FFF2-40B4-BE49-F238E27FC236}">
                <a16:creationId xmlns:a16="http://schemas.microsoft.com/office/drawing/2014/main" id="{BD5D55CD-4352-4BDC-96E8-6253FEE777F4}"/>
              </a:ext>
            </a:extLst>
          </p:cNvPr>
          <p:cNvSpPr>
            <a:spLocks noGrp="1"/>
          </p:cNvSpPr>
          <p:nvPr>
            <p:ph idx="1"/>
          </p:nvPr>
        </p:nvSpPr>
        <p:spPr/>
        <p:txBody>
          <a:bodyPr>
            <a:normAutofit/>
          </a:bodyPr>
          <a:lstStyle/>
          <a:p>
            <a:r>
              <a:rPr lang="en-US" dirty="0"/>
              <a:t>Here we declare that exp is a constant expression using a recursive method to compute </a:t>
            </a:r>
            <a:r>
              <a:rPr lang="en-US" dirty="0" err="1"/>
              <a:t>x^n</a:t>
            </a:r>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B2751B36-CA53-4264-8F57-E64DFD73C8F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712CE24C-2BF2-486E-A5B6-68FFC3AF3EAC}"/>
              </a:ext>
            </a:extLst>
          </p:cNvPr>
          <p:cNvSpPr>
            <a:spLocks noGrp="1"/>
          </p:cNvSpPr>
          <p:nvPr>
            <p:ph type="sldNum" sz="quarter" idx="12"/>
          </p:nvPr>
        </p:nvSpPr>
        <p:spPr/>
        <p:txBody>
          <a:bodyPr/>
          <a:lstStyle/>
          <a:p>
            <a:fld id="{6547F9EC-0141-428E-9624-21FD351CB832}" type="slidenum">
              <a:rPr lang="en-US" smtClean="0"/>
              <a:t>38</a:t>
            </a:fld>
            <a:endParaRPr lang="en-US"/>
          </a:p>
        </p:txBody>
      </p:sp>
      <p:sp>
        <p:nvSpPr>
          <p:cNvPr id="7" name="TextBox 6">
            <a:extLst>
              <a:ext uri="{FF2B5EF4-FFF2-40B4-BE49-F238E27FC236}">
                <a16:creationId xmlns:a16="http://schemas.microsoft.com/office/drawing/2014/main" id="{0E16587A-5B6C-43CE-B13E-BF3EB992A6AC}"/>
              </a:ext>
            </a:extLst>
          </p:cNvPr>
          <p:cNvSpPr txBox="1"/>
          <p:nvPr/>
        </p:nvSpPr>
        <p:spPr>
          <a:xfrm>
            <a:off x="2075145" y="3629417"/>
            <a:ext cx="6664004" cy="2308324"/>
          </a:xfrm>
          <a:prstGeom prst="rect">
            <a:avLst/>
          </a:prstGeom>
          <a:solidFill>
            <a:srgbClr val="FFC000"/>
          </a:solidFill>
        </p:spPr>
        <p:txBody>
          <a:bodyPr wrap="none" rtlCol="0">
            <a:spAutoFit/>
          </a:bodyPr>
          <a:lstStyle/>
          <a:p>
            <a:r>
              <a:rPr lang="pt-BR" b="1" dirty="0">
                <a:latin typeface="Courier New" panose="02070309020205020404" pitchFamily="49" charset="0"/>
                <a:cs typeface="Courier New" panose="02070309020205020404" pitchFamily="49" charset="0"/>
              </a:rPr>
              <a:t>constexpr float exp(const float x, const int n)</a:t>
            </a:r>
          </a:p>
          <a:p>
            <a:r>
              <a:rPr lang="pt-BR" b="1" dirty="0">
                <a:latin typeface="Courier New" panose="02070309020205020404" pitchFamily="49" charset="0"/>
                <a:cs typeface="Courier New" panose="02070309020205020404" pitchFamily="49" charset="0"/>
              </a:rPr>
              <a:t>{</a:t>
            </a:r>
          </a:p>
          <a:p>
            <a:r>
              <a:rPr lang="pt-BR" b="1" dirty="0">
                <a:latin typeface="Courier New" panose="02070309020205020404" pitchFamily="49" charset="0"/>
                <a:cs typeface="Courier New" panose="02070309020205020404" pitchFamily="49" charset="0"/>
              </a:rPr>
              <a:t>   if(n == 0)</a:t>
            </a:r>
          </a:p>
          <a:p>
            <a:r>
              <a:rPr lang="pt-BR" b="1" dirty="0">
                <a:latin typeface="Courier New" panose="02070309020205020404" pitchFamily="49" charset="0"/>
                <a:cs typeface="Courier New" panose="02070309020205020404" pitchFamily="49" charset="0"/>
              </a:rPr>
              <a:t>		return 1;</a:t>
            </a:r>
          </a:p>
          <a:p>
            <a:r>
              <a:rPr lang="pt-BR" b="1" dirty="0">
                <a:latin typeface="Courier New" panose="02070309020205020404" pitchFamily="49" charset="0"/>
                <a:cs typeface="Courier New" panose="02070309020205020404" pitchFamily="49" charset="0"/>
              </a:rPr>
              <a:t>	if(n % 2 == 0)</a:t>
            </a:r>
          </a:p>
          <a:p>
            <a:r>
              <a:rPr lang="pt-BR" b="1" dirty="0">
                <a:latin typeface="Courier New" panose="02070309020205020404" pitchFamily="49" charset="0"/>
                <a:cs typeface="Courier New" panose="02070309020205020404" pitchFamily="49" charset="0"/>
              </a:rPr>
              <a:t>		return exp(x * x, n / 2);</a:t>
            </a:r>
          </a:p>
          <a:p>
            <a:r>
              <a:rPr lang="pt-BR" b="1" dirty="0">
                <a:latin typeface="Courier New" panose="02070309020205020404" pitchFamily="49" charset="0"/>
                <a:cs typeface="Courier New" panose="02070309020205020404" pitchFamily="49" charset="0"/>
              </a:rPr>
              <a:t>	return exp(x * x, (n - 1) / 2) * x;</a:t>
            </a:r>
          </a:p>
          <a:p>
            <a:r>
              <a:rPr lang="pt-BR" b="1" dirty="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396791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DA88F-069D-46B6-B373-EAFBFB82AC3E}"/>
              </a:ext>
            </a:extLst>
          </p:cNvPr>
          <p:cNvSpPr>
            <a:spLocks noGrp="1"/>
          </p:cNvSpPr>
          <p:nvPr>
            <p:ph type="title"/>
          </p:nvPr>
        </p:nvSpPr>
        <p:spPr/>
        <p:txBody>
          <a:bodyPr/>
          <a:lstStyle/>
          <a:p>
            <a:r>
              <a:rPr lang="en-US" dirty="0"/>
              <a:t>How does this impact Fibonacci(n)?</a:t>
            </a:r>
          </a:p>
        </p:txBody>
      </p:sp>
      <p:sp>
        <p:nvSpPr>
          <p:cNvPr id="3" name="Content Placeholder 2">
            <a:extLst>
              <a:ext uri="{FF2B5EF4-FFF2-40B4-BE49-F238E27FC236}">
                <a16:creationId xmlns:a16="http://schemas.microsoft.com/office/drawing/2014/main" id="{69466FB4-B660-4A44-916A-98F2A797C0F6}"/>
              </a:ext>
            </a:extLst>
          </p:cNvPr>
          <p:cNvSpPr>
            <a:spLocks noGrp="1"/>
          </p:cNvSpPr>
          <p:nvPr>
            <p:ph idx="1"/>
          </p:nvPr>
        </p:nvSpPr>
        <p:spPr>
          <a:xfrm>
            <a:off x="1024127" y="2286000"/>
            <a:ext cx="10846139" cy="4023360"/>
          </a:xfrm>
        </p:spPr>
        <p:txBody>
          <a:bodyPr>
            <a:normAutofit fontScale="92500" lnSpcReduction="20000"/>
          </a:bodyPr>
          <a:lstStyle/>
          <a:p>
            <a:r>
              <a:rPr lang="en-US" dirty="0"/>
              <a:t>If n is a constant, </a:t>
            </a:r>
            <a:r>
              <a:rPr lang="en-US" dirty="0" err="1"/>
              <a:t>fibonacci</a:t>
            </a:r>
            <a:r>
              <a:rPr lang="en-US" dirty="0"/>
              <a:t>(n) </a:t>
            </a:r>
            <a:r>
              <a:rPr lang="en-US" i="1" dirty="0"/>
              <a:t>can actually be computed as a constant expression too.</a:t>
            </a:r>
          </a:p>
          <a:p>
            <a:endParaRPr lang="en-US" dirty="0"/>
          </a:p>
          <a:p>
            <a:r>
              <a:rPr lang="en-US" dirty="0"/>
              <a:t>The C++ </a:t>
            </a:r>
            <a:r>
              <a:rPr lang="en-US" dirty="0" err="1"/>
              <a:t>consteval</a:t>
            </a:r>
            <a:r>
              <a:rPr lang="en-US" dirty="0"/>
              <a:t> concept focuses on this sort of optimization.  If something is marked as a </a:t>
            </a:r>
            <a:r>
              <a:rPr lang="en-US" dirty="0" err="1"/>
              <a:t>consteval</a:t>
            </a:r>
            <a:r>
              <a:rPr lang="en-US" dirty="0"/>
              <a:t>, C++ computes it at compile time, and gives an error if this fails!</a:t>
            </a:r>
          </a:p>
          <a:p>
            <a:pPr marL="0" indent="0">
              <a:buNone/>
            </a:pPr>
            <a:endParaRPr lang="en-US" dirty="0"/>
          </a:p>
          <a:p>
            <a:pPr marL="0" indent="0">
              <a:buNone/>
            </a:pPr>
            <a:r>
              <a:rPr lang="en-US" dirty="0"/>
              <a:t> </a:t>
            </a:r>
            <a:r>
              <a:rPr lang="en-US" dirty="0" err="1"/>
              <a:t>Constexpr</a:t>
            </a:r>
            <a:r>
              <a:rPr lang="en-US" dirty="0"/>
              <a:t> is very similar but with no error message if it fails.  It just generates normal code if needed.</a:t>
            </a:r>
          </a:p>
          <a:p>
            <a:endParaRPr lang="en-US" dirty="0"/>
          </a:p>
        </p:txBody>
      </p:sp>
      <p:sp>
        <p:nvSpPr>
          <p:cNvPr id="4" name="Footer Placeholder 3">
            <a:extLst>
              <a:ext uri="{FF2B5EF4-FFF2-40B4-BE49-F238E27FC236}">
                <a16:creationId xmlns:a16="http://schemas.microsoft.com/office/drawing/2014/main" id="{4D796E2E-67BD-4FCE-A777-07892481FE9A}"/>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9C2B456-C6BA-40DE-8EAF-6BEC98A3B510}"/>
              </a:ext>
            </a:extLst>
          </p:cNvPr>
          <p:cNvSpPr>
            <a:spLocks noGrp="1"/>
          </p:cNvSpPr>
          <p:nvPr>
            <p:ph type="sldNum" sz="quarter" idx="12"/>
          </p:nvPr>
        </p:nvSpPr>
        <p:spPr/>
        <p:txBody>
          <a:bodyPr/>
          <a:lstStyle/>
          <a:p>
            <a:fld id="{6547F9EC-0141-428E-9624-21FD351CB832}" type="slidenum">
              <a:rPr lang="en-US" smtClean="0"/>
              <a:t>39</a:t>
            </a:fld>
            <a:endParaRPr lang="en-US"/>
          </a:p>
        </p:txBody>
      </p:sp>
    </p:spTree>
    <p:extLst>
      <p:ext uri="{BB962C8B-B14F-4D97-AF65-F5344CB8AC3E}">
        <p14:creationId xmlns:p14="http://schemas.microsoft.com/office/powerpoint/2010/main" val="239173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7F4B-2030-439D-AD21-70D62780B00B}"/>
              </a:ext>
            </a:extLst>
          </p:cNvPr>
          <p:cNvSpPr>
            <a:spLocks noGrp="1"/>
          </p:cNvSpPr>
          <p:nvPr>
            <p:ph type="title"/>
          </p:nvPr>
        </p:nvSpPr>
        <p:spPr/>
        <p:txBody>
          <a:bodyPr/>
          <a:lstStyle/>
          <a:p>
            <a:r>
              <a:rPr lang="en-US" dirty="0"/>
              <a:t>how do programs in C or C++ become executables?</a:t>
            </a:r>
          </a:p>
        </p:txBody>
      </p:sp>
      <p:sp>
        <p:nvSpPr>
          <p:cNvPr id="3" name="Content Placeholder 2">
            <a:extLst>
              <a:ext uri="{FF2B5EF4-FFF2-40B4-BE49-F238E27FC236}">
                <a16:creationId xmlns:a16="http://schemas.microsoft.com/office/drawing/2014/main" id="{C33D68E2-FEAE-43FB-AFF1-4FC445BE143A}"/>
              </a:ext>
            </a:extLst>
          </p:cNvPr>
          <p:cNvSpPr>
            <a:spLocks noGrp="1"/>
          </p:cNvSpPr>
          <p:nvPr>
            <p:ph idx="1"/>
          </p:nvPr>
        </p:nvSpPr>
        <p:spPr>
          <a:xfrm>
            <a:off x="1024128" y="2286000"/>
            <a:ext cx="10786872" cy="4023360"/>
          </a:xfrm>
        </p:spPr>
        <p:txBody>
          <a:bodyPr>
            <a:normAutofit/>
          </a:bodyPr>
          <a:lstStyle/>
          <a:p>
            <a:r>
              <a:rPr lang="en-US" dirty="0"/>
              <a:t>Languages like Python and Java are highly portable.  They compile to byte code… Java does “just in time” compilation to machine code.  A JIT or interpreter must be rapid.</a:t>
            </a:r>
          </a:p>
          <a:p>
            <a:endParaRPr lang="en-US" dirty="0"/>
          </a:p>
          <a:p>
            <a:r>
              <a:rPr lang="en-US" dirty="0"/>
              <a:t>In contrast, C++ is compiled using an optimization-driven model: </a:t>
            </a:r>
            <a:r>
              <a:rPr lang="en-US" i="1" u="sng" dirty="0"/>
              <a:t>on this architecture, what is the best way to turn your code into machine instructions?</a:t>
            </a:r>
            <a:r>
              <a:rPr lang="en-US" dirty="0"/>
              <a:t> It is willing to spend a lot of time during compilation to reduce delay at runtime.</a:t>
            </a:r>
            <a:endParaRPr lang="en-US" i="1" u="sng" dirty="0"/>
          </a:p>
        </p:txBody>
      </p:sp>
      <p:sp>
        <p:nvSpPr>
          <p:cNvPr id="4" name="Footer Placeholder 3">
            <a:extLst>
              <a:ext uri="{FF2B5EF4-FFF2-40B4-BE49-F238E27FC236}">
                <a16:creationId xmlns:a16="http://schemas.microsoft.com/office/drawing/2014/main" id="{83F00B64-4D82-4ED8-B5E9-616FBF3AFAF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FA5CE82A-03DE-483D-A2D4-A1E39D4EDFCC}"/>
              </a:ext>
            </a:extLst>
          </p:cNvPr>
          <p:cNvSpPr>
            <a:spLocks noGrp="1"/>
          </p:cNvSpPr>
          <p:nvPr>
            <p:ph type="sldNum" sz="quarter" idx="12"/>
          </p:nvPr>
        </p:nvSpPr>
        <p:spPr/>
        <p:txBody>
          <a:bodyPr/>
          <a:lstStyle/>
          <a:p>
            <a:fld id="{6547F9EC-0141-428E-9624-21FD351CB832}" type="slidenum">
              <a:rPr lang="en-US" smtClean="0"/>
              <a:t>4</a:t>
            </a:fld>
            <a:endParaRPr lang="en-US"/>
          </a:p>
        </p:txBody>
      </p:sp>
    </p:spTree>
    <p:extLst>
      <p:ext uri="{BB962C8B-B14F-4D97-AF65-F5344CB8AC3E}">
        <p14:creationId xmlns:p14="http://schemas.microsoft.com/office/powerpoint/2010/main" val="40433520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031F9-4DCD-4CAA-87FC-033067ABD793}"/>
              </a:ext>
            </a:extLst>
          </p:cNvPr>
          <p:cNvSpPr>
            <a:spLocks noGrp="1"/>
          </p:cNvSpPr>
          <p:nvPr>
            <p:ph type="title"/>
          </p:nvPr>
        </p:nvSpPr>
        <p:spPr/>
        <p:txBody>
          <a:bodyPr/>
          <a:lstStyle/>
          <a:p>
            <a:r>
              <a:rPr lang="en-US" dirty="0"/>
              <a:t>We can combine these annotations</a:t>
            </a:r>
          </a:p>
        </p:txBody>
      </p:sp>
      <p:sp>
        <p:nvSpPr>
          <p:cNvPr id="3" name="Content Placeholder 2">
            <a:extLst>
              <a:ext uri="{FF2B5EF4-FFF2-40B4-BE49-F238E27FC236}">
                <a16:creationId xmlns:a16="http://schemas.microsoft.com/office/drawing/2014/main" id="{D2DE1C97-3CD5-4DBE-B5B7-3FECEE4D7FA8}"/>
              </a:ext>
            </a:extLst>
          </p:cNvPr>
          <p:cNvSpPr>
            <a:spLocks noGrp="1"/>
          </p:cNvSpPr>
          <p:nvPr>
            <p:ph idx="1"/>
          </p:nvPr>
        </p:nvSpPr>
        <p:spPr/>
        <p:txBody>
          <a:bodyPr/>
          <a:lstStyle/>
          <a:p>
            <a:r>
              <a:rPr lang="en-US" dirty="0"/>
              <a:t>C++ can compute </a:t>
            </a:r>
            <a:r>
              <a:rPr lang="en-US" dirty="0" err="1"/>
              <a:t>fibonacci</a:t>
            </a:r>
            <a:r>
              <a:rPr lang="en-US" dirty="0"/>
              <a:t>(5) as a </a:t>
            </a:r>
            <a:r>
              <a:rPr lang="en-US" dirty="0" err="1"/>
              <a:t>constexpr</a:t>
            </a:r>
            <a:r>
              <a:rPr lang="en-US" dirty="0"/>
              <a:t> entirely at compile time.  It will just turn this into the constant 5.  Same with </a:t>
            </a:r>
            <a:r>
              <a:rPr lang="en-US" dirty="0" err="1"/>
              <a:t>consteval</a:t>
            </a:r>
            <a:r>
              <a:rPr lang="en-US" dirty="0"/>
              <a:t>…  but only if you supply a constant argument.</a:t>
            </a:r>
          </a:p>
          <a:p>
            <a:endParaRPr lang="en-US" dirty="0"/>
          </a:p>
        </p:txBody>
      </p:sp>
      <p:sp>
        <p:nvSpPr>
          <p:cNvPr id="4" name="Footer Placeholder 3">
            <a:extLst>
              <a:ext uri="{FF2B5EF4-FFF2-40B4-BE49-F238E27FC236}">
                <a16:creationId xmlns:a16="http://schemas.microsoft.com/office/drawing/2014/main" id="{1EA06951-5DAF-430A-B10A-B8D5E5685BEC}"/>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AC89B83A-C19C-47F8-953D-21A4F7554D97}"/>
              </a:ext>
            </a:extLst>
          </p:cNvPr>
          <p:cNvSpPr>
            <a:spLocks noGrp="1"/>
          </p:cNvSpPr>
          <p:nvPr>
            <p:ph type="sldNum" sz="quarter" idx="12"/>
          </p:nvPr>
        </p:nvSpPr>
        <p:spPr/>
        <p:txBody>
          <a:bodyPr/>
          <a:lstStyle/>
          <a:p>
            <a:fld id="{6547F9EC-0141-428E-9624-21FD351CB832}" type="slidenum">
              <a:rPr lang="en-US" smtClean="0"/>
              <a:t>40</a:t>
            </a:fld>
            <a:endParaRPr lang="en-US"/>
          </a:p>
        </p:txBody>
      </p:sp>
      <p:sp>
        <p:nvSpPr>
          <p:cNvPr id="6" name="TextBox 5">
            <a:extLst>
              <a:ext uri="{FF2B5EF4-FFF2-40B4-BE49-F238E27FC236}">
                <a16:creationId xmlns:a16="http://schemas.microsoft.com/office/drawing/2014/main" id="{3B1F715C-3571-4346-ACA7-A7E4A31760A0}"/>
              </a:ext>
            </a:extLst>
          </p:cNvPr>
          <p:cNvSpPr txBox="1"/>
          <p:nvPr/>
        </p:nvSpPr>
        <p:spPr>
          <a:xfrm>
            <a:off x="2117478" y="4894339"/>
            <a:ext cx="7353295" cy="1200329"/>
          </a:xfrm>
          <a:prstGeom prst="rect">
            <a:avLst/>
          </a:prstGeom>
          <a:solidFill>
            <a:srgbClr val="FFC000"/>
          </a:solidFill>
        </p:spPr>
        <p:txBody>
          <a:bodyPr wrap="none" rtlCol="0">
            <a:spAutoFit/>
          </a:bodyPr>
          <a:lstStyle/>
          <a:p>
            <a:r>
              <a:rPr lang="pt-BR" b="1" dirty="0">
                <a:latin typeface="Courier New" panose="02070309020205020404" pitchFamily="49" charset="0"/>
                <a:cs typeface="Courier New" panose="02070309020205020404" pitchFamily="49" charset="0"/>
              </a:rPr>
              <a:t>constexpr int fibonacci(const int n)</a:t>
            </a:r>
          </a:p>
          <a:p>
            <a:r>
              <a:rPr lang="pt-BR" b="1" dirty="0">
                <a:latin typeface="Courier New" panose="02070309020205020404" pitchFamily="49" charset="0"/>
                <a:cs typeface="Courier New" panose="02070309020205020404" pitchFamily="49" charset="0"/>
              </a:rPr>
              <a:t>{</a:t>
            </a:r>
          </a:p>
          <a:p>
            <a:r>
              <a:rPr lang="pt-BR" b="1" dirty="0">
                <a:latin typeface="Courier New" panose="02070309020205020404" pitchFamily="49" charset="0"/>
                <a:cs typeface="Courier New" panose="02070309020205020404" pitchFamily="49" charset="0"/>
              </a:rPr>
              <a:t>    return n &lt;= 1? n: fibonacci(n-1)+fibonacci(n-2);</a:t>
            </a:r>
          </a:p>
          <a:p>
            <a:r>
              <a:rPr lang="pt-BR" b="1" dirty="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446998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17AEC-7B91-4B1F-9C52-155618A55223}"/>
              </a:ext>
            </a:extLst>
          </p:cNvPr>
          <p:cNvSpPr>
            <a:spLocks noGrp="1"/>
          </p:cNvSpPr>
          <p:nvPr>
            <p:ph type="title"/>
          </p:nvPr>
        </p:nvSpPr>
        <p:spPr/>
        <p:txBody>
          <a:bodyPr/>
          <a:lstStyle/>
          <a:p>
            <a:r>
              <a:rPr lang="en-US" dirty="0"/>
              <a:t>Inline</a:t>
            </a:r>
          </a:p>
        </p:txBody>
      </p:sp>
      <p:sp>
        <p:nvSpPr>
          <p:cNvPr id="3" name="Content Placeholder 2">
            <a:extLst>
              <a:ext uri="{FF2B5EF4-FFF2-40B4-BE49-F238E27FC236}">
                <a16:creationId xmlns:a16="http://schemas.microsoft.com/office/drawing/2014/main" id="{76AA28A0-84A7-414A-8888-C2A1500A7D65}"/>
              </a:ext>
            </a:extLst>
          </p:cNvPr>
          <p:cNvSpPr>
            <a:spLocks noGrp="1"/>
          </p:cNvSpPr>
          <p:nvPr>
            <p:ph idx="1"/>
          </p:nvPr>
        </p:nvSpPr>
        <p:spPr>
          <a:xfrm>
            <a:off x="1024128" y="2286000"/>
            <a:ext cx="10998874" cy="4023360"/>
          </a:xfrm>
        </p:spPr>
        <p:txBody>
          <a:bodyPr>
            <a:normAutofit/>
          </a:bodyPr>
          <a:lstStyle/>
          <a:p>
            <a:endParaRPr lang="en-US" dirty="0"/>
          </a:p>
          <a:p>
            <a:r>
              <a:rPr lang="en-US" dirty="0"/>
              <a:t>Inline tells C++ to “expand” the code of the method. For example:</a:t>
            </a:r>
          </a:p>
          <a:p>
            <a:pPr marL="0" indent="0">
              <a:buNone/>
            </a:pPr>
            <a:r>
              <a:rPr lang="en-US" dirty="0">
                <a:highlight>
                  <a:srgbClr val="FFFFCC"/>
                </a:highlight>
              </a:rPr>
              <a:t>		c = sum(a, b);</a:t>
            </a:r>
          </a:p>
          <a:p>
            <a:r>
              <a:rPr lang="en-US" dirty="0"/>
              <a:t>would expand into</a:t>
            </a:r>
          </a:p>
          <a:p>
            <a:r>
              <a:rPr lang="en-US" dirty="0">
                <a:highlight>
                  <a:srgbClr val="FFFFCC"/>
                </a:highlight>
              </a:rPr>
              <a:t> 		c = a + b;</a:t>
            </a:r>
          </a:p>
        </p:txBody>
      </p:sp>
      <p:sp>
        <p:nvSpPr>
          <p:cNvPr id="4" name="Footer Placeholder 3">
            <a:extLst>
              <a:ext uri="{FF2B5EF4-FFF2-40B4-BE49-F238E27FC236}">
                <a16:creationId xmlns:a16="http://schemas.microsoft.com/office/drawing/2014/main" id="{3EA6FDF6-B402-47DC-A5A6-7FD63DFEC6C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C88B4DAF-077A-4D2E-8BB9-0484FAD5A625}"/>
              </a:ext>
            </a:extLst>
          </p:cNvPr>
          <p:cNvSpPr>
            <a:spLocks noGrp="1"/>
          </p:cNvSpPr>
          <p:nvPr>
            <p:ph type="sldNum" sz="quarter" idx="12"/>
          </p:nvPr>
        </p:nvSpPr>
        <p:spPr/>
        <p:txBody>
          <a:bodyPr/>
          <a:lstStyle/>
          <a:p>
            <a:fld id="{6547F9EC-0141-428E-9624-21FD351CB832}" type="slidenum">
              <a:rPr lang="en-US" smtClean="0"/>
              <a:t>41</a:t>
            </a:fld>
            <a:endParaRPr lang="en-US"/>
          </a:p>
        </p:txBody>
      </p:sp>
      <p:sp>
        <p:nvSpPr>
          <p:cNvPr id="7" name="TextBox 6">
            <a:extLst>
              <a:ext uri="{FF2B5EF4-FFF2-40B4-BE49-F238E27FC236}">
                <a16:creationId xmlns:a16="http://schemas.microsoft.com/office/drawing/2014/main" id="{EA6BC593-D572-4B8B-25BA-4DF261723B1F}"/>
              </a:ext>
            </a:extLst>
          </p:cNvPr>
          <p:cNvSpPr txBox="1"/>
          <p:nvPr/>
        </p:nvSpPr>
        <p:spPr>
          <a:xfrm>
            <a:off x="5570899" y="490143"/>
            <a:ext cx="5974713" cy="1200329"/>
          </a:xfrm>
          <a:prstGeom prst="rect">
            <a:avLst/>
          </a:prstGeom>
          <a:solidFill>
            <a:srgbClr val="FFC000"/>
          </a:solidFill>
        </p:spPr>
        <p:txBody>
          <a:bodyPr wrap="none" rtlCol="0">
            <a:spAutoFit/>
          </a:bodyPr>
          <a:lstStyle/>
          <a:p>
            <a:r>
              <a:rPr lang="pt-BR" b="1" dirty="0">
                <a:latin typeface="Courier New" panose="02070309020205020404" pitchFamily="49" charset="0"/>
                <a:cs typeface="Courier New" panose="02070309020205020404" pitchFamily="49" charset="0"/>
              </a:rPr>
              <a:t>inline int sum(const int &amp;a, const int&amp; b)</a:t>
            </a:r>
          </a:p>
          <a:p>
            <a:r>
              <a:rPr lang="pt-BR" b="1" dirty="0">
                <a:latin typeface="Courier New" panose="02070309020205020404" pitchFamily="49" charset="0"/>
                <a:cs typeface="Courier New" panose="02070309020205020404" pitchFamily="49" charset="0"/>
              </a:rPr>
              <a:t>{</a:t>
            </a:r>
          </a:p>
          <a:p>
            <a:r>
              <a:rPr lang="pt-BR" b="1" dirty="0">
                <a:latin typeface="Courier New" panose="02070309020205020404" pitchFamily="49" charset="0"/>
                <a:cs typeface="Courier New" panose="02070309020205020404" pitchFamily="49" charset="0"/>
              </a:rPr>
              <a:t>    return a+b;</a:t>
            </a:r>
          </a:p>
          <a:p>
            <a:r>
              <a:rPr lang="pt-BR" b="1" dirty="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p:txBody>
      </p:sp>
      <p:sp>
        <p:nvSpPr>
          <p:cNvPr id="8" name="Oval 7">
            <a:extLst>
              <a:ext uri="{FF2B5EF4-FFF2-40B4-BE49-F238E27FC236}">
                <a16:creationId xmlns:a16="http://schemas.microsoft.com/office/drawing/2014/main" id="{1ADCC4DF-8DDD-D686-C109-83026C9C9C29}"/>
              </a:ext>
            </a:extLst>
          </p:cNvPr>
          <p:cNvSpPr/>
          <p:nvPr/>
        </p:nvSpPr>
        <p:spPr>
          <a:xfrm>
            <a:off x="5423026" y="423872"/>
            <a:ext cx="1186004" cy="47440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31245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ADB4C-2A3A-4248-BA2C-E6EC3E2B052B}"/>
              </a:ext>
            </a:extLst>
          </p:cNvPr>
          <p:cNvSpPr>
            <a:spLocks noGrp="1"/>
          </p:cNvSpPr>
          <p:nvPr>
            <p:ph type="title"/>
          </p:nvPr>
        </p:nvSpPr>
        <p:spPr/>
        <p:txBody>
          <a:bodyPr/>
          <a:lstStyle/>
          <a:p>
            <a:r>
              <a:rPr lang="en-US" dirty="0" err="1"/>
              <a:t>Inlining</a:t>
            </a:r>
            <a:r>
              <a:rPr lang="en-US" dirty="0"/>
              <a:t> is automatic… yet the keyword is still commonly used</a:t>
            </a:r>
          </a:p>
        </p:txBody>
      </p:sp>
      <p:sp>
        <p:nvSpPr>
          <p:cNvPr id="3" name="Content Placeholder 2">
            <a:extLst>
              <a:ext uri="{FF2B5EF4-FFF2-40B4-BE49-F238E27FC236}">
                <a16:creationId xmlns:a16="http://schemas.microsoft.com/office/drawing/2014/main" id="{897798B1-C58A-4989-954E-8C1ECC59D723}"/>
              </a:ext>
            </a:extLst>
          </p:cNvPr>
          <p:cNvSpPr>
            <a:spLocks noGrp="1"/>
          </p:cNvSpPr>
          <p:nvPr>
            <p:ph idx="1"/>
          </p:nvPr>
        </p:nvSpPr>
        <p:spPr/>
        <p:txBody>
          <a:bodyPr/>
          <a:lstStyle/>
          <a:p>
            <a:r>
              <a:rPr lang="en-US" dirty="0"/>
              <a:t>In effect, when we write “inline” we often are giving a hint both to the compiler (which probably ignores the hint and makes its own decision!) and also to other readers of the code.</a:t>
            </a:r>
          </a:p>
          <a:p>
            <a:endParaRPr lang="en-US" dirty="0"/>
          </a:p>
          <a:p>
            <a:r>
              <a:rPr lang="en-US" dirty="0"/>
              <a:t>We are saying “</a:t>
            </a:r>
            <a:r>
              <a:rPr lang="en-US" i="1" dirty="0"/>
              <a:t>I wrote this code as a method, but in fact I am anticipating that this is really a “code pattern” that will be expanded for me, then optimized in place</a:t>
            </a:r>
            <a:r>
              <a:rPr lang="en-US" dirty="0"/>
              <a:t>”.</a:t>
            </a:r>
          </a:p>
        </p:txBody>
      </p:sp>
      <p:sp>
        <p:nvSpPr>
          <p:cNvPr id="4" name="Footer Placeholder 3">
            <a:extLst>
              <a:ext uri="{FF2B5EF4-FFF2-40B4-BE49-F238E27FC236}">
                <a16:creationId xmlns:a16="http://schemas.microsoft.com/office/drawing/2014/main" id="{F6CF6E6F-7EB8-4BBA-A6C8-2969E8F747F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0A3C3F97-E131-44B6-A883-A685D5D3A853}"/>
              </a:ext>
            </a:extLst>
          </p:cNvPr>
          <p:cNvSpPr>
            <a:spLocks noGrp="1"/>
          </p:cNvSpPr>
          <p:nvPr>
            <p:ph type="sldNum" sz="quarter" idx="12"/>
          </p:nvPr>
        </p:nvSpPr>
        <p:spPr/>
        <p:txBody>
          <a:bodyPr/>
          <a:lstStyle/>
          <a:p>
            <a:fld id="{6547F9EC-0141-428E-9624-21FD351CB832}" type="slidenum">
              <a:rPr lang="en-US" smtClean="0"/>
              <a:t>42</a:t>
            </a:fld>
            <a:endParaRPr lang="en-US"/>
          </a:p>
        </p:txBody>
      </p:sp>
    </p:spTree>
    <p:extLst>
      <p:ext uri="{BB962C8B-B14F-4D97-AF65-F5344CB8AC3E}">
        <p14:creationId xmlns:p14="http://schemas.microsoft.com/office/powerpoint/2010/main" val="319857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4A40-5D9D-4692-AA8E-8B76BA5836A3}"/>
              </a:ext>
            </a:extLst>
          </p:cNvPr>
          <p:cNvSpPr>
            <a:spLocks noGrp="1"/>
          </p:cNvSpPr>
          <p:nvPr>
            <p:ph type="title"/>
          </p:nvPr>
        </p:nvSpPr>
        <p:spPr/>
        <p:txBody>
          <a:bodyPr/>
          <a:lstStyle/>
          <a:p>
            <a:r>
              <a:rPr lang="en-US" dirty="0" err="1"/>
              <a:t>Consteval</a:t>
            </a:r>
            <a:r>
              <a:rPr lang="en-US" dirty="0"/>
              <a:t> will save 255 instructions!</a:t>
            </a:r>
          </a:p>
        </p:txBody>
      </p:sp>
      <p:sp>
        <p:nvSpPr>
          <p:cNvPr id="3" name="Content Placeholder 2">
            <a:extLst>
              <a:ext uri="{FF2B5EF4-FFF2-40B4-BE49-F238E27FC236}">
                <a16:creationId xmlns:a16="http://schemas.microsoft.com/office/drawing/2014/main" id="{0E815C40-3950-4B82-9177-3B056B5D7370}"/>
              </a:ext>
            </a:extLst>
          </p:cNvPr>
          <p:cNvSpPr>
            <a:spLocks noGrp="1"/>
          </p:cNvSpPr>
          <p:nvPr>
            <p:ph idx="1"/>
          </p:nvPr>
        </p:nvSpPr>
        <p:spPr>
          <a:xfrm>
            <a:off x="1024128" y="2286000"/>
            <a:ext cx="10951972" cy="4023360"/>
          </a:xfrm>
        </p:spPr>
        <p:txBody>
          <a:bodyPr>
            <a:normAutofit/>
          </a:bodyPr>
          <a:lstStyle/>
          <a:p>
            <a:r>
              <a:rPr lang="en-US" dirty="0"/>
              <a:t>A big win for Fibonacci, as long as the compiler can actually compute the desired value at compile time.</a:t>
            </a:r>
          </a:p>
          <a:p>
            <a:endParaRPr lang="en-US" dirty="0"/>
          </a:p>
          <a:p>
            <a:r>
              <a:rPr lang="en-US" dirty="0"/>
              <a:t>If it can’t, the value isn’t a legitimate </a:t>
            </a:r>
            <a:r>
              <a:rPr lang="en-US" dirty="0" err="1"/>
              <a:t>consteval</a:t>
            </a:r>
            <a:r>
              <a:rPr lang="en-US" dirty="0"/>
              <a:t>.  For the </a:t>
            </a:r>
            <a:r>
              <a:rPr lang="en-US" dirty="0" err="1"/>
              <a:t>constexpr</a:t>
            </a:r>
            <a:r>
              <a:rPr lang="en-US" dirty="0"/>
              <a:t> case, C++ will try inlining your code (and you can “force” it)</a:t>
            </a:r>
          </a:p>
        </p:txBody>
      </p:sp>
      <p:sp>
        <p:nvSpPr>
          <p:cNvPr id="4" name="Footer Placeholder 3">
            <a:extLst>
              <a:ext uri="{FF2B5EF4-FFF2-40B4-BE49-F238E27FC236}">
                <a16:creationId xmlns:a16="http://schemas.microsoft.com/office/drawing/2014/main" id="{C8E92CF9-EE59-4BB7-A5B6-63F28B4CCAFF}"/>
              </a:ext>
            </a:extLst>
          </p:cNvPr>
          <p:cNvSpPr>
            <a:spLocks noGrp="1"/>
          </p:cNvSpPr>
          <p:nvPr>
            <p:ph type="ftr" sz="quarter" idx="11"/>
          </p:nvPr>
        </p:nvSpPr>
        <p:spPr/>
        <p:txBody>
          <a:bodyPr/>
          <a:lstStyle/>
          <a:p>
            <a:r>
              <a:rPr lang="en-US"/>
              <a:t>Cornell CS4414 - Spring 2023</a:t>
            </a:r>
            <a:endParaRPr lang="en-US" dirty="0"/>
          </a:p>
        </p:txBody>
      </p:sp>
      <p:sp>
        <p:nvSpPr>
          <p:cNvPr id="5" name="Slide Number Placeholder 4">
            <a:extLst>
              <a:ext uri="{FF2B5EF4-FFF2-40B4-BE49-F238E27FC236}">
                <a16:creationId xmlns:a16="http://schemas.microsoft.com/office/drawing/2014/main" id="{3EC50A86-29DB-4211-9B4A-8E19AAE8EED8}"/>
              </a:ext>
            </a:extLst>
          </p:cNvPr>
          <p:cNvSpPr>
            <a:spLocks noGrp="1"/>
          </p:cNvSpPr>
          <p:nvPr>
            <p:ph type="sldNum" sz="quarter" idx="12"/>
          </p:nvPr>
        </p:nvSpPr>
        <p:spPr/>
        <p:txBody>
          <a:bodyPr/>
          <a:lstStyle/>
          <a:p>
            <a:fld id="{6547F9EC-0141-428E-9624-21FD351CB832}" type="slidenum">
              <a:rPr lang="en-US" smtClean="0"/>
              <a:t>43</a:t>
            </a:fld>
            <a:endParaRPr lang="en-US"/>
          </a:p>
        </p:txBody>
      </p:sp>
    </p:spTree>
    <p:extLst>
      <p:ext uri="{BB962C8B-B14F-4D97-AF65-F5344CB8AC3E}">
        <p14:creationId xmlns:p14="http://schemas.microsoft.com/office/powerpoint/2010/main" val="37394943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65B10-8176-4844-A909-2BD1C43B4528}"/>
              </a:ext>
            </a:extLst>
          </p:cNvPr>
          <p:cNvSpPr>
            <a:spLocks noGrp="1"/>
          </p:cNvSpPr>
          <p:nvPr>
            <p:ph type="title"/>
          </p:nvPr>
        </p:nvSpPr>
        <p:spPr/>
        <p:txBody>
          <a:bodyPr/>
          <a:lstStyle/>
          <a:p>
            <a:r>
              <a:rPr lang="en-US" dirty="0"/>
              <a:t>A concrete puzzle</a:t>
            </a:r>
          </a:p>
        </p:txBody>
      </p:sp>
      <p:sp>
        <p:nvSpPr>
          <p:cNvPr id="3" name="Content Placeholder 2">
            <a:extLst>
              <a:ext uri="{FF2B5EF4-FFF2-40B4-BE49-F238E27FC236}">
                <a16:creationId xmlns:a16="http://schemas.microsoft.com/office/drawing/2014/main" id="{9FF929A9-F0EA-4380-B015-F3825ABA8732}"/>
              </a:ext>
            </a:extLst>
          </p:cNvPr>
          <p:cNvSpPr>
            <a:spLocks noGrp="1"/>
          </p:cNvSpPr>
          <p:nvPr>
            <p:ph idx="1"/>
          </p:nvPr>
        </p:nvSpPr>
        <p:spPr/>
        <p:txBody>
          <a:bodyPr/>
          <a:lstStyle/>
          <a:p>
            <a:r>
              <a:rPr lang="en-US" dirty="0"/>
              <a:t>Consider this </a:t>
            </a:r>
            <a:br>
              <a:rPr lang="en-US" dirty="0"/>
            </a:br>
            <a:r>
              <a:rPr lang="en-US" dirty="0"/>
              <a:t>program:</a:t>
            </a:r>
          </a:p>
          <a:p>
            <a:endParaRPr lang="en-US" dirty="0"/>
          </a:p>
          <a:p>
            <a:r>
              <a:rPr lang="en-US" dirty="0"/>
              <a:t>Why doesn’t</a:t>
            </a:r>
            <a:br>
              <a:rPr lang="en-US" dirty="0"/>
            </a:br>
            <a:r>
              <a:rPr lang="en-US" dirty="0"/>
              <a:t>inline cause an</a:t>
            </a:r>
            <a:br>
              <a:rPr lang="en-US" dirty="0"/>
            </a:br>
            <a:r>
              <a:rPr lang="en-US" u="sng" dirty="0"/>
              <a:t>infinite recursion</a:t>
            </a:r>
            <a:br>
              <a:rPr lang="en-US" dirty="0"/>
            </a:br>
            <a:r>
              <a:rPr lang="en-US" dirty="0"/>
              <a:t>in the compiler?</a:t>
            </a:r>
          </a:p>
        </p:txBody>
      </p:sp>
      <p:sp>
        <p:nvSpPr>
          <p:cNvPr id="4" name="Footer Placeholder 3">
            <a:extLst>
              <a:ext uri="{FF2B5EF4-FFF2-40B4-BE49-F238E27FC236}">
                <a16:creationId xmlns:a16="http://schemas.microsoft.com/office/drawing/2014/main" id="{E5EB715E-09B8-4F94-A96E-3C814BF4CEF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0C1209E-E104-41C4-826C-D08E184F7FBF}"/>
              </a:ext>
            </a:extLst>
          </p:cNvPr>
          <p:cNvSpPr>
            <a:spLocks noGrp="1"/>
          </p:cNvSpPr>
          <p:nvPr>
            <p:ph type="sldNum" sz="quarter" idx="12"/>
          </p:nvPr>
        </p:nvSpPr>
        <p:spPr/>
        <p:txBody>
          <a:bodyPr/>
          <a:lstStyle/>
          <a:p>
            <a:fld id="{6547F9EC-0141-428E-9624-21FD351CB832}" type="slidenum">
              <a:rPr lang="en-US" smtClean="0"/>
              <a:t>44</a:t>
            </a:fld>
            <a:endParaRPr lang="en-US"/>
          </a:p>
        </p:txBody>
      </p:sp>
      <p:sp>
        <p:nvSpPr>
          <p:cNvPr id="6" name="Rectangle 5">
            <a:extLst>
              <a:ext uri="{FF2B5EF4-FFF2-40B4-BE49-F238E27FC236}">
                <a16:creationId xmlns:a16="http://schemas.microsoft.com/office/drawing/2014/main" id="{B2A2F169-4C4E-4B95-8B24-C2B59A7F0795}"/>
              </a:ext>
            </a:extLst>
          </p:cNvPr>
          <p:cNvSpPr/>
          <p:nvPr/>
        </p:nvSpPr>
        <p:spPr>
          <a:xfrm>
            <a:off x="4496843" y="1748469"/>
            <a:ext cx="7503728" cy="4524315"/>
          </a:xfrm>
          <a:prstGeom prst="rect">
            <a:avLst/>
          </a:prstGeom>
          <a:solidFill>
            <a:srgbClr val="FFC000"/>
          </a:solidFill>
          <a:ln w="38100">
            <a:noFill/>
          </a:ln>
        </p:spPr>
        <p:txBody>
          <a:bodyPr wrap="square">
            <a:spAutoFit/>
          </a:bodyPr>
          <a:lstStyle/>
          <a:p>
            <a:r>
              <a:rPr lang="en-US" b="1" dirty="0"/>
              <a:t>#include &lt;iostream&gt;</a:t>
            </a:r>
          </a:p>
          <a:p>
            <a:r>
              <a:rPr lang="en-US" b="1" dirty="0"/>
              <a:t>using namespace std;</a:t>
            </a:r>
          </a:p>
          <a:p>
            <a:endParaRPr lang="en-US" b="1" dirty="0"/>
          </a:p>
          <a:p>
            <a:r>
              <a:rPr lang="en-US" b="1" dirty="0"/>
              <a:t>inline int </a:t>
            </a:r>
            <a:r>
              <a:rPr lang="en-US" b="1" dirty="0" err="1"/>
              <a:t>fibonacci</a:t>
            </a:r>
            <a:r>
              <a:rPr lang="en-US" b="1" dirty="0"/>
              <a:t>(const int n)</a:t>
            </a:r>
          </a:p>
          <a:p>
            <a:r>
              <a:rPr lang="en-US" b="1" dirty="0"/>
              <a:t>{</a:t>
            </a:r>
          </a:p>
          <a:p>
            <a:r>
              <a:rPr lang="en-US" b="1" dirty="0"/>
              <a:t>        return (n&lt;=1)? n: </a:t>
            </a:r>
            <a:r>
              <a:rPr lang="en-US" b="1" dirty="0" err="1"/>
              <a:t>fibonacci</a:t>
            </a:r>
            <a:r>
              <a:rPr lang="en-US" b="1" dirty="0"/>
              <a:t>(n-1)+</a:t>
            </a:r>
            <a:r>
              <a:rPr lang="en-US" b="1" dirty="0" err="1"/>
              <a:t>fibonacci</a:t>
            </a:r>
            <a:r>
              <a:rPr lang="en-US" b="1" dirty="0"/>
              <a:t>(n-2);</a:t>
            </a:r>
          </a:p>
          <a:p>
            <a:r>
              <a:rPr lang="en-US" b="1" dirty="0"/>
              <a:t>};</a:t>
            </a:r>
          </a:p>
          <a:p>
            <a:endParaRPr lang="en-US" b="1" dirty="0"/>
          </a:p>
          <a:p>
            <a:r>
              <a:rPr lang="en-US" b="1" dirty="0"/>
              <a:t>int main(const int </a:t>
            </a:r>
            <a:r>
              <a:rPr lang="en-US" b="1" dirty="0" err="1"/>
              <a:t>argc</a:t>
            </a:r>
            <a:r>
              <a:rPr lang="en-US" b="1" dirty="0"/>
              <a:t>, const char** </a:t>
            </a:r>
            <a:r>
              <a:rPr lang="en-US" b="1" dirty="0" err="1"/>
              <a:t>argv</a:t>
            </a:r>
            <a:r>
              <a:rPr lang="en-US" b="1" dirty="0"/>
              <a:t>)</a:t>
            </a:r>
          </a:p>
          <a:p>
            <a:r>
              <a:rPr lang="en-US" b="1" dirty="0"/>
              <a:t>{</a:t>
            </a:r>
          </a:p>
          <a:p>
            <a:r>
              <a:rPr lang="en-US" b="1" dirty="0"/>
              <a:t>        for(int n = 1; n &lt; 10; n++)</a:t>
            </a:r>
          </a:p>
          <a:p>
            <a:r>
              <a:rPr lang="en-US" b="1" dirty="0"/>
              <a:t>        {</a:t>
            </a:r>
          </a:p>
          <a:p>
            <a:r>
              <a:rPr lang="en-US" b="1" dirty="0"/>
              <a:t>                </a:t>
            </a:r>
            <a:r>
              <a:rPr lang="en-US" b="1" dirty="0" err="1"/>
              <a:t>cout</a:t>
            </a:r>
            <a:r>
              <a:rPr lang="en-US" b="1" dirty="0"/>
              <a:t> &lt;&lt; "</a:t>
            </a:r>
            <a:r>
              <a:rPr lang="en-US" b="1" dirty="0" err="1"/>
              <a:t>fibonacci</a:t>
            </a:r>
            <a:r>
              <a:rPr lang="en-US" b="1" dirty="0"/>
              <a:t>(" &lt;&lt; n &lt;&lt; ") is " &lt;&lt; </a:t>
            </a:r>
            <a:r>
              <a:rPr lang="en-US" b="1" dirty="0" err="1"/>
              <a:t>fibonacci</a:t>
            </a:r>
            <a:r>
              <a:rPr lang="en-US" b="1" dirty="0"/>
              <a:t>(n) &lt;&lt; </a:t>
            </a:r>
            <a:r>
              <a:rPr lang="en-US" b="1" dirty="0" err="1"/>
              <a:t>endl</a:t>
            </a:r>
            <a:r>
              <a:rPr lang="en-US" b="1" dirty="0"/>
              <a:t>;</a:t>
            </a:r>
          </a:p>
          <a:p>
            <a:r>
              <a:rPr lang="en-US" b="1" dirty="0"/>
              <a:t>        }</a:t>
            </a:r>
          </a:p>
          <a:p>
            <a:r>
              <a:rPr lang="en-US" b="1" dirty="0"/>
              <a:t>        return 0;</a:t>
            </a:r>
          </a:p>
          <a:p>
            <a:r>
              <a:rPr lang="en-US" b="1" dirty="0"/>
              <a:t>}</a:t>
            </a:r>
          </a:p>
        </p:txBody>
      </p:sp>
    </p:spTree>
    <p:extLst>
      <p:ext uri="{BB962C8B-B14F-4D97-AF65-F5344CB8AC3E}">
        <p14:creationId xmlns:p14="http://schemas.microsoft.com/office/powerpoint/2010/main" val="3301665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5B23F-499E-B3C9-0399-6068FDAB7902}"/>
              </a:ext>
            </a:extLst>
          </p:cNvPr>
          <p:cNvSpPr>
            <a:spLocks noGrp="1"/>
          </p:cNvSpPr>
          <p:nvPr>
            <p:ph type="title"/>
          </p:nvPr>
        </p:nvSpPr>
        <p:spPr/>
        <p:txBody>
          <a:bodyPr/>
          <a:lstStyle/>
          <a:p>
            <a:r>
              <a:rPr lang="en-US" dirty="0"/>
              <a:t>Infinite recursion???</a:t>
            </a:r>
          </a:p>
        </p:txBody>
      </p:sp>
      <p:sp>
        <p:nvSpPr>
          <p:cNvPr id="3" name="Content Placeholder 2">
            <a:extLst>
              <a:ext uri="{FF2B5EF4-FFF2-40B4-BE49-F238E27FC236}">
                <a16:creationId xmlns:a16="http://schemas.microsoft.com/office/drawing/2014/main" id="{0A791815-D96C-951C-A558-6DAE13A26BDC}"/>
              </a:ext>
            </a:extLst>
          </p:cNvPr>
          <p:cNvSpPr>
            <a:spLocks noGrp="1"/>
          </p:cNvSpPr>
          <p:nvPr>
            <p:ph idx="1"/>
          </p:nvPr>
        </p:nvSpPr>
        <p:spPr/>
        <p:txBody>
          <a:bodyPr/>
          <a:lstStyle/>
          <a:p>
            <a:r>
              <a:rPr lang="en-US" dirty="0"/>
              <a:t>In a language like C, which has a #define for </a:t>
            </a:r>
            <a:r>
              <a:rPr lang="en-US" dirty="0" err="1"/>
              <a:t>inlining</a:t>
            </a:r>
            <a:r>
              <a:rPr lang="en-US" dirty="0"/>
              <a:t>, the preprocessor expands #define before the compiler really runs</a:t>
            </a:r>
          </a:p>
          <a:p>
            <a:endParaRPr lang="en-US" dirty="0"/>
          </a:p>
          <a:p>
            <a:r>
              <a:rPr lang="en-US" dirty="0"/>
              <a:t>But this means the expansion doesn’t have any way to notice that it is expanding Fibonacci(1) and Fibonacci(0).</a:t>
            </a:r>
          </a:p>
          <a:p>
            <a:endParaRPr lang="en-US" dirty="0"/>
          </a:p>
          <a:p>
            <a:r>
              <a:rPr lang="en-US" dirty="0"/>
              <a:t>… so if this was C #define, it would overflow and give an error</a:t>
            </a:r>
          </a:p>
        </p:txBody>
      </p:sp>
      <p:sp>
        <p:nvSpPr>
          <p:cNvPr id="4" name="Footer Placeholder 3">
            <a:extLst>
              <a:ext uri="{FF2B5EF4-FFF2-40B4-BE49-F238E27FC236}">
                <a16:creationId xmlns:a16="http://schemas.microsoft.com/office/drawing/2014/main" id="{95213FAB-47E5-9494-4022-312BF635EC04}"/>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D268997A-DA2C-9E2A-E34C-AA7B5674E45E}"/>
              </a:ext>
            </a:extLst>
          </p:cNvPr>
          <p:cNvSpPr>
            <a:spLocks noGrp="1"/>
          </p:cNvSpPr>
          <p:nvPr>
            <p:ph type="sldNum" sz="quarter" idx="12"/>
          </p:nvPr>
        </p:nvSpPr>
        <p:spPr/>
        <p:txBody>
          <a:bodyPr/>
          <a:lstStyle/>
          <a:p>
            <a:fld id="{6547F9EC-0141-428E-9624-21FD351CB832}" type="slidenum">
              <a:rPr lang="en-US" smtClean="0"/>
              <a:t>45</a:t>
            </a:fld>
            <a:endParaRPr lang="en-US"/>
          </a:p>
        </p:txBody>
      </p:sp>
    </p:spTree>
    <p:extLst>
      <p:ext uri="{BB962C8B-B14F-4D97-AF65-F5344CB8AC3E}">
        <p14:creationId xmlns:p14="http://schemas.microsoft.com/office/powerpoint/2010/main" val="37436113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5C81E-62EF-4F4D-984E-318E09DAA413}"/>
              </a:ext>
            </a:extLst>
          </p:cNvPr>
          <p:cNvSpPr>
            <a:spLocks noGrp="1"/>
          </p:cNvSpPr>
          <p:nvPr>
            <p:ph type="title"/>
          </p:nvPr>
        </p:nvSpPr>
        <p:spPr/>
        <p:txBody>
          <a:bodyPr/>
          <a:lstStyle/>
          <a:p>
            <a:r>
              <a:rPr lang="en-US" dirty="0"/>
              <a:t>Recursive </a:t>
            </a:r>
            <a:r>
              <a:rPr lang="en-US" dirty="0" err="1"/>
              <a:t>inlining</a:t>
            </a:r>
            <a:r>
              <a:rPr lang="en-US" dirty="0"/>
              <a:t>?</a:t>
            </a:r>
          </a:p>
        </p:txBody>
      </p:sp>
      <p:sp>
        <p:nvSpPr>
          <p:cNvPr id="3" name="Content Placeholder 2">
            <a:extLst>
              <a:ext uri="{FF2B5EF4-FFF2-40B4-BE49-F238E27FC236}">
                <a16:creationId xmlns:a16="http://schemas.microsoft.com/office/drawing/2014/main" id="{93A84866-442F-4F0C-81D6-8F3F59889299}"/>
              </a:ext>
            </a:extLst>
          </p:cNvPr>
          <p:cNvSpPr>
            <a:spLocks noGrp="1"/>
          </p:cNvSpPr>
          <p:nvPr>
            <p:ph idx="1"/>
          </p:nvPr>
        </p:nvSpPr>
        <p:spPr/>
        <p:txBody>
          <a:bodyPr>
            <a:normAutofit/>
          </a:bodyPr>
          <a:lstStyle/>
          <a:p>
            <a:r>
              <a:rPr lang="en-US" dirty="0"/>
              <a:t>In principle, if we call this version of </a:t>
            </a:r>
            <a:r>
              <a:rPr lang="en-US" dirty="0" err="1"/>
              <a:t>fibonacci</a:t>
            </a:r>
            <a:r>
              <a:rPr lang="en-US" dirty="0"/>
              <a:t> with a constant, it “should” expand it fully, then collapse the expression by realizing that constant arithmetic suffices.  </a:t>
            </a:r>
          </a:p>
          <a:p>
            <a:endParaRPr lang="en-US" dirty="0"/>
          </a:p>
          <a:p>
            <a:r>
              <a:rPr lang="en-US" dirty="0"/>
              <a:t>But in fact when the compiler </a:t>
            </a:r>
            <a:r>
              <a:rPr lang="en-US" dirty="0" err="1"/>
              <a:t>inlines</a:t>
            </a:r>
            <a:r>
              <a:rPr lang="en-US" dirty="0"/>
              <a:t> a call to Fibonacci(0) or Fibonacci(1), it evaluates the if statement and doesn’t do a recursive expansion!</a:t>
            </a:r>
          </a:p>
        </p:txBody>
      </p:sp>
      <p:sp>
        <p:nvSpPr>
          <p:cNvPr id="4" name="Footer Placeholder 3">
            <a:extLst>
              <a:ext uri="{FF2B5EF4-FFF2-40B4-BE49-F238E27FC236}">
                <a16:creationId xmlns:a16="http://schemas.microsoft.com/office/drawing/2014/main" id="{62B6DD38-1A8B-4E5D-A6A7-D22B11769A2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222043FB-00DB-451E-899B-1740D215E181}"/>
              </a:ext>
            </a:extLst>
          </p:cNvPr>
          <p:cNvSpPr>
            <a:spLocks noGrp="1"/>
          </p:cNvSpPr>
          <p:nvPr>
            <p:ph type="sldNum" sz="quarter" idx="12"/>
          </p:nvPr>
        </p:nvSpPr>
        <p:spPr/>
        <p:txBody>
          <a:bodyPr/>
          <a:lstStyle/>
          <a:p>
            <a:fld id="{6547F9EC-0141-428E-9624-21FD351CB832}" type="slidenum">
              <a:rPr lang="en-US" smtClean="0"/>
              <a:t>46</a:t>
            </a:fld>
            <a:endParaRPr lang="en-US"/>
          </a:p>
        </p:txBody>
      </p:sp>
    </p:spTree>
    <p:extLst>
      <p:ext uri="{BB962C8B-B14F-4D97-AF65-F5344CB8AC3E}">
        <p14:creationId xmlns:p14="http://schemas.microsoft.com/office/powerpoint/2010/main" val="26046382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5C81E-62EF-4F4D-984E-318E09DAA413}"/>
              </a:ext>
            </a:extLst>
          </p:cNvPr>
          <p:cNvSpPr>
            <a:spLocks noGrp="1"/>
          </p:cNvSpPr>
          <p:nvPr>
            <p:ph type="title"/>
          </p:nvPr>
        </p:nvSpPr>
        <p:spPr/>
        <p:txBody>
          <a:bodyPr/>
          <a:lstStyle/>
          <a:p>
            <a:r>
              <a:rPr lang="en-US" dirty="0"/>
              <a:t>Recursive </a:t>
            </a:r>
            <a:r>
              <a:rPr lang="en-US" dirty="0" err="1"/>
              <a:t>inlining</a:t>
            </a:r>
            <a:r>
              <a:rPr lang="en-US" dirty="0"/>
              <a:t>?</a:t>
            </a:r>
          </a:p>
        </p:txBody>
      </p:sp>
      <p:sp>
        <p:nvSpPr>
          <p:cNvPr id="3" name="Content Placeholder 2">
            <a:extLst>
              <a:ext uri="{FF2B5EF4-FFF2-40B4-BE49-F238E27FC236}">
                <a16:creationId xmlns:a16="http://schemas.microsoft.com/office/drawing/2014/main" id="{93A84866-442F-4F0C-81D6-8F3F59889299}"/>
              </a:ext>
            </a:extLst>
          </p:cNvPr>
          <p:cNvSpPr>
            <a:spLocks noGrp="1"/>
          </p:cNvSpPr>
          <p:nvPr>
            <p:ph idx="1"/>
          </p:nvPr>
        </p:nvSpPr>
        <p:spPr/>
        <p:txBody>
          <a:bodyPr>
            <a:normAutofit lnSpcReduction="10000"/>
          </a:bodyPr>
          <a:lstStyle/>
          <a:p>
            <a:r>
              <a:rPr lang="en-US" dirty="0"/>
              <a:t>Now, suppose we call Fibonacci(10).</a:t>
            </a:r>
          </a:p>
          <a:p>
            <a:endParaRPr lang="en-US" dirty="0"/>
          </a:p>
          <a:p>
            <a:r>
              <a:rPr lang="en-US" dirty="0"/>
              <a:t>In principle, C++ can compute this and substitute the actual value (55) as a const!  </a:t>
            </a:r>
          </a:p>
          <a:p>
            <a:endParaRPr lang="en-US" dirty="0"/>
          </a:p>
          <a:p>
            <a:r>
              <a:rPr lang="en-US" dirty="0"/>
              <a:t>In practice, the compiler limits how much recursion it is willing to do at compile time.  It “gives up” and generates normal code if the </a:t>
            </a:r>
            <a:r>
              <a:rPr lang="en-US" dirty="0" err="1"/>
              <a:t>constexpr</a:t>
            </a:r>
            <a:r>
              <a:rPr lang="en-US" dirty="0"/>
              <a:t> task is too difficult.</a:t>
            </a:r>
          </a:p>
        </p:txBody>
      </p:sp>
      <p:sp>
        <p:nvSpPr>
          <p:cNvPr id="4" name="Footer Placeholder 3">
            <a:extLst>
              <a:ext uri="{FF2B5EF4-FFF2-40B4-BE49-F238E27FC236}">
                <a16:creationId xmlns:a16="http://schemas.microsoft.com/office/drawing/2014/main" id="{62B6DD38-1A8B-4E5D-A6A7-D22B11769A2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222043FB-00DB-451E-899B-1740D215E181}"/>
              </a:ext>
            </a:extLst>
          </p:cNvPr>
          <p:cNvSpPr>
            <a:spLocks noGrp="1"/>
          </p:cNvSpPr>
          <p:nvPr>
            <p:ph type="sldNum" sz="quarter" idx="12"/>
          </p:nvPr>
        </p:nvSpPr>
        <p:spPr/>
        <p:txBody>
          <a:bodyPr/>
          <a:lstStyle/>
          <a:p>
            <a:fld id="{6547F9EC-0141-428E-9624-21FD351CB832}" type="slidenum">
              <a:rPr lang="en-US" smtClean="0"/>
              <a:t>47</a:t>
            </a:fld>
            <a:endParaRPr lang="en-US"/>
          </a:p>
        </p:txBody>
      </p:sp>
    </p:spTree>
    <p:extLst>
      <p:ext uri="{BB962C8B-B14F-4D97-AF65-F5344CB8AC3E}">
        <p14:creationId xmlns:p14="http://schemas.microsoft.com/office/powerpoint/2010/main" val="3852160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5C81E-62EF-4F4D-984E-318E09DAA413}"/>
              </a:ext>
            </a:extLst>
          </p:cNvPr>
          <p:cNvSpPr>
            <a:spLocks noGrp="1"/>
          </p:cNvSpPr>
          <p:nvPr>
            <p:ph type="title"/>
          </p:nvPr>
        </p:nvSpPr>
        <p:spPr/>
        <p:txBody>
          <a:bodyPr/>
          <a:lstStyle/>
          <a:p>
            <a:r>
              <a:rPr lang="en-US" dirty="0"/>
              <a:t>Overflows?</a:t>
            </a:r>
          </a:p>
        </p:txBody>
      </p:sp>
      <p:sp>
        <p:nvSpPr>
          <p:cNvPr id="3" name="Content Placeholder 2">
            <a:extLst>
              <a:ext uri="{FF2B5EF4-FFF2-40B4-BE49-F238E27FC236}">
                <a16:creationId xmlns:a16="http://schemas.microsoft.com/office/drawing/2014/main" id="{93A84866-442F-4F0C-81D6-8F3F59889299}"/>
              </a:ext>
            </a:extLst>
          </p:cNvPr>
          <p:cNvSpPr>
            <a:spLocks noGrp="1"/>
          </p:cNvSpPr>
          <p:nvPr>
            <p:ph idx="1"/>
          </p:nvPr>
        </p:nvSpPr>
        <p:spPr/>
        <p:txBody>
          <a:bodyPr>
            <a:normAutofit/>
          </a:bodyPr>
          <a:lstStyle/>
          <a:p>
            <a:r>
              <a:rPr lang="en-US" dirty="0"/>
              <a:t>Consider Fibonacci(100) = 354224848179261915075.  This is too large for a 32-bit int, which is limited to 4294967295!</a:t>
            </a:r>
          </a:p>
          <a:p>
            <a:endParaRPr lang="en-US" dirty="0"/>
          </a:p>
          <a:p>
            <a:r>
              <a:rPr lang="en-US" dirty="0"/>
              <a:t>If C++ sees an integer overflow during </a:t>
            </a:r>
            <a:r>
              <a:rPr lang="en-US" dirty="0" err="1"/>
              <a:t>consteval</a:t>
            </a:r>
            <a:r>
              <a:rPr lang="en-US" dirty="0"/>
              <a:t> expansion, it gives an error code.</a:t>
            </a:r>
          </a:p>
        </p:txBody>
      </p:sp>
      <p:sp>
        <p:nvSpPr>
          <p:cNvPr id="4" name="Footer Placeholder 3">
            <a:extLst>
              <a:ext uri="{FF2B5EF4-FFF2-40B4-BE49-F238E27FC236}">
                <a16:creationId xmlns:a16="http://schemas.microsoft.com/office/drawing/2014/main" id="{62B6DD38-1A8B-4E5D-A6A7-D22B11769A2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222043FB-00DB-451E-899B-1740D215E181}"/>
              </a:ext>
            </a:extLst>
          </p:cNvPr>
          <p:cNvSpPr>
            <a:spLocks noGrp="1"/>
          </p:cNvSpPr>
          <p:nvPr>
            <p:ph type="sldNum" sz="quarter" idx="12"/>
          </p:nvPr>
        </p:nvSpPr>
        <p:spPr/>
        <p:txBody>
          <a:bodyPr/>
          <a:lstStyle/>
          <a:p>
            <a:fld id="{6547F9EC-0141-428E-9624-21FD351CB832}" type="slidenum">
              <a:rPr lang="en-US" smtClean="0"/>
              <a:t>48</a:t>
            </a:fld>
            <a:endParaRPr lang="en-US"/>
          </a:p>
        </p:txBody>
      </p:sp>
    </p:spTree>
    <p:extLst>
      <p:ext uri="{BB962C8B-B14F-4D97-AF65-F5344CB8AC3E}">
        <p14:creationId xmlns:p14="http://schemas.microsoft.com/office/powerpoint/2010/main" val="24704555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74325-1BC6-4016-B698-AE1CED7009ED}"/>
              </a:ext>
            </a:extLst>
          </p:cNvPr>
          <p:cNvSpPr>
            <a:spLocks noGrp="1"/>
          </p:cNvSpPr>
          <p:nvPr>
            <p:ph type="title"/>
          </p:nvPr>
        </p:nvSpPr>
        <p:spPr/>
        <p:txBody>
          <a:bodyPr/>
          <a:lstStyle/>
          <a:p>
            <a:r>
              <a:rPr lang="en-US" dirty="0"/>
              <a:t>What about the for loop?</a:t>
            </a:r>
          </a:p>
        </p:txBody>
      </p:sp>
      <p:sp>
        <p:nvSpPr>
          <p:cNvPr id="3" name="Content Placeholder 2">
            <a:extLst>
              <a:ext uri="{FF2B5EF4-FFF2-40B4-BE49-F238E27FC236}">
                <a16:creationId xmlns:a16="http://schemas.microsoft.com/office/drawing/2014/main" id="{7A27C7CF-D7F1-4CCA-AACD-38D2671AF429}"/>
              </a:ext>
            </a:extLst>
          </p:cNvPr>
          <p:cNvSpPr>
            <a:spLocks noGrp="1"/>
          </p:cNvSpPr>
          <p:nvPr>
            <p:ph idx="1"/>
          </p:nvPr>
        </p:nvSpPr>
        <p:spPr/>
        <p:txBody>
          <a:bodyPr>
            <a:normAutofit/>
          </a:bodyPr>
          <a:lstStyle/>
          <a:p>
            <a:r>
              <a:rPr lang="en-US" dirty="0"/>
              <a:t>In a for loop from n=1 to 10, C++ can “tell” that the for loop iterates over 10 constant values: 1, 2, … 10</a:t>
            </a:r>
          </a:p>
          <a:p>
            <a:endParaRPr lang="en-US" dirty="0"/>
          </a:p>
          <a:p>
            <a:r>
              <a:rPr lang="en-US" dirty="0"/>
              <a:t>This enables it to “unroll” the loop and substitute a constant for each instance.</a:t>
            </a:r>
          </a:p>
          <a:p>
            <a:endParaRPr lang="en-US" dirty="0"/>
          </a:p>
          <a:p>
            <a:r>
              <a:rPr lang="en-US" dirty="0"/>
              <a:t>Will it do this?  For fancy tasks, C++ can be unpredictable.</a:t>
            </a:r>
          </a:p>
          <a:p>
            <a:endParaRPr lang="en-US" dirty="0"/>
          </a:p>
          <a:p>
            <a:endParaRPr lang="en-US" dirty="0"/>
          </a:p>
        </p:txBody>
      </p:sp>
      <p:sp>
        <p:nvSpPr>
          <p:cNvPr id="4" name="Footer Placeholder 3">
            <a:extLst>
              <a:ext uri="{FF2B5EF4-FFF2-40B4-BE49-F238E27FC236}">
                <a16:creationId xmlns:a16="http://schemas.microsoft.com/office/drawing/2014/main" id="{6BC19515-298A-447E-9C20-CC671578AC96}"/>
              </a:ext>
            </a:extLst>
          </p:cNvPr>
          <p:cNvSpPr>
            <a:spLocks noGrp="1"/>
          </p:cNvSpPr>
          <p:nvPr>
            <p:ph type="ftr" sz="quarter" idx="11"/>
          </p:nvPr>
        </p:nvSpPr>
        <p:spPr/>
        <p:txBody>
          <a:bodyPr/>
          <a:lstStyle/>
          <a:p>
            <a:r>
              <a:rPr lang="en-US"/>
              <a:t>Cornell CS4414 - Spring 2023</a:t>
            </a:r>
            <a:endParaRPr lang="en-US" dirty="0"/>
          </a:p>
        </p:txBody>
      </p:sp>
      <p:sp>
        <p:nvSpPr>
          <p:cNvPr id="5" name="Slide Number Placeholder 4">
            <a:extLst>
              <a:ext uri="{FF2B5EF4-FFF2-40B4-BE49-F238E27FC236}">
                <a16:creationId xmlns:a16="http://schemas.microsoft.com/office/drawing/2014/main" id="{3835C49C-5C13-4D6D-A1EB-CC5439FCC930}"/>
              </a:ext>
            </a:extLst>
          </p:cNvPr>
          <p:cNvSpPr>
            <a:spLocks noGrp="1"/>
          </p:cNvSpPr>
          <p:nvPr>
            <p:ph type="sldNum" sz="quarter" idx="12"/>
          </p:nvPr>
        </p:nvSpPr>
        <p:spPr/>
        <p:txBody>
          <a:bodyPr/>
          <a:lstStyle/>
          <a:p>
            <a:fld id="{6547F9EC-0141-428E-9624-21FD351CB832}" type="slidenum">
              <a:rPr lang="en-US" smtClean="0"/>
              <a:t>49</a:t>
            </a:fld>
            <a:endParaRPr lang="en-US"/>
          </a:p>
        </p:txBody>
      </p:sp>
    </p:spTree>
    <p:extLst>
      <p:ext uri="{BB962C8B-B14F-4D97-AF65-F5344CB8AC3E}">
        <p14:creationId xmlns:p14="http://schemas.microsoft.com/office/powerpoint/2010/main" val="1485850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30E0433-EF2C-45CB-AB05-F56AA201DA2B}"/>
              </a:ext>
            </a:extLst>
          </p:cNvPr>
          <p:cNvSpPr>
            <a:spLocks noGrp="1"/>
          </p:cNvSpPr>
          <p:nvPr>
            <p:ph idx="1"/>
          </p:nvPr>
        </p:nvSpPr>
        <p:spPr>
          <a:xfrm>
            <a:off x="1024127" y="2286000"/>
            <a:ext cx="10641690" cy="4023360"/>
          </a:xfrm>
        </p:spPr>
        <p:txBody>
          <a:bodyPr/>
          <a:lstStyle/>
          <a:p>
            <a:r>
              <a:rPr lang="en-US" dirty="0"/>
              <a:t>In fact, let’s look at an example:</a:t>
            </a:r>
            <a:br>
              <a:rPr lang="en-US" dirty="0"/>
            </a:br>
            <a:endParaRPr lang="en-US" dirty="0"/>
          </a:p>
          <a:p>
            <a:r>
              <a:rPr lang="en-US" dirty="0" err="1"/>
              <a:t>fibonacci</a:t>
            </a:r>
            <a:r>
              <a:rPr lang="en-US" dirty="0"/>
              <a:t>(n) computes the </a:t>
            </a:r>
            <a:r>
              <a:rPr lang="en-US" dirty="0" err="1"/>
              <a:t>n’th</a:t>
            </a:r>
            <a:br>
              <a:rPr lang="en-US" dirty="0"/>
            </a:br>
            <a:r>
              <a:rPr lang="en-US" dirty="0" err="1"/>
              <a:t>fibonacci</a:t>
            </a:r>
            <a:r>
              <a:rPr lang="en-US" dirty="0"/>
              <a:t> integer</a:t>
            </a:r>
          </a:p>
          <a:p>
            <a:endParaRPr lang="en-US" dirty="0"/>
          </a:p>
          <a:p>
            <a:r>
              <a:rPr lang="en-US" dirty="0"/>
              <a:t>0  1 1 2 3 5 8 13 21 ….</a:t>
            </a:r>
          </a:p>
        </p:txBody>
      </p:sp>
      <p:sp>
        <p:nvSpPr>
          <p:cNvPr id="10" name="Content Placeholder 5">
            <a:extLst>
              <a:ext uri="{FF2B5EF4-FFF2-40B4-BE49-F238E27FC236}">
                <a16:creationId xmlns:a16="http://schemas.microsoft.com/office/drawing/2014/main" id="{359FBAB4-D8B9-4259-89FF-E4E45129AB16}"/>
              </a:ext>
            </a:extLst>
          </p:cNvPr>
          <p:cNvSpPr txBox="1">
            <a:spLocks/>
          </p:cNvSpPr>
          <p:nvPr/>
        </p:nvSpPr>
        <p:spPr>
          <a:xfrm>
            <a:off x="1024127" y="2286000"/>
            <a:ext cx="10641690"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3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Ø"/>
              <a:defRPr sz="2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Ø"/>
              <a:defRPr sz="20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Ø"/>
              <a:defRPr sz="20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Ø"/>
              <a:defRPr sz="20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dirty="0"/>
              <a:t>In fact, let’s look at an example:</a:t>
            </a:r>
            <a:br>
              <a:rPr lang="en-US" dirty="0"/>
            </a:br>
            <a:endParaRPr lang="en-US" dirty="0"/>
          </a:p>
          <a:p>
            <a:r>
              <a:rPr lang="en-US" dirty="0" err="1"/>
              <a:t>fibonacci</a:t>
            </a:r>
            <a:r>
              <a:rPr lang="en-US" dirty="0"/>
              <a:t>(n) computes the </a:t>
            </a:r>
            <a:r>
              <a:rPr lang="en-US" dirty="0" err="1"/>
              <a:t>n’th</a:t>
            </a:r>
            <a:br>
              <a:rPr lang="en-US" dirty="0"/>
            </a:br>
            <a:r>
              <a:rPr lang="en-US" dirty="0" err="1"/>
              <a:t>fibonacci</a:t>
            </a:r>
            <a:r>
              <a:rPr lang="en-US" dirty="0"/>
              <a:t> integer</a:t>
            </a:r>
          </a:p>
          <a:p>
            <a:endParaRPr lang="en-US" dirty="0"/>
          </a:p>
          <a:p>
            <a:r>
              <a:rPr lang="en-US" dirty="0"/>
              <a:t>0  1 1 2 3 5 8 13</a:t>
            </a:r>
          </a:p>
        </p:txBody>
      </p:sp>
      <p:sp>
        <p:nvSpPr>
          <p:cNvPr id="5" name="Title 4">
            <a:extLst>
              <a:ext uri="{FF2B5EF4-FFF2-40B4-BE49-F238E27FC236}">
                <a16:creationId xmlns:a16="http://schemas.microsoft.com/office/drawing/2014/main" id="{04F7A6C5-D562-480E-AAE1-1FFD08AACCBA}"/>
              </a:ext>
            </a:extLst>
          </p:cNvPr>
          <p:cNvSpPr>
            <a:spLocks noGrp="1"/>
          </p:cNvSpPr>
          <p:nvPr>
            <p:ph type="title"/>
          </p:nvPr>
        </p:nvSpPr>
        <p:spPr/>
        <p:txBody>
          <a:bodyPr/>
          <a:lstStyle/>
          <a:p>
            <a:r>
              <a:rPr lang="en-US" dirty="0"/>
              <a:t>Consider the humble procedure call…</a:t>
            </a:r>
          </a:p>
        </p:txBody>
      </p:sp>
      <p:sp>
        <p:nvSpPr>
          <p:cNvPr id="3" name="Footer Placeholder 2">
            <a:extLst>
              <a:ext uri="{FF2B5EF4-FFF2-40B4-BE49-F238E27FC236}">
                <a16:creationId xmlns:a16="http://schemas.microsoft.com/office/drawing/2014/main" id="{453424CC-90F2-463B-AC0B-8DE779E01353}"/>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49A7C0AA-4F58-400E-B64D-2F683681786C}"/>
              </a:ext>
            </a:extLst>
          </p:cNvPr>
          <p:cNvSpPr>
            <a:spLocks noGrp="1"/>
          </p:cNvSpPr>
          <p:nvPr>
            <p:ph type="sldNum" sz="quarter" idx="12"/>
          </p:nvPr>
        </p:nvSpPr>
        <p:spPr/>
        <p:txBody>
          <a:bodyPr/>
          <a:lstStyle/>
          <a:p>
            <a:fld id="{6547F9EC-0141-428E-9624-21FD351CB832}" type="slidenum">
              <a:rPr lang="en-US" smtClean="0"/>
              <a:t>5</a:t>
            </a:fld>
            <a:endParaRPr lang="en-US"/>
          </a:p>
        </p:txBody>
      </p:sp>
      <p:sp>
        <p:nvSpPr>
          <p:cNvPr id="7" name="TextBox 6">
            <a:extLst>
              <a:ext uri="{FF2B5EF4-FFF2-40B4-BE49-F238E27FC236}">
                <a16:creationId xmlns:a16="http://schemas.microsoft.com/office/drawing/2014/main" id="{ABA73CF0-3939-4C22-B279-7091102BE71F}"/>
              </a:ext>
            </a:extLst>
          </p:cNvPr>
          <p:cNvSpPr txBox="1"/>
          <p:nvPr/>
        </p:nvSpPr>
        <p:spPr>
          <a:xfrm>
            <a:off x="6192893" y="3171524"/>
            <a:ext cx="5747086" cy="1754326"/>
          </a:xfrm>
          <a:prstGeom prst="rect">
            <a:avLst/>
          </a:prstGeom>
          <a:solidFill>
            <a:srgbClr val="FFC000"/>
          </a:solidFill>
        </p:spPr>
        <p:txBody>
          <a:bodyPr wrap="none" rtlCol="0">
            <a:spAutoFit/>
          </a:bodyPr>
          <a:lstStyle/>
          <a:p>
            <a:r>
              <a:rPr lang="en-US" b="1" dirty="0">
                <a:latin typeface="Courier New" panose="02070309020205020404" pitchFamily="49" charset="0"/>
                <a:cs typeface="Courier New" panose="02070309020205020404" pitchFamily="49" charset="0"/>
              </a:rPr>
              <a:t>int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(int 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if(n &lt;= 1)</a:t>
            </a:r>
          </a:p>
          <a:p>
            <a:r>
              <a:rPr lang="en-US" b="1" dirty="0">
                <a:latin typeface="Courier New" panose="02070309020205020404" pitchFamily="49" charset="0"/>
                <a:cs typeface="Courier New" panose="02070309020205020404" pitchFamily="49" charset="0"/>
              </a:rPr>
              <a:t>		return n;</a:t>
            </a:r>
          </a:p>
          <a:p>
            <a:r>
              <a:rPr lang="en-US" b="1" dirty="0">
                <a:latin typeface="Courier New" panose="02070309020205020404" pitchFamily="49" charset="0"/>
                <a:cs typeface="Courier New" panose="02070309020205020404" pitchFamily="49" charset="0"/>
              </a:rPr>
              <a:t>	return </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(n-1)+</a:t>
            </a:r>
            <a:r>
              <a:rPr lang="en-US" b="1" dirty="0" err="1">
                <a:latin typeface="Courier New" panose="02070309020205020404" pitchFamily="49" charset="0"/>
                <a:cs typeface="Courier New" panose="02070309020205020404" pitchFamily="49" charset="0"/>
              </a:rPr>
              <a:t>fibonacci</a:t>
            </a:r>
            <a:r>
              <a:rPr lang="en-US" b="1" dirty="0">
                <a:latin typeface="Courier New" panose="02070309020205020404" pitchFamily="49" charset="0"/>
                <a:cs typeface="Courier New" panose="02070309020205020404" pitchFamily="49" charset="0"/>
              </a:rPr>
              <a:t>(n-2);</a:t>
            </a:r>
          </a:p>
          <a:p>
            <a:r>
              <a:rPr lang="en-US" b="1" dirty="0">
                <a:latin typeface="Courier New" panose="02070309020205020404" pitchFamily="49" charset="0"/>
                <a:cs typeface="Courier New" panose="02070309020205020404" pitchFamily="49" charset="0"/>
              </a:rPr>
              <a:t>}</a:t>
            </a:r>
          </a:p>
        </p:txBody>
      </p:sp>
      <p:sp>
        <p:nvSpPr>
          <p:cNvPr id="8" name="Right Brace 7">
            <a:extLst>
              <a:ext uri="{FF2B5EF4-FFF2-40B4-BE49-F238E27FC236}">
                <a16:creationId xmlns:a16="http://schemas.microsoft.com/office/drawing/2014/main" id="{1D2A2711-1AAB-49ED-B201-B67F5AF931B7}"/>
              </a:ext>
            </a:extLst>
          </p:cNvPr>
          <p:cNvSpPr/>
          <p:nvPr/>
        </p:nvSpPr>
        <p:spPr>
          <a:xfrm rot="5400000">
            <a:off x="3685277" y="5139456"/>
            <a:ext cx="155448" cy="9144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DF4CE83B-6201-4AA3-97A9-D8D735FA9970}"/>
              </a:ext>
            </a:extLst>
          </p:cNvPr>
          <p:cNvSpPr txBox="1"/>
          <p:nvPr/>
        </p:nvSpPr>
        <p:spPr>
          <a:xfrm>
            <a:off x="3763001" y="5690882"/>
            <a:ext cx="1382110" cy="369332"/>
          </a:xfrm>
          <a:prstGeom prst="rect">
            <a:avLst/>
          </a:prstGeom>
          <a:noFill/>
        </p:spPr>
        <p:txBody>
          <a:bodyPr wrap="none" rtlCol="0">
            <a:spAutoFit/>
          </a:bodyPr>
          <a:lstStyle/>
          <a:p>
            <a:r>
              <a:rPr lang="en-US" dirty="0"/>
              <a:t>21 = 8 + 13</a:t>
            </a:r>
          </a:p>
        </p:txBody>
      </p:sp>
    </p:spTree>
    <p:extLst>
      <p:ext uri="{BB962C8B-B14F-4D97-AF65-F5344CB8AC3E}">
        <p14:creationId xmlns:p14="http://schemas.microsoft.com/office/powerpoint/2010/main" val="75622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5" dur="500"/>
                                        <p:tgtEl>
                                          <p:spTgt spid="6">
                                            <p:txEl>
                                              <p:pRg st="0" end="0"/>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8" dur="500"/>
                                        <p:tgtEl>
                                          <p:spTgt spid="6">
                                            <p:txEl>
                                              <p:pRg st="1" end="1"/>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randombar(horizontal)">
                                      <p:cBhvr>
                                        <p:cTn id="21"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8" grpId="0" animBg="1"/>
      <p:bldP spid="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F2B81-1085-4192-A4B8-BB89B2C692B0}"/>
              </a:ext>
            </a:extLst>
          </p:cNvPr>
          <p:cNvSpPr>
            <a:spLocks noGrp="1"/>
          </p:cNvSpPr>
          <p:nvPr>
            <p:ph type="title"/>
          </p:nvPr>
        </p:nvSpPr>
        <p:spPr/>
        <p:txBody>
          <a:bodyPr/>
          <a:lstStyle/>
          <a:p>
            <a:r>
              <a:rPr lang="en-US" dirty="0"/>
              <a:t>How do these features “interplay” with vectorization?</a:t>
            </a:r>
          </a:p>
        </p:txBody>
      </p:sp>
      <p:sp>
        <p:nvSpPr>
          <p:cNvPr id="3" name="Content Placeholder 2">
            <a:extLst>
              <a:ext uri="{FF2B5EF4-FFF2-40B4-BE49-F238E27FC236}">
                <a16:creationId xmlns:a16="http://schemas.microsoft.com/office/drawing/2014/main" id="{5B6B1D2F-5D6C-422C-A976-0921AFEE7ACA}"/>
              </a:ext>
            </a:extLst>
          </p:cNvPr>
          <p:cNvSpPr>
            <a:spLocks noGrp="1"/>
          </p:cNvSpPr>
          <p:nvPr>
            <p:ph idx="1"/>
          </p:nvPr>
        </p:nvSpPr>
        <p:spPr/>
        <p:txBody>
          <a:bodyPr/>
          <a:lstStyle/>
          <a:p>
            <a:r>
              <a:rPr lang="en-US" dirty="0"/>
              <a:t>To write code that will vectorize nicely, it is very important that the compiler can determine:</a:t>
            </a:r>
          </a:p>
          <a:p>
            <a:r>
              <a:rPr lang="en-US" dirty="0"/>
              <a:t> 	</a:t>
            </a:r>
            <a:r>
              <a:rPr lang="en-US" sz="2800" dirty="0"/>
              <a:t>Sizes of your vectors and matrices</a:t>
            </a:r>
          </a:p>
          <a:p>
            <a:pPr marL="128016" lvl="1" indent="0">
              <a:buNone/>
            </a:pPr>
            <a:r>
              <a:rPr lang="en-US" dirty="0"/>
              <a:t>	Loop “stride” values: The increment in a for loop</a:t>
            </a:r>
          </a:p>
          <a:p>
            <a:pPr marL="128016" lvl="1" indent="0">
              <a:buNone/>
            </a:pPr>
            <a:r>
              <a:rPr lang="en-US" dirty="0"/>
              <a:t> 	Expressions used to access matrix or vector elements</a:t>
            </a:r>
          </a:p>
          <a:p>
            <a:pPr marL="128016" lvl="1" indent="0">
              <a:buNone/>
            </a:pPr>
            <a:r>
              <a:rPr lang="en-US" dirty="0"/>
              <a:t> 	Values used to “map” from some input x to mapped[x]</a:t>
            </a:r>
          </a:p>
          <a:p>
            <a:pPr marL="128016" lvl="1" indent="0">
              <a:buNone/>
            </a:pPr>
            <a:endParaRPr lang="en-US" sz="3200" dirty="0"/>
          </a:p>
          <a:p>
            <a:pPr marL="128016" lvl="1" indent="0">
              <a:buNone/>
            </a:pPr>
            <a:r>
              <a:rPr lang="en-US" sz="3200" dirty="0"/>
              <a:t>For such purposes, </a:t>
            </a:r>
            <a:r>
              <a:rPr lang="en-US" sz="3200" dirty="0" err="1"/>
              <a:t>constexpr</a:t>
            </a:r>
            <a:r>
              <a:rPr lang="en-US" sz="3200" dirty="0"/>
              <a:t> arithmetic can be incredibly useful!</a:t>
            </a:r>
          </a:p>
        </p:txBody>
      </p:sp>
      <p:sp>
        <p:nvSpPr>
          <p:cNvPr id="4" name="Footer Placeholder 3">
            <a:extLst>
              <a:ext uri="{FF2B5EF4-FFF2-40B4-BE49-F238E27FC236}">
                <a16:creationId xmlns:a16="http://schemas.microsoft.com/office/drawing/2014/main" id="{AE8CC081-5E83-463D-A099-8D33206B1E0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3BF3948-D7B5-4655-9462-9C071BE257B2}"/>
              </a:ext>
            </a:extLst>
          </p:cNvPr>
          <p:cNvSpPr>
            <a:spLocks noGrp="1"/>
          </p:cNvSpPr>
          <p:nvPr>
            <p:ph type="sldNum" sz="quarter" idx="12"/>
          </p:nvPr>
        </p:nvSpPr>
        <p:spPr/>
        <p:txBody>
          <a:bodyPr/>
          <a:lstStyle/>
          <a:p>
            <a:fld id="{6547F9EC-0141-428E-9624-21FD351CB832}" type="slidenum">
              <a:rPr lang="en-US" smtClean="0"/>
              <a:t>50</a:t>
            </a:fld>
            <a:endParaRPr lang="en-US"/>
          </a:p>
        </p:txBody>
      </p:sp>
    </p:spTree>
    <p:extLst>
      <p:ext uri="{BB962C8B-B14F-4D97-AF65-F5344CB8AC3E}">
        <p14:creationId xmlns:p14="http://schemas.microsoft.com/office/powerpoint/2010/main" val="26654585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D53E-73C1-4773-9B9F-BD1016F196CF}"/>
              </a:ext>
            </a:extLst>
          </p:cNvPr>
          <p:cNvSpPr>
            <a:spLocks noGrp="1"/>
          </p:cNvSpPr>
          <p:nvPr>
            <p:ph type="title"/>
          </p:nvPr>
        </p:nvSpPr>
        <p:spPr/>
        <p:txBody>
          <a:bodyPr/>
          <a:lstStyle/>
          <a:p>
            <a:r>
              <a:rPr lang="en-US" dirty="0"/>
              <a:t>Concept: Static Analysis</a:t>
            </a:r>
          </a:p>
        </p:txBody>
      </p:sp>
      <p:sp>
        <p:nvSpPr>
          <p:cNvPr id="3" name="Content Placeholder 2">
            <a:extLst>
              <a:ext uri="{FF2B5EF4-FFF2-40B4-BE49-F238E27FC236}">
                <a16:creationId xmlns:a16="http://schemas.microsoft.com/office/drawing/2014/main" id="{FCD3E588-70E1-4F44-912A-6BEC55C7ED32}"/>
              </a:ext>
            </a:extLst>
          </p:cNvPr>
          <p:cNvSpPr>
            <a:spLocks noGrp="1"/>
          </p:cNvSpPr>
          <p:nvPr>
            <p:ph idx="1"/>
          </p:nvPr>
        </p:nvSpPr>
        <p:spPr/>
        <p:txBody>
          <a:bodyPr/>
          <a:lstStyle/>
          <a:p>
            <a:r>
              <a:rPr lang="en-US" dirty="0"/>
              <a:t>Modern computing environments often include tools that do some form of analysis of programs or other objects before the execution actually occurs.</a:t>
            </a:r>
          </a:p>
          <a:p>
            <a:endParaRPr lang="en-US" dirty="0"/>
          </a:p>
          <a:p>
            <a:r>
              <a:rPr lang="en-US" dirty="0"/>
              <a:t>For the C++ compiler, </a:t>
            </a:r>
            <a:r>
              <a:rPr lang="en-US" dirty="0" err="1"/>
              <a:t>constexpr</a:t>
            </a:r>
            <a:r>
              <a:rPr lang="en-US" dirty="0"/>
              <a:t> and inline illustrate forms of static analysis that benefit the compilation stage.</a:t>
            </a:r>
          </a:p>
        </p:txBody>
      </p:sp>
      <p:sp>
        <p:nvSpPr>
          <p:cNvPr id="4" name="Footer Placeholder 3">
            <a:extLst>
              <a:ext uri="{FF2B5EF4-FFF2-40B4-BE49-F238E27FC236}">
                <a16:creationId xmlns:a16="http://schemas.microsoft.com/office/drawing/2014/main" id="{65628E4E-CFEA-46E5-BFD5-4CE7FFBF2C8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961ACFE-E963-4B14-AF2B-1471DD0B8DBC}"/>
              </a:ext>
            </a:extLst>
          </p:cNvPr>
          <p:cNvSpPr>
            <a:spLocks noGrp="1"/>
          </p:cNvSpPr>
          <p:nvPr>
            <p:ph type="sldNum" sz="quarter" idx="12"/>
          </p:nvPr>
        </p:nvSpPr>
        <p:spPr/>
        <p:txBody>
          <a:bodyPr/>
          <a:lstStyle/>
          <a:p>
            <a:fld id="{6547F9EC-0141-428E-9624-21FD351CB832}" type="slidenum">
              <a:rPr lang="en-US" smtClean="0"/>
              <a:t>51</a:t>
            </a:fld>
            <a:endParaRPr lang="en-US"/>
          </a:p>
        </p:txBody>
      </p:sp>
    </p:spTree>
    <p:extLst>
      <p:ext uri="{BB962C8B-B14F-4D97-AF65-F5344CB8AC3E}">
        <p14:creationId xmlns:p14="http://schemas.microsoft.com/office/powerpoint/2010/main" val="31066821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EA5B1-1188-4349-AE13-B1B10A7DBEB1}"/>
              </a:ext>
            </a:extLst>
          </p:cNvPr>
          <p:cNvSpPr>
            <a:spLocks noGrp="1"/>
          </p:cNvSpPr>
          <p:nvPr>
            <p:ph type="title"/>
          </p:nvPr>
        </p:nvSpPr>
        <p:spPr/>
        <p:txBody>
          <a:bodyPr/>
          <a:lstStyle/>
          <a:p>
            <a:r>
              <a:rPr lang="en-US" dirty="0"/>
              <a:t>How static analysis is done</a:t>
            </a:r>
          </a:p>
        </p:txBody>
      </p:sp>
      <p:sp>
        <p:nvSpPr>
          <p:cNvPr id="3" name="Content Placeholder 2">
            <a:extLst>
              <a:ext uri="{FF2B5EF4-FFF2-40B4-BE49-F238E27FC236}">
                <a16:creationId xmlns:a16="http://schemas.microsoft.com/office/drawing/2014/main" id="{0AC2C107-7C22-44A6-9756-BE552B407D18}"/>
              </a:ext>
            </a:extLst>
          </p:cNvPr>
          <p:cNvSpPr>
            <a:spLocks noGrp="1"/>
          </p:cNvSpPr>
          <p:nvPr>
            <p:ph idx="1"/>
          </p:nvPr>
        </p:nvSpPr>
        <p:spPr/>
        <p:txBody>
          <a:bodyPr/>
          <a:lstStyle/>
          <a:p>
            <a:r>
              <a:rPr lang="en-US" dirty="0"/>
              <a:t>Focusing on the C++ compiler, it first scans your program and forms a parsed code representation based on applying the syntax rules.</a:t>
            </a:r>
          </a:p>
          <a:p>
            <a:endParaRPr lang="en-US" dirty="0"/>
          </a:p>
          <a:p>
            <a:r>
              <a:rPr lang="en-US" dirty="0"/>
              <a:t>Next, it can study this graph structure to learn things.</a:t>
            </a:r>
          </a:p>
          <a:p>
            <a:endParaRPr lang="en-US" dirty="0"/>
          </a:p>
          <a:p>
            <a:r>
              <a:rPr lang="en-US" b="1" i="1" dirty="0">
                <a:solidFill>
                  <a:srgbClr val="C00000"/>
                </a:solidFill>
              </a:rPr>
              <a:t>What sorts of things can static analysis discover?</a:t>
            </a:r>
          </a:p>
        </p:txBody>
      </p:sp>
      <p:sp>
        <p:nvSpPr>
          <p:cNvPr id="4" name="Footer Placeholder 3">
            <a:extLst>
              <a:ext uri="{FF2B5EF4-FFF2-40B4-BE49-F238E27FC236}">
                <a16:creationId xmlns:a16="http://schemas.microsoft.com/office/drawing/2014/main" id="{C34DF59E-F0AE-4834-9E98-BAC2023F4818}"/>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FFBACA05-95A6-4DF2-9CE9-B4A02D9FD403}"/>
              </a:ext>
            </a:extLst>
          </p:cNvPr>
          <p:cNvSpPr>
            <a:spLocks noGrp="1"/>
          </p:cNvSpPr>
          <p:nvPr>
            <p:ph type="sldNum" sz="quarter" idx="12"/>
          </p:nvPr>
        </p:nvSpPr>
        <p:spPr/>
        <p:txBody>
          <a:bodyPr/>
          <a:lstStyle/>
          <a:p>
            <a:fld id="{6547F9EC-0141-428E-9624-21FD351CB832}" type="slidenum">
              <a:rPr lang="en-US" smtClean="0"/>
              <a:t>52</a:t>
            </a:fld>
            <a:endParaRPr lang="en-US"/>
          </a:p>
        </p:txBody>
      </p:sp>
    </p:spTree>
    <p:extLst>
      <p:ext uri="{BB962C8B-B14F-4D97-AF65-F5344CB8AC3E}">
        <p14:creationId xmlns:p14="http://schemas.microsoft.com/office/powerpoint/2010/main" val="5618549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846C6-B015-4202-9568-3733C960A9E1}"/>
              </a:ext>
            </a:extLst>
          </p:cNvPr>
          <p:cNvSpPr>
            <a:spLocks noGrp="1"/>
          </p:cNvSpPr>
          <p:nvPr>
            <p:ph type="title"/>
          </p:nvPr>
        </p:nvSpPr>
        <p:spPr/>
        <p:txBody>
          <a:bodyPr/>
          <a:lstStyle/>
          <a:p>
            <a:r>
              <a:rPr lang="en-US"/>
              <a:t>More Static </a:t>
            </a:r>
            <a:r>
              <a:rPr lang="en-US" dirty="0"/>
              <a:t>Analysis opportunities</a:t>
            </a:r>
          </a:p>
        </p:txBody>
      </p:sp>
      <p:sp>
        <p:nvSpPr>
          <p:cNvPr id="3" name="Content Placeholder 2">
            <a:extLst>
              <a:ext uri="{FF2B5EF4-FFF2-40B4-BE49-F238E27FC236}">
                <a16:creationId xmlns:a16="http://schemas.microsoft.com/office/drawing/2014/main" id="{C2B86202-96C1-41F1-BC82-B77C3DF7A1A3}"/>
              </a:ext>
            </a:extLst>
          </p:cNvPr>
          <p:cNvSpPr>
            <a:spLocks noGrp="1"/>
          </p:cNvSpPr>
          <p:nvPr>
            <p:ph idx="1"/>
          </p:nvPr>
        </p:nvSpPr>
        <p:spPr/>
        <p:txBody>
          <a:bodyPr/>
          <a:lstStyle/>
          <a:p>
            <a:r>
              <a:rPr lang="en-US" dirty="0"/>
              <a:t>We saw constants, arguments by reference and </a:t>
            </a:r>
            <a:r>
              <a:rPr lang="en-US" dirty="0" err="1"/>
              <a:t>inlining</a:t>
            </a:r>
            <a:endParaRPr lang="en-US" dirty="0"/>
          </a:p>
          <a:p>
            <a:endParaRPr lang="en-US" dirty="0"/>
          </a:p>
          <a:p>
            <a:r>
              <a:rPr lang="en-US" dirty="0"/>
              <a:t>Static analysis might also discover loop bounds, “dead” code (an if statement that is never true, or always true), variables that do or do not need space allocated, etc.</a:t>
            </a:r>
          </a:p>
          <a:p>
            <a:endParaRPr lang="en-US" dirty="0"/>
          </a:p>
          <a:p>
            <a:r>
              <a:rPr lang="en-US" dirty="0"/>
              <a:t>Static analysis is also at the core of type checking.</a:t>
            </a:r>
          </a:p>
        </p:txBody>
      </p:sp>
      <p:sp>
        <p:nvSpPr>
          <p:cNvPr id="4" name="Footer Placeholder 3">
            <a:extLst>
              <a:ext uri="{FF2B5EF4-FFF2-40B4-BE49-F238E27FC236}">
                <a16:creationId xmlns:a16="http://schemas.microsoft.com/office/drawing/2014/main" id="{F8D0B58D-5FEE-476B-AC74-6A43B3EB0B0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C0DC56A9-A23E-48F1-A5EC-A79BD7C52EFD}"/>
              </a:ext>
            </a:extLst>
          </p:cNvPr>
          <p:cNvSpPr>
            <a:spLocks noGrp="1"/>
          </p:cNvSpPr>
          <p:nvPr>
            <p:ph type="sldNum" sz="quarter" idx="12"/>
          </p:nvPr>
        </p:nvSpPr>
        <p:spPr/>
        <p:txBody>
          <a:bodyPr/>
          <a:lstStyle/>
          <a:p>
            <a:fld id="{6547F9EC-0141-428E-9624-21FD351CB832}" type="slidenum">
              <a:rPr lang="en-US" smtClean="0"/>
              <a:t>53</a:t>
            </a:fld>
            <a:endParaRPr lang="en-US"/>
          </a:p>
        </p:txBody>
      </p:sp>
    </p:spTree>
    <p:extLst>
      <p:ext uri="{BB962C8B-B14F-4D97-AF65-F5344CB8AC3E}">
        <p14:creationId xmlns:p14="http://schemas.microsoft.com/office/powerpoint/2010/main" val="402126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A9C99-D371-4A39-8C32-11C7A11572AF}"/>
              </a:ext>
            </a:extLst>
          </p:cNvPr>
          <p:cNvSpPr>
            <a:spLocks noGrp="1"/>
          </p:cNvSpPr>
          <p:nvPr>
            <p:ph type="title"/>
          </p:nvPr>
        </p:nvSpPr>
        <p:spPr/>
        <p:txBody>
          <a:bodyPr/>
          <a:lstStyle/>
          <a:p>
            <a:r>
              <a:rPr lang="en-US" dirty="0"/>
              <a:t>Consider the “auto” declaration</a:t>
            </a:r>
          </a:p>
        </p:txBody>
      </p:sp>
      <p:sp>
        <p:nvSpPr>
          <p:cNvPr id="3" name="Content Placeholder 2">
            <a:extLst>
              <a:ext uri="{FF2B5EF4-FFF2-40B4-BE49-F238E27FC236}">
                <a16:creationId xmlns:a16="http://schemas.microsoft.com/office/drawing/2014/main" id="{626767CE-50D8-4658-970D-32E6DDC6D279}"/>
              </a:ext>
            </a:extLst>
          </p:cNvPr>
          <p:cNvSpPr>
            <a:spLocks noGrp="1"/>
          </p:cNvSpPr>
          <p:nvPr>
            <p:ph idx="1"/>
          </p:nvPr>
        </p:nvSpPr>
        <p:spPr>
          <a:xfrm>
            <a:off x="1024128" y="1955800"/>
            <a:ext cx="10641690" cy="4353560"/>
          </a:xfrm>
        </p:spPr>
        <p:txBody>
          <a:bodyPr>
            <a:normAutofit fontScale="92500" lnSpcReduction="10000"/>
          </a:bodyPr>
          <a:lstStyle/>
          <a:p>
            <a:r>
              <a:rPr lang="en-US" dirty="0"/>
              <a:t>In C++ we often ask the compiler to figure out types:</a:t>
            </a:r>
          </a:p>
          <a:p>
            <a:endParaRPr lang="en-US" dirty="0"/>
          </a:p>
          <a:p>
            <a:endParaRPr lang="en-US" dirty="0"/>
          </a:p>
          <a:p>
            <a:endParaRPr lang="en-US" dirty="0"/>
          </a:p>
          <a:p>
            <a:endParaRPr lang="en-US" dirty="0"/>
          </a:p>
          <a:p>
            <a:endParaRPr lang="en-US" dirty="0"/>
          </a:p>
          <a:p>
            <a:r>
              <a:rPr lang="en-US" dirty="0"/>
              <a:t>Here we created a map from string “names” to </a:t>
            </a:r>
            <a:r>
              <a:rPr lang="en-US" dirty="0" err="1"/>
              <a:t>Bignum</a:t>
            </a:r>
            <a:r>
              <a:rPr lang="en-US" dirty="0"/>
              <a:t> objects, then iterate through the map (item will be a sequence of std::pair objects)</a:t>
            </a:r>
          </a:p>
        </p:txBody>
      </p:sp>
      <p:sp>
        <p:nvSpPr>
          <p:cNvPr id="4" name="Footer Placeholder 3">
            <a:extLst>
              <a:ext uri="{FF2B5EF4-FFF2-40B4-BE49-F238E27FC236}">
                <a16:creationId xmlns:a16="http://schemas.microsoft.com/office/drawing/2014/main" id="{DE61BFED-4614-4954-A504-A4485D59D515}"/>
              </a:ext>
            </a:extLst>
          </p:cNvPr>
          <p:cNvSpPr>
            <a:spLocks noGrp="1"/>
          </p:cNvSpPr>
          <p:nvPr>
            <p:ph type="ftr" sz="quarter" idx="11"/>
          </p:nvPr>
        </p:nvSpPr>
        <p:spPr/>
        <p:txBody>
          <a:bodyPr/>
          <a:lstStyle/>
          <a:p>
            <a:r>
              <a:rPr lang="en-US"/>
              <a:t>Cornell CS4414 - Spring 2023</a:t>
            </a:r>
            <a:endParaRPr lang="en-US" dirty="0"/>
          </a:p>
        </p:txBody>
      </p:sp>
      <p:sp>
        <p:nvSpPr>
          <p:cNvPr id="5" name="Slide Number Placeholder 4">
            <a:extLst>
              <a:ext uri="{FF2B5EF4-FFF2-40B4-BE49-F238E27FC236}">
                <a16:creationId xmlns:a16="http://schemas.microsoft.com/office/drawing/2014/main" id="{40712431-BD86-4E32-92DD-7A4DA113F943}"/>
              </a:ext>
            </a:extLst>
          </p:cNvPr>
          <p:cNvSpPr>
            <a:spLocks noGrp="1"/>
          </p:cNvSpPr>
          <p:nvPr>
            <p:ph type="sldNum" sz="quarter" idx="12"/>
          </p:nvPr>
        </p:nvSpPr>
        <p:spPr/>
        <p:txBody>
          <a:bodyPr/>
          <a:lstStyle/>
          <a:p>
            <a:fld id="{6547F9EC-0141-428E-9624-21FD351CB832}" type="slidenum">
              <a:rPr lang="en-US" smtClean="0"/>
              <a:t>54</a:t>
            </a:fld>
            <a:endParaRPr lang="en-US"/>
          </a:p>
        </p:txBody>
      </p:sp>
      <p:sp>
        <p:nvSpPr>
          <p:cNvPr id="7" name="Rectangle 6">
            <a:extLst>
              <a:ext uri="{FF2B5EF4-FFF2-40B4-BE49-F238E27FC236}">
                <a16:creationId xmlns:a16="http://schemas.microsoft.com/office/drawing/2014/main" id="{EBEA2E8B-7603-4ECC-B490-0D574E744491}"/>
              </a:ext>
            </a:extLst>
          </p:cNvPr>
          <p:cNvSpPr/>
          <p:nvPr/>
        </p:nvSpPr>
        <p:spPr>
          <a:xfrm>
            <a:off x="2344136" y="2959202"/>
            <a:ext cx="7503728" cy="1754326"/>
          </a:xfrm>
          <a:prstGeom prst="rect">
            <a:avLst/>
          </a:prstGeom>
          <a:solidFill>
            <a:srgbClr val="FFC000"/>
          </a:solidFill>
          <a:ln w="38100">
            <a:noFill/>
          </a:ln>
        </p:spPr>
        <p:txBody>
          <a:bodyPr wrap="square">
            <a:spAutoFit/>
          </a:bodyPr>
          <a:lstStyle/>
          <a:p>
            <a:r>
              <a:rPr lang="en-US" b="1" dirty="0"/>
              <a:t>std::map&lt;std::string, </a:t>
            </a:r>
            <a:r>
              <a:rPr lang="en-US" b="1" dirty="0" err="1"/>
              <a:t>Bignum</a:t>
            </a:r>
            <a:r>
              <a:rPr lang="en-US" b="1" dirty="0"/>
              <a:t>&gt; </a:t>
            </a:r>
            <a:r>
              <a:rPr lang="en-US" b="1" dirty="0" err="1"/>
              <a:t>the_map</a:t>
            </a:r>
            <a:r>
              <a:rPr lang="en-US" b="1" dirty="0"/>
              <a:t>;</a:t>
            </a:r>
          </a:p>
          <a:p>
            <a:r>
              <a:rPr lang="en-US" b="1" dirty="0"/>
              <a:t>…</a:t>
            </a:r>
          </a:p>
          <a:p>
            <a:r>
              <a:rPr lang="en-US" b="1" dirty="0"/>
              <a:t>for(auto item: </a:t>
            </a:r>
            <a:r>
              <a:rPr lang="en-US" b="1" dirty="0" err="1"/>
              <a:t>the_map</a:t>
            </a:r>
            <a:r>
              <a:rPr lang="en-US" b="1" dirty="0"/>
              <a:t>) {</a:t>
            </a:r>
            <a:br>
              <a:rPr lang="en-US" b="1" dirty="0"/>
            </a:br>
            <a:r>
              <a:rPr lang="en-US" b="1" dirty="0"/>
              <a:t>       </a:t>
            </a:r>
            <a:r>
              <a:rPr lang="en-US" b="1" dirty="0" err="1"/>
              <a:t>cout</a:t>
            </a:r>
            <a:r>
              <a:rPr lang="en-US" b="1" dirty="0"/>
              <a:t> &lt;&lt; “The next item is “ &lt;&lt; </a:t>
            </a:r>
            <a:r>
              <a:rPr lang="en-US" b="1" dirty="0" err="1"/>
              <a:t>item.to_string</a:t>
            </a:r>
            <a:r>
              <a:rPr lang="en-US" b="1" dirty="0"/>
              <a:t>() &lt;&lt; </a:t>
            </a:r>
            <a:r>
              <a:rPr lang="en-US" b="1" dirty="0" err="1"/>
              <a:t>endl</a:t>
            </a:r>
            <a:r>
              <a:rPr lang="en-US" b="1" dirty="0"/>
              <a:t>;</a:t>
            </a:r>
          </a:p>
          <a:p>
            <a:r>
              <a:rPr lang="en-US" b="1" dirty="0"/>
              <a:t>       </a:t>
            </a:r>
            <a:r>
              <a:rPr lang="en-US" b="1" dirty="0" err="1"/>
              <a:t>do_something</a:t>
            </a:r>
            <a:r>
              <a:rPr lang="en-US" b="1" dirty="0"/>
              <a:t>(item);</a:t>
            </a:r>
          </a:p>
          <a:p>
            <a:r>
              <a:rPr lang="en-US" b="1" dirty="0"/>
              <a:t>}</a:t>
            </a:r>
          </a:p>
        </p:txBody>
      </p:sp>
    </p:spTree>
    <p:extLst>
      <p:ext uri="{BB962C8B-B14F-4D97-AF65-F5344CB8AC3E}">
        <p14:creationId xmlns:p14="http://schemas.microsoft.com/office/powerpoint/2010/main" val="11373489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A9C99-D371-4A39-8C32-11C7A11572AF}"/>
              </a:ext>
            </a:extLst>
          </p:cNvPr>
          <p:cNvSpPr>
            <a:spLocks noGrp="1"/>
          </p:cNvSpPr>
          <p:nvPr>
            <p:ph type="title"/>
          </p:nvPr>
        </p:nvSpPr>
        <p:spPr/>
        <p:txBody>
          <a:bodyPr/>
          <a:lstStyle/>
          <a:p>
            <a:r>
              <a:rPr lang="en-US" dirty="0"/>
              <a:t>Consider the “auto” declaration</a:t>
            </a:r>
          </a:p>
        </p:txBody>
      </p:sp>
      <p:sp>
        <p:nvSpPr>
          <p:cNvPr id="3" name="Content Placeholder 2">
            <a:extLst>
              <a:ext uri="{FF2B5EF4-FFF2-40B4-BE49-F238E27FC236}">
                <a16:creationId xmlns:a16="http://schemas.microsoft.com/office/drawing/2014/main" id="{626767CE-50D8-4658-970D-32E6DDC6D279}"/>
              </a:ext>
            </a:extLst>
          </p:cNvPr>
          <p:cNvSpPr>
            <a:spLocks noGrp="1"/>
          </p:cNvSpPr>
          <p:nvPr>
            <p:ph idx="1"/>
          </p:nvPr>
        </p:nvSpPr>
        <p:spPr>
          <a:xfrm>
            <a:off x="1024128" y="1955800"/>
            <a:ext cx="10641690" cy="4353560"/>
          </a:xfrm>
        </p:spPr>
        <p:txBody>
          <a:bodyPr>
            <a:normAutofit fontScale="92500" lnSpcReduction="10000"/>
          </a:bodyPr>
          <a:lstStyle/>
          <a:p>
            <a:r>
              <a:rPr lang="en-US" dirty="0"/>
              <a:t>In C++ we often ask the compiler to figure out types:</a:t>
            </a:r>
          </a:p>
          <a:p>
            <a:endParaRPr lang="en-US" dirty="0"/>
          </a:p>
          <a:p>
            <a:endParaRPr lang="en-US" dirty="0"/>
          </a:p>
          <a:p>
            <a:endParaRPr lang="en-US" dirty="0"/>
          </a:p>
          <a:p>
            <a:endParaRPr lang="en-US" dirty="0"/>
          </a:p>
          <a:p>
            <a:endParaRPr lang="en-US" dirty="0"/>
          </a:p>
          <a:p>
            <a:r>
              <a:rPr lang="en-US" dirty="0"/>
              <a:t>Here we created a map from string “names” to </a:t>
            </a:r>
            <a:r>
              <a:rPr lang="en-US" dirty="0" err="1"/>
              <a:t>Bignum</a:t>
            </a:r>
            <a:r>
              <a:rPr lang="en-US" dirty="0"/>
              <a:t> objects, then iterate through the map (item will be a sequence of std::pair objects)</a:t>
            </a:r>
          </a:p>
        </p:txBody>
      </p:sp>
      <p:sp>
        <p:nvSpPr>
          <p:cNvPr id="4" name="Footer Placeholder 3">
            <a:extLst>
              <a:ext uri="{FF2B5EF4-FFF2-40B4-BE49-F238E27FC236}">
                <a16:creationId xmlns:a16="http://schemas.microsoft.com/office/drawing/2014/main" id="{DE61BFED-4614-4954-A504-A4485D59D515}"/>
              </a:ext>
            </a:extLst>
          </p:cNvPr>
          <p:cNvSpPr>
            <a:spLocks noGrp="1"/>
          </p:cNvSpPr>
          <p:nvPr>
            <p:ph type="ftr" sz="quarter" idx="11"/>
          </p:nvPr>
        </p:nvSpPr>
        <p:spPr/>
        <p:txBody>
          <a:bodyPr/>
          <a:lstStyle/>
          <a:p>
            <a:r>
              <a:rPr lang="en-US"/>
              <a:t>Cornell CS4414 - Spring 2023</a:t>
            </a:r>
            <a:endParaRPr lang="en-US" dirty="0"/>
          </a:p>
        </p:txBody>
      </p:sp>
      <p:sp>
        <p:nvSpPr>
          <p:cNvPr id="5" name="Slide Number Placeholder 4">
            <a:extLst>
              <a:ext uri="{FF2B5EF4-FFF2-40B4-BE49-F238E27FC236}">
                <a16:creationId xmlns:a16="http://schemas.microsoft.com/office/drawing/2014/main" id="{40712431-BD86-4E32-92DD-7A4DA113F943}"/>
              </a:ext>
            </a:extLst>
          </p:cNvPr>
          <p:cNvSpPr>
            <a:spLocks noGrp="1"/>
          </p:cNvSpPr>
          <p:nvPr>
            <p:ph type="sldNum" sz="quarter" idx="12"/>
          </p:nvPr>
        </p:nvSpPr>
        <p:spPr/>
        <p:txBody>
          <a:bodyPr/>
          <a:lstStyle/>
          <a:p>
            <a:fld id="{6547F9EC-0141-428E-9624-21FD351CB832}" type="slidenum">
              <a:rPr lang="en-US" smtClean="0"/>
              <a:t>55</a:t>
            </a:fld>
            <a:endParaRPr lang="en-US"/>
          </a:p>
        </p:txBody>
      </p:sp>
      <p:sp>
        <p:nvSpPr>
          <p:cNvPr id="7" name="Rectangle 6">
            <a:extLst>
              <a:ext uri="{FF2B5EF4-FFF2-40B4-BE49-F238E27FC236}">
                <a16:creationId xmlns:a16="http://schemas.microsoft.com/office/drawing/2014/main" id="{EBEA2E8B-7603-4ECC-B490-0D574E744491}"/>
              </a:ext>
            </a:extLst>
          </p:cNvPr>
          <p:cNvSpPr/>
          <p:nvPr/>
        </p:nvSpPr>
        <p:spPr>
          <a:xfrm>
            <a:off x="2344136" y="2959202"/>
            <a:ext cx="7503728" cy="1754326"/>
          </a:xfrm>
          <a:prstGeom prst="rect">
            <a:avLst/>
          </a:prstGeom>
          <a:solidFill>
            <a:srgbClr val="FFC000"/>
          </a:solidFill>
          <a:ln w="38100">
            <a:noFill/>
          </a:ln>
        </p:spPr>
        <p:txBody>
          <a:bodyPr wrap="square">
            <a:spAutoFit/>
          </a:bodyPr>
          <a:lstStyle/>
          <a:p>
            <a:r>
              <a:rPr lang="en-US" b="1" dirty="0"/>
              <a:t>std::map&lt;std::string, </a:t>
            </a:r>
            <a:r>
              <a:rPr lang="en-US" b="1" dirty="0" err="1"/>
              <a:t>Bignum</a:t>
            </a:r>
            <a:r>
              <a:rPr lang="en-US" b="1" dirty="0"/>
              <a:t>&gt; </a:t>
            </a:r>
            <a:r>
              <a:rPr lang="en-US" b="1" dirty="0" err="1"/>
              <a:t>the_map</a:t>
            </a:r>
            <a:r>
              <a:rPr lang="en-US" b="1" dirty="0"/>
              <a:t>;</a:t>
            </a:r>
          </a:p>
          <a:p>
            <a:r>
              <a:rPr lang="en-US" b="1" dirty="0"/>
              <a:t>…</a:t>
            </a:r>
          </a:p>
          <a:p>
            <a:r>
              <a:rPr lang="en-US" b="1" dirty="0"/>
              <a:t>for(auto item: </a:t>
            </a:r>
            <a:r>
              <a:rPr lang="en-US" b="1" dirty="0" err="1"/>
              <a:t>the_map</a:t>
            </a:r>
            <a:r>
              <a:rPr lang="en-US" b="1" dirty="0"/>
              <a:t>) {</a:t>
            </a:r>
            <a:br>
              <a:rPr lang="en-US" b="1" dirty="0"/>
            </a:br>
            <a:r>
              <a:rPr lang="en-US" b="1" dirty="0"/>
              <a:t>       </a:t>
            </a:r>
            <a:r>
              <a:rPr lang="en-US" b="1" dirty="0" err="1"/>
              <a:t>cout</a:t>
            </a:r>
            <a:r>
              <a:rPr lang="en-US" b="1" dirty="0"/>
              <a:t> &lt;&lt; “The next item is “ &lt;&lt; </a:t>
            </a:r>
            <a:r>
              <a:rPr lang="en-US" b="1" dirty="0" err="1"/>
              <a:t>item.to_string</a:t>
            </a:r>
            <a:r>
              <a:rPr lang="en-US" b="1" dirty="0"/>
              <a:t>() &lt;&lt; </a:t>
            </a:r>
            <a:r>
              <a:rPr lang="en-US" b="1" dirty="0" err="1"/>
              <a:t>endl</a:t>
            </a:r>
            <a:r>
              <a:rPr lang="en-US" b="1" dirty="0"/>
              <a:t>;</a:t>
            </a:r>
          </a:p>
          <a:p>
            <a:r>
              <a:rPr lang="en-US" b="1" dirty="0"/>
              <a:t>       </a:t>
            </a:r>
            <a:r>
              <a:rPr lang="en-US" b="1" dirty="0" err="1"/>
              <a:t>do_something</a:t>
            </a:r>
            <a:r>
              <a:rPr lang="en-US" b="1" dirty="0"/>
              <a:t>(item);</a:t>
            </a:r>
          </a:p>
          <a:p>
            <a:r>
              <a:rPr lang="en-US" b="1" dirty="0"/>
              <a:t>}</a:t>
            </a:r>
          </a:p>
        </p:txBody>
      </p:sp>
      <p:sp>
        <p:nvSpPr>
          <p:cNvPr id="8" name="Oval 7">
            <a:extLst>
              <a:ext uri="{FF2B5EF4-FFF2-40B4-BE49-F238E27FC236}">
                <a16:creationId xmlns:a16="http://schemas.microsoft.com/office/drawing/2014/main" id="{8124C319-5597-44B5-905B-541061E41564}"/>
              </a:ext>
            </a:extLst>
          </p:cNvPr>
          <p:cNvSpPr/>
          <p:nvPr/>
        </p:nvSpPr>
        <p:spPr>
          <a:xfrm>
            <a:off x="2582334" y="3429000"/>
            <a:ext cx="914400" cy="567266"/>
          </a:xfrm>
          <a:prstGeom prst="ellipse">
            <a:avLst/>
          </a:prstGeom>
          <a:solidFill>
            <a:srgbClr val="FFFF00"/>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auto</a:t>
            </a:r>
          </a:p>
        </p:txBody>
      </p:sp>
      <p:cxnSp>
        <p:nvCxnSpPr>
          <p:cNvPr id="10" name="Straight Arrow Connector 9">
            <a:extLst>
              <a:ext uri="{FF2B5EF4-FFF2-40B4-BE49-F238E27FC236}">
                <a16:creationId xmlns:a16="http://schemas.microsoft.com/office/drawing/2014/main" id="{C2438041-4D5C-4B4A-B1DB-E6E6A2B18C50}"/>
              </a:ext>
            </a:extLst>
          </p:cNvPr>
          <p:cNvCxnSpPr>
            <a:cxnSpLocks/>
            <a:stCxn id="8" idx="7"/>
            <a:endCxn id="11" idx="1"/>
          </p:cNvCxnSpPr>
          <p:nvPr/>
        </p:nvCxnSpPr>
        <p:spPr>
          <a:xfrm flipV="1">
            <a:off x="3362823" y="2710306"/>
            <a:ext cx="1082177" cy="801768"/>
          </a:xfrm>
          <a:prstGeom prst="straightConnector1">
            <a:avLst/>
          </a:prstGeom>
          <a:ln w="5715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0C45030-3CB7-409B-9578-70043D868184}"/>
              </a:ext>
            </a:extLst>
          </p:cNvPr>
          <p:cNvSpPr txBox="1"/>
          <p:nvPr/>
        </p:nvSpPr>
        <p:spPr>
          <a:xfrm>
            <a:off x="4445000" y="2525640"/>
            <a:ext cx="4953000" cy="369332"/>
          </a:xfrm>
          <a:prstGeom prst="rect">
            <a:avLst/>
          </a:prstGeom>
          <a:solidFill>
            <a:srgbClr val="FFFF00"/>
          </a:solidFill>
          <a:ln w="38100">
            <a:solidFill>
              <a:srgbClr val="C00000"/>
            </a:solidFill>
          </a:ln>
        </p:spPr>
        <p:txBody>
          <a:bodyPr wrap="square" rtlCol="0">
            <a:spAutoFit/>
          </a:bodyPr>
          <a:lstStyle/>
          <a:p>
            <a:r>
              <a:rPr lang="en-US" b="1" dirty="0"/>
              <a:t>auto</a:t>
            </a:r>
            <a:r>
              <a:rPr lang="en-US" dirty="0"/>
              <a:t> requires a form of </a:t>
            </a:r>
            <a:r>
              <a:rPr lang="en-US" dirty="0" err="1"/>
              <a:t>constexpr</a:t>
            </a:r>
            <a:r>
              <a:rPr lang="en-US" dirty="0"/>
              <a:t> computation</a:t>
            </a:r>
            <a:endParaRPr lang="en-US" b="1" dirty="0"/>
          </a:p>
        </p:txBody>
      </p:sp>
    </p:spTree>
    <p:extLst>
      <p:ext uri="{BB962C8B-B14F-4D97-AF65-F5344CB8AC3E}">
        <p14:creationId xmlns:p14="http://schemas.microsoft.com/office/powerpoint/2010/main" val="93005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randombar(horizontal)">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EA864-BCB6-48B6-AB2D-C1F3782B9D64}"/>
              </a:ext>
            </a:extLst>
          </p:cNvPr>
          <p:cNvSpPr>
            <a:spLocks noGrp="1"/>
          </p:cNvSpPr>
          <p:nvPr>
            <p:ph type="title"/>
          </p:nvPr>
        </p:nvSpPr>
        <p:spPr/>
        <p:txBody>
          <a:bodyPr/>
          <a:lstStyle/>
          <a:p>
            <a:r>
              <a:rPr lang="en-US" dirty="0"/>
              <a:t>Example of an auto-discovered type</a:t>
            </a:r>
          </a:p>
        </p:txBody>
      </p:sp>
      <p:sp>
        <p:nvSpPr>
          <p:cNvPr id="3" name="Content Placeholder 2">
            <a:extLst>
              <a:ext uri="{FF2B5EF4-FFF2-40B4-BE49-F238E27FC236}">
                <a16:creationId xmlns:a16="http://schemas.microsoft.com/office/drawing/2014/main" id="{F04C3ACA-EAF2-4CA2-8A3B-7ADAF14FB6F7}"/>
              </a:ext>
            </a:extLst>
          </p:cNvPr>
          <p:cNvSpPr>
            <a:spLocks noGrp="1"/>
          </p:cNvSpPr>
          <p:nvPr>
            <p:ph idx="1"/>
          </p:nvPr>
        </p:nvSpPr>
        <p:spPr/>
        <p:txBody>
          <a:bodyPr>
            <a:normAutofit lnSpcReduction="10000"/>
          </a:bodyPr>
          <a:lstStyle/>
          <a:p>
            <a:r>
              <a:rPr lang="en-US" dirty="0"/>
              <a:t>When creating my “</a:t>
            </a:r>
            <a:r>
              <a:rPr lang="en-US" dirty="0" err="1"/>
              <a:t>Bignum</a:t>
            </a:r>
            <a:r>
              <a:rPr lang="en-US" dirty="0"/>
              <a:t>” solution, I once ran into this:</a:t>
            </a:r>
          </a:p>
          <a:p>
            <a:endParaRPr lang="en-US" dirty="0"/>
          </a:p>
          <a:p>
            <a:endParaRPr lang="en-US" dirty="0"/>
          </a:p>
          <a:p>
            <a:endParaRPr lang="en-US" dirty="0"/>
          </a:p>
          <a:p>
            <a:endParaRPr lang="en-US" dirty="0"/>
          </a:p>
          <a:p>
            <a:endParaRPr lang="en-US" dirty="0"/>
          </a:p>
          <a:p>
            <a:r>
              <a:rPr lang="en-US" dirty="0">
                <a:sym typeface="Wingdings" panose="05000000000000000000" pitchFamily="2" charset="2"/>
              </a:rPr>
              <a:t></a:t>
            </a:r>
            <a:endParaRPr lang="en-US" dirty="0"/>
          </a:p>
        </p:txBody>
      </p:sp>
      <p:sp>
        <p:nvSpPr>
          <p:cNvPr id="4" name="Footer Placeholder 3">
            <a:extLst>
              <a:ext uri="{FF2B5EF4-FFF2-40B4-BE49-F238E27FC236}">
                <a16:creationId xmlns:a16="http://schemas.microsoft.com/office/drawing/2014/main" id="{59C5635D-C1CF-4ADC-B04D-50CCFA66E21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2CC58C2F-5877-47EF-A8F4-A7A855874B52}"/>
              </a:ext>
            </a:extLst>
          </p:cNvPr>
          <p:cNvSpPr>
            <a:spLocks noGrp="1"/>
          </p:cNvSpPr>
          <p:nvPr>
            <p:ph type="sldNum" sz="quarter" idx="12"/>
          </p:nvPr>
        </p:nvSpPr>
        <p:spPr/>
        <p:txBody>
          <a:bodyPr/>
          <a:lstStyle/>
          <a:p>
            <a:fld id="{6547F9EC-0141-428E-9624-21FD351CB832}" type="slidenum">
              <a:rPr lang="en-US" smtClean="0"/>
              <a:t>56</a:t>
            </a:fld>
            <a:endParaRPr lang="en-US"/>
          </a:p>
        </p:txBody>
      </p:sp>
      <p:sp>
        <p:nvSpPr>
          <p:cNvPr id="10" name="Rectangle 9">
            <a:extLst>
              <a:ext uri="{FF2B5EF4-FFF2-40B4-BE49-F238E27FC236}">
                <a16:creationId xmlns:a16="http://schemas.microsoft.com/office/drawing/2014/main" id="{F65221E8-11A6-49B3-8843-333C01DD840C}"/>
              </a:ext>
            </a:extLst>
          </p:cNvPr>
          <p:cNvSpPr/>
          <p:nvPr/>
        </p:nvSpPr>
        <p:spPr>
          <a:xfrm>
            <a:off x="733291" y="2920443"/>
            <a:ext cx="11223362" cy="2585323"/>
          </a:xfrm>
          <a:prstGeom prst="rect">
            <a:avLst/>
          </a:prstGeom>
          <a:solidFill>
            <a:srgbClr val="FFC000"/>
          </a:solidFill>
        </p:spPr>
        <p:txBody>
          <a:bodyPr wrap="square">
            <a:spAutoFit/>
          </a:bodyPr>
          <a:lstStyle/>
          <a:p>
            <a:r>
              <a:rPr lang="en-US" dirty="0"/>
              <a:t>std::pair&lt;</a:t>
            </a:r>
            <a:r>
              <a:rPr lang="en-US" dirty="0" err="1"/>
              <a:t>typename</a:t>
            </a:r>
            <a:r>
              <a:rPr lang="en-US" dirty="0"/>
              <a:t> std::_</a:t>
            </a:r>
            <a:r>
              <a:rPr lang="en-US" dirty="0" err="1"/>
              <a:t>Rb_tree</a:t>
            </a:r>
            <a:r>
              <a:rPr lang="en-US" dirty="0"/>
              <a:t>&lt;_Key, std::pair&lt;const _Key, _</a:t>
            </a:r>
            <a:r>
              <a:rPr lang="en-US" dirty="0" err="1"/>
              <a:t>Tp</a:t>
            </a:r>
            <a:r>
              <a:rPr lang="en-US" dirty="0"/>
              <a:t>&gt;, std::_Select1st&lt;std::pair&lt;const _Key, _</a:t>
            </a:r>
            <a:r>
              <a:rPr lang="en-US" dirty="0" err="1"/>
              <a:t>Tp</a:t>
            </a:r>
            <a:r>
              <a:rPr lang="en-US" dirty="0"/>
              <a:t>&gt; &gt;, _Compare, </a:t>
            </a:r>
            <a:r>
              <a:rPr lang="en-US" dirty="0" err="1"/>
              <a:t>typename</a:t>
            </a:r>
            <a:r>
              <a:rPr lang="en-US" dirty="0"/>
              <a:t> __</a:t>
            </a:r>
            <a:r>
              <a:rPr lang="en-US" dirty="0" err="1"/>
              <a:t>gnu_cxx</a:t>
            </a:r>
            <a:r>
              <a:rPr lang="en-US" dirty="0"/>
              <a:t>::__</a:t>
            </a:r>
            <a:r>
              <a:rPr lang="en-US" dirty="0" err="1"/>
              <a:t>alloc_traits</a:t>
            </a:r>
            <a:r>
              <a:rPr lang="en-US" dirty="0"/>
              <a:t>&lt;_Allocator&gt;::rebind&lt;std::pair&lt;const _Key, _</a:t>
            </a:r>
            <a:r>
              <a:rPr lang="en-US" dirty="0" err="1"/>
              <a:t>Tp</a:t>
            </a:r>
            <a:r>
              <a:rPr lang="en-US" dirty="0"/>
              <a:t>&gt; &gt;::other&gt;::iterator, bool&gt; std::map&lt;_Key, _</a:t>
            </a:r>
            <a:r>
              <a:rPr lang="en-US" dirty="0" err="1"/>
              <a:t>Tp</a:t>
            </a:r>
            <a:r>
              <a:rPr lang="en-US" dirty="0"/>
              <a:t>, _Compare, _</a:t>
            </a:r>
            <a:r>
              <a:rPr lang="en-US" dirty="0" err="1"/>
              <a:t>Alloc</a:t>
            </a:r>
            <a:r>
              <a:rPr lang="en-US" dirty="0"/>
              <a:t>&gt;::insert(const </a:t>
            </a:r>
            <a:r>
              <a:rPr lang="en-US" dirty="0" err="1"/>
              <a:t>value_type</a:t>
            </a:r>
            <a:r>
              <a:rPr lang="en-US" dirty="0"/>
              <a:t>&amp;) [with _Key = std::__cxx11::</a:t>
            </a:r>
            <a:r>
              <a:rPr lang="en-US" dirty="0" err="1"/>
              <a:t>basic_string</a:t>
            </a:r>
            <a:r>
              <a:rPr lang="en-US" dirty="0"/>
              <a:t>&lt;char&gt;; _</a:t>
            </a:r>
            <a:r>
              <a:rPr lang="en-US" dirty="0" err="1"/>
              <a:t>Tp</a:t>
            </a:r>
            <a:r>
              <a:rPr lang="en-US" dirty="0"/>
              <a:t> = </a:t>
            </a:r>
            <a:r>
              <a:rPr lang="en-US" dirty="0" err="1"/>
              <a:t>Bignum</a:t>
            </a:r>
            <a:r>
              <a:rPr lang="en-US" dirty="0"/>
              <a:t>; _Compare = std::less&lt;std::__cxx11::</a:t>
            </a:r>
            <a:r>
              <a:rPr lang="en-US" dirty="0" err="1"/>
              <a:t>basic_string</a:t>
            </a:r>
            <a:r>
              <a:rPr lang="en-US" dirty="0"/>
              <a:t>&lt;char&gt; &gt;; _</a:t>
            </a:r>
            <a:r>
              <a:rPr lang="en-US" dirty="0" err="1"/>
              <a:t>Alloc</a:t>
            </a:r>
            <a:r>
              <a:rPr lang="en-US" dirty="0"/>
              <a:t> = std::allocator&lt;std::pair&lt;const std::__cxx11::</a:t>
            </a:r>
            <a:r>
              <a:rPr lang="en-US" dirty="0" err="1"/>
              <a:t>basic_string</a:t>
            </a:r>
            <a:r>
              <a:rPr lang="en-US" dirty="0"/>
              <a:t>&lt;char&gt;, </a:t>
            </a:r>
            <a:r>
              <a:rPr lang="en-US" dirty="0" err="1"/>
              <a:t>Bignum</a:t>
            </a:r>
            <a:r>
              <a:rPr lang="en-US" dirty="0"/>
              <a:t>&gt; &gt;; </a:t>
            </a:r>
            <a:r>
              <a:rPr lang="en-US" dirty="0" err="1"/>
              <a:t>typename</a:t>
            </a:r>
            <a:r>
              <a:rPr lang="en-US" dirty="0"/>
              <a:t> std::_</a:t>
            </a:r>
            <a:r>
              <a:rPr lang="en-US" dirty="0" err="1"/>
              <a:t>Rb_tree</a:t>
            </a:r>
            <a:r>
              <a:rPr lang="en-US" dirty="0"/>
              <a:t>&lt;_Key, std::pair&lt;const _Key, _</a:t>
            </a:r>
            <a:r>
              <a:rPr lang="en-US" dirty="0" err="1"/>
              <a:t>Tp</a:t>
            </a:r>
            <a:r>
              <a:rPr lang="en-US" dirty="0"/>
              <a:t>&gt;, std::_Select1st&lt;std::pair&lt;const _Key, _</a:t>
            </a:r>
            <a:r>
              <a:rPr lang="en-US" dirty="0" err="1"/>
              <a:t>Tp</a:t>
            </a:r>
            <a:r>
              <a:rPr lang="en-US" dirty="0"/>
              <a:t>&gt; &gt;, _Compare, </a:t>
            </a:r>
            <a:r>
              <a:rPr lang="en-US" dirty="0" err="1"/>
              <a:t>typename</a:t>
            </a:r>
            <a:r>
              <a:rPr lang="en-US" dirty="0"/>
              <a:t> __</a:t>
            </a:r>
            <a:r>
              <a:rPr lang="en-US" dirty="0" err="1"/>
              <a:t>gnu_cxx</a:t>
            </a:r>
            <a:r>
              <a:rPr lang="en-US" dirty="0"/>
              <a:t>::__</a:t>
            </a:r>
            <a:r>
              <a:rPr lang="en-US" dirty="0" err="1"/>
              <a:t>alloc_traits</a:t>
            </a:r>
            <a:r>
              <a:rPr lang="en-US" dirty="0"/>
              <a:t>&lt;_Allocator&gt;::rebind&lt;std::pair&lt;const _Key, _</a:t>
            </a:r>
            <a:r>
              <a:rPr lang="en-US" dirty="0" err="1"/>
              <a:t>Tp</a:t>
            </a:r>
            <a:r>
              <a:rPr lang="en-US" dirty="0"/>
              <a:t>&gt; &gt;::other&gt;::iterator = std::_</a:t>
            </a:r>
            <a:r>
              <a:rPr lang="en-US" dirty="0" err="1"/>
              <a:t>Rb_tree_iterator</a:t>
            </a:r>
            <a:r>
              <a:rPr lang="en-US" dirty="0"/>
              <a:t>&lt;std::pair&lt;const std::__cxx11::</a:t>
            </a:r>
            <a:r>
              <a:rPr lang="en-US" dirty="0" err="1"/>
              <a:t>basic_string</a:t>
            </a:r>
            <a:r>
              <a:rPr lang="en-US" dirty="0"/>
              <a:t>&lt;char&gt;, </a:t>
            </a:r>
            <a:r>
              <a:rPr lang="en-US" dirty="0" err="1"/>
              <a:t>Bignum</a:t>
            </a:r>
            <a:r>
              <a:rPr lang="en-US" dirty="0"/>
              <a:t>&gt; &gt;; std::map&lt;_Key, _</a:t>
            </a:r>
            <a:r>
              <a:rPr lang="en-US" dirty="0" err="1"/>
              <a:t>Tp</a:t>
            </a:r>
            <a:r>
              <a:rPr lang="en-US" dirty="0"/>
              <a:t>, _Compare, _</a:t>
            </a:r>
            <a:r>
              <a:rPr lang="en-US" dirty="0" err="1"/>
              <a:t>Alloc</a:t>
            </a:r>
            <a:r>
              <a:rPr lang="en-US" dirty="0"/>
              <a:t>&gt;::</a:t>
            </a:r>
            <a:r>
              <a:rPr lang="en-US" dirty="0" err="1"/>
              <a:t>value_type</a:t>
            </a:r>
            <a:r>
              <a:rPr lang="en-US" dirty="0"/>
              <a:t> = std::pair&lt;const std::__cxx11::</a:t>
            </a:r>
            <a:r>
              <a:rPr lang="en-US" dirty="0" err="1"/>
              <a:t>basic_string</a:t>
            </a:r>
            <a:r>
              <a:rPr lang="en-US" dirty="0"/>
              <a:t>&lt;char&gt;, </a:t>
            </a:r>
            <a:r>
              <a:rPr lang="en-US" dirty="0" err="1"/>
              <a:t>Bignum</a:t>
            </a:r>
            <a:r>
              <a:rPr lang="en-US" dirty="0"/>
              <a:t>&gt;]</a:t>
            </a:r>
          </a:p>
        </p:txBody>
      </p:sp>
    </p:spTree>
    <p:extLst>
      <p:ext uri="{BB962C8B-B14F-4D97-AF65-F5344CB8AC3E}">
        <p14:creationId xmlns:p14="http://schemas.microsoft.com/office/powerpoint/2010/main" val="40285426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57243-3401-4875-8715-CDD6B792D1E5}"/>
              </a:ext>
            </a:extLst>
          </p:cNvPr>
          <p:cNvSpPr>
            <a:spLocks noGrp="1"/>
          </p:cNvSpPr>
          <p:nvPr>
            <p:ph type="title"/>
          </p:nvPr>
        </p:nvSpPr>
        <p:spPr/>
        <p:txBody>
          <a:bodyPr/>
          <a:lstStyle/>
          <a:p>
            <a:r>
              <a:rPr lang="en-US" dirty="0"/>
              <a:t>What in the world was that???</a:t>
            </a:r>
          </a:p>
        </p:txBody>
      </p:sp>
      <p:sp>
        <p:nvSpPr>
          <p:cNvPr id="3" name="Content Placeholder 2">
            <a:extLst>
              <a:ext uri="{FF2B5EF4-FFF2-40B4-BE49-F238E27FC236}">
                <a16:creationId xmlns:a16="http://schemas.microsoft.com/office/drawing/2014/main" id="{79229A90-302A-4389-A2F9-2160CDD8C3B2}"/>
              </a:ext>
            </a:extLst>
          </p:cNvPr>
          <p:cNvSpPr>
            <a:spLocks noGrp="1"/>
          </p:cNvSpPr>
          <p:nvPr>
            <p:ph idx="1"/>
          </p:nvPr>
        </p:nvSpPr>
        <p:spPr>
          <a:xfrm>
            <a:off x="1024127" y="2286000"/>
            <a:ext cx="10947739" cy="4023360"/>
          </a:xfrm>
        </p:spPr>
        <p:txBody>
          <a:bodyPr>
            <a:normAutofit fontScale="92500"/>
          </a:bodyPr>
          <a:lstStyle/>
          <a:p>
            <a:r>
              <a:rPr lang="en-US" dirty="0"/>
              <a:t>The first thing to know is that C++ often generates its own variables.  To avoid name conflicts, it puts underscore characters (_) at the front.  </a:t>
            </a:r>
          </a:p>
          <a:p>
            <a:endParaRPr lang="en-US" dirty="0"/>
          </a:p>
          <a:p>
            <a:r>
              <a:rPr lang="en-US" dirty="0"/>
              <a:t>The second thing to know is that a std::map has a “comparison” function and an iterator, which (in my case) were defaults.</a:t>
            </a:r>
          </a:p>
          <a:p>
            <a:endParaRPr lang="en-US" dirty="0"/>
          </a:p>
          <a:p>
            <a:r>
              <a:rPr lang="en-US" dirty="0"/>
              <a:t>And so… this was the complete type for std::map&lt;std::</a:t>
            </a:r>
            <a:r>
              <a:rPr lang="en-US" dirty="0" err="1"/>
              <a:t>string,Bignum</a:t>
            </a:r>
            <a:r>
              <a:rPr lang="en-US" dirty="0"/>
              <a:t>&gt;.  </a:t>
            </a:r>
          </a:p>
        </p:txBody>
      </p:sp>
      <p:sp>
        <p:nvSpPr>
          <p:cNvPr id="4" name="Footer Placeholder 3">
            <a:extLst>
              <a:ext uri="{FF2B5EF4-FFF2-40B4-BE49-F238E27FC236}">
                <a16:creationId xmlns:a16="http://schemas.microsoft.com/office/drawing/2014/main" id="{829A693F-0405-4EC8-8907-236AB163A5B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F8E550FA-6261-4106-A782-FCFE916F3B19}"/>
              </a:ext>
            </a:extLst>
          </p:cNvPr>
          <p:cNvSpPr>
            <a:spLocks noGrp="1"/>
          </p:cNvSpPr>
          <p:nvPr>
            <p:ph type="sldNum" sz="quarter" idx="12"/>
          </p:nvPr>
        </p:nvSpPr>
        <p:spPr/>
        <p:txBody>
          <a:bodyPr/>
          <a:lstStyle/>
          <a:p>
            <a:fld id="{6547F9EC-0141-428E-9624-21FD351CB832}" type="slidenum">
              <a:rPr lang="en-US" smtClean="0"/>
              <a:t>57</a:t>
            </a:fld>
            <a:endParaRPr lang="en-US"/>
          </a:p>
        </p:txBody>
      </p:sp>
    </p:spTree>
    <p:extLst>
      <p:ext uri="{BB962C8B-B14F-4D97-AF65-F5344CB8AC3E}">
        <p14:creationId xmlns:p14="http://schemas.microsoft.com/office/powerpoint/2010/main" val="42931076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64A66-49AF-4E28-9087-471A35E69E22}"/>
              </a:ext>
            </a:extLst>
          </p:cNvPr>
          <p:cNvSpPr>
            <a:spLocks noGrp="1"/>
          </p:cNvSpPr>
          <p:nvPr>
            <p:ph type="title"/>
          </p:nvPr>
        </p:nvSpPr>
        <p:spPr/>
        <p:txBody>
          <a:bodyPr/>
          <a:lstStyle/>
          <a:p>
            <a:r>
              <a:rPr lang="en-US" dirty="0"/>
              <a:t>In fact, C++ wouldn’t be useful without type inference!</a:t>
            </a:r>
          </a:p>
        </p:txBody>
      </p:sp>
      <p:sp>
        <p:nvSpPr>
          <p:cNvPr id="3" name="Content Placeholder 2">
            <a:extLst>
              <a:ext uri="{FF2B5EF4-FFF2-40B4-BE49-F238E27FC236}">
                <a16:creationId xmlns:a16="http://schemas.microsoft.com/office/drawing/2014/main" id="{3D6025B9-5F47-4E62-B771-2558F82F7A4C}"/>
              </a:ext>
            </a:extLst>
          </p:cNvPr>
          <p:cNvSpPr>
            <a:spLocks noGrp="1"/>
          </p:cNvSpPr>
          <p:nvPr>
            <p:ph idx="1"/>
          </p:nvPr>
        </p:nvSpPr>
        <p:spPr/>
        <p:txBody>
          <a:bodyPr>
            <a:normAutofit/>
          </a:bodyPr>
          <a:lstStyle/>
          <a:p>
            <a:r>
              <a:rPr lang="en-US" dirty="0"/>
              <a:t>Const and </a:t>
            </a:r>
            <a:r>
              <a:rPr lang="en-US" dirty="0" err="1"/>
              <a:t>constexpr</a:t>
            </a:r>
            <a:r>
              <a:rPr lang="en-US" dirty="0"/>
              <a:t> are “natural fits” for C++ because the compiler is already doing so much automatic inference.</a:t>
            </a:r>
          </a:p>
          <a:p>
            <a:endParaRPr lang="en-US" dirty="0"/>
          </a:p>
          <a:p>
            <a:r>
              <a:rPr lang="en-US" dirty="0"/>
              <a:t>These annotations simply advise the compiler to do what it wanted to do in any case!</a:t>
            </a:r>
          </a:p>
          <a:p>
            <a:endParaRPr lang="en-US" dirty="0"/>
          </a:p>
          <a:p>
            <a:r>
              <a:rPr lang="en-US" dirty="0"/>
              <a:t>… just a glimpse of the true complexity of modern languages</a:t>
            </a:r>
          </a:p>
        </p:txBody>
      </p:sp>
      <p:sp>
        <p:nvSpPr>
          <p:cNvPr id="4" name="Footer Placeholder 3">
            <a:extLst>
              <a:ext uri="{FF2B5EF4-FFF2-40B4-BE49-F238E27FC236}">
                <a16:creationId xmlns:a16="http://schemas.microsoft.com/office/drawing/2014/main" id="{CC42CA92-2B5D-47ED-A25A-05317387960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2AA27B9-4E37-4029-90E8-60013FF2A784}"/>
              </a:ext>
            </a:extLst>
          </p:cNvPr>
          <p:cNvSpPr>
            <a:spLocks noGrp="1"/>
          </p:cNvSpPr>
          <p:nvPr>
            <p:ph type="sldNum" sz="quarter" idx="12"/>
          </p:nvPr>
        </p:nvSpPr>
        <p:spPr/>
        <p:txBody>
          <a:bodyPr/>
          <a:lstStyle/>
          <a:p>
            <a:fld id="{6547F9EC-0141-428E-9624-21FD351CB832}" type="slidenum">
              <a:rPr lang="en-US" smtClean="0"/>
              <a:t>58</a:t>
            </a:fld>
            <a:endParaRPr lang="en-US"/>
          </a:p>
        </p:txBody>
      </p:sp>
    </p:spTree>
    <p:extLst>
      <p:ext uri="{BB962C8B-B14F-4D97-AF65-F5344CB8AC3E}">
        <p14:creationId xmlns:p14="http://schemas.microsoft.com/office/powerpoint/2010/main" val="32008141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B7819-F3FD-4B47-9EF4-A3F118C4142F}"/>
              </a:ext>
            </a:extLst>
          </p:cNvPr>
          <p:cNvSpPr>
            <a:spLocks noGrp="1"/>
          </p:cNvSpPr>
          <p:nvPr>
            <p:ph type="title"/>
          </p:nvPr>
        </p:nvSpPr>
        <p:spPr/>
        <p:txBody>
          <a:bodyPr/>
          <a:lstStyle/>
          <a:p>
            <a:r>
              <a:rPr lang="en-US" dirty="0"/>
              <a:t>We saw constant expression math in Lecture 8, too!</a:t>
            </a:r>
          </a:p>
        </p:txBody>
      </p:sp>
      <p:sp>
        <p:nvSpPr>
          <p:cNvPr id="3" name="Content Placeholder 2">
            <a:extLst>
              <a:ext uri="{FF2B5EF4-FFF2-40B4-BE49-F238E27FC236}">
                <a16:creationId xmlns:a16="http://schemas.microsoft.com/office/drawing/2014/main" id="{22F8AF68-6425-4C40-8344-11EB3E563ED1}"/>
              </a:ext>
            </a:extLst>
          </p:cNvPr>
          <p:cNvSpPr>
            <a:spLocks noGrp="1"/>
          </p:cNvSpPr>
          <p:nvPr>
            <p:ph idx="1"/>
          </p:nvPr>
        </p:nvSpPr>
        <p:spPr/>
        <p:txBody>
          <a:bodyPr/>
          <a:lstStyle/>
          <a:p>
            <a:r>
              <a:rPr lang="en-US" dirty="0"/>
              <a:t>C++ depends upon it to recognize parallelizable logic.</a:t>
            </a:r>
          </a:p>
          <a:p>
            <a:endParaRPr lang="en-US" dirty="0"/>
          </a:p>
          <a:p>
            <a:r>
              <a:rPr lang="en-US" dirty="0"/>
              <a:t>In fact, even code rearrangement can be understood as a form of constant expression evaluation: the code is like an expression, and all the variant forms of it are “equivalent” representations</a:t>
            </a:r>
          </a:p>
          <a:p>
            <a:endParaRPr lang="en-US" dirty="0"/>
          </a:p>
          <a:p>
            <a:r>
              <a:rPr lang="en-US" dirty="0"/>
              <a:t>This conceptual insight is key to modern compilation…</a:t>
            </a:r>
          </a:p>
        </p:txBody>
      </p:sp>
      <p:sp>
        <p:nvSpPr>
          <p:cNvPr id="4" name="Footer Placeholder 3">
            <a:extLst>
              <a:ext uri="{FF2B5EF4-FFF2-40B4-BE49-F238E27FC236}">
                <a16:creationId xmlns:a16="http://schemas.microsoft.com/office/drawing/2014/main" id="{7650BAF4-C24F-4DAA-896B-8722893C270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35B66C2B-7CBA-437B-8FD7-7CC97F81DAB9}"/>
              </a:ext>
            </a:extLst>
          </p:cNvPr>
          <p:cNvSpPr>
            <a:spLocks noGrp="1"/>
          </p:cNvSpPr>
          <p:nvPr>
            <p:ph type="sldNum" sz="quarter" idx="12"/>
          </p:nvPr>
        </p:nvSpPr>
        <p:spPr/>
        <p:txBody>
          <a:bodyPr/>
          <a:lstStyle/>
          <a:p>
            <a:fld id="{6547F9EC-0141-428E-9624-21FD351CB832}" type="slidenum">
              <a:rPr lang="en-US" smtClean="0"/>
              <a:t>59</a:t>
            </a:fld>
            <a:endParaRPr lang="en-US"/>
          </a:p>
        </p:txBody>
      </p:sp>
    </p:spTree>
    <p:extLst>
      <p:ext uri="{BB962C8B-B14F-4D97-AF65-F5344CB8AC3E}">
        <p14:creationId xmlns:p14="http://schemas.microsoft.com/office/powerpoint/2010/main" val="3070663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69A4E-A365-411F-B1BB-0238BF7BBD2A}"/>
              </a:ext>
            </a:extLst>
          </p:cNvPr>
          <p:cNvSpPr>
            <a:spLocks noGrp="1"/>
          </p:cNvSpPr>
          <p:nvPr>
            <p:ph type="title"/>
          </p:nvPr>
        </p:nvSpPr>
        <p:spPr/>
        <p:txBody>
          <a:bodyPr/>
          <a:lstStyle/>
          <a:p>
            <a:r>
              <a:rPr lang="en-US" dirty="0"/>
              <a:t>… Fibonacci is the most famous example of recursion</a:t>
            </a:r>
          </a:p>
        </p:txBody>
      </p:sp>
      <p:sp>
        <p:nvSpPr>
          <p:cNvPr id="3" name="Content Placeholder 2">
            <a:extLst>
              <a:ext uri="{FF2B5EF4-FFF2-40B4-BE49-F238E27FC236}">
                <a16:creationId xmlns:a16="http://schemas.microsoft.com/office/drawing/2014/main" id="{7A9E8BF8-512A-423E-B5AC-270B5E8D4FEE}"/>
              </a:ext>
            </a:extLst>
          </p:cNvPr>
          <p:cNvSpPr>
            <a:spLocks noGrp="1"/>
          </p:cNvSpPr>
          <p:nvPr>
            <p:ph idx="1"/>
          </p:nvPr>
        </p:nvSpPr>
        <p:spPr/>
        <p:txBody>
          <a:bodyPr>
            <a:normAutofit fontScale="92500" lnSpcReduction="10000"/>
          </a:bodyPr>
          <a:lstStyle/>
          <a:p>
            <a:r>
              <a:rPr lang="en-US" dirty="0"/>
              <a:t>When first introduced to recursion, many students are confused because </a:t>
            </a:r>
          </a:p>
          <a:p>
            <a:pPr marL="514350" indent="-514350">
              <a:buFont typeface="+mj-lt"/>
              <a:buAutoNum type="arabicPeriod"/>
            </a:pPr>
            <a:r>
              <a:rPr lang="en-US" dirty="0"/>
              <a:t>The method is invoking itself, </a:t>
            </a:r>
          </a:p>
          <a:p>
            <a:pPr marL="514350" indent="-514350">
              <a:buFont typeface="+mj-lt"/>
              <a:buAutoNum type="arabicPeriod"/>
            </a:pPr>
            <a:r>
              <a:rPr lang="en-US" dirty="0"/>
              <a:t>The variable n is being used multiple times in different ways, </a:t>
            </a:r>
          </a:p>
          <a:p>
            <a:pPr marL="514350" indent="-514350">
              <a:buFont typeface="+mj-lt"/>
              <a:buAutoNum type="arabicPeriod"/>
            </a:pPr>
            <a:r>
              <a:rPr lang="en-US" dirty="0"/>
              <a:t>We even call </a:t>
            </a:r>
            <a:r>
              <a:rPr lang="en-US" dirty="0" err="1"/>
              <a:t>fibonacci</a:t>
            </a:r>
            <a:r>
              <a:rPr lang="en-US" dirty="0"/>
              <a:t> twice in the same block!</a:t>
            </a:r>
          </a:p>
          <a:p>
            <a:pPr marL="0" indent="0">
              <a:buNone/>
            </a:pPr>
            <a:endParaRPr lang="en-US" dirty="0"/>
          </a:p>
          <a:p>
            <a:pPr marL="0" indent="0">
              <a:buNone/>
            </a:pPr>
            <a:r>
              <a:rPr lang="en-US" dirty="0"/>
              <a:t>Over time, you learn to think in terms of “scope” and to view each instance as a separate scope of execution.</a:t>
            </a:r>
          </a:p>
        </p:txBody>
      </p:sp>
      <p:sp>
        <p:nvSpPr>
          <p:cNvPr id="4" name="Footer Placeholder 3">
            <a:extLst>
              <a:ext uri="{FF2B5EF4-FFF2-40B4-BE49-F238E27FC236}">
                <a16:creationId xmlns:a16="http://schemas.microsoft.com/office/drawing/2014/main" id="{3E77D7DD-C40A-42BD-BC31-240239DE6C8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05BEE9B4-DE52-4D2F-9AE1-04EDE981877B}"/>
              </a:ext>
            </a:extLst>
          </p:cNvPr>
          <p:cNvSpPr>
            <a:spLocks noGrp="1"/>
          </p:cNvSpPr>
          <p:nvPr>
            <p:ph type="sldNum" sz="quarter" idx="12"/>
          </p:nvPr>
        </p:nvSpPr>
        <p:spPr/>
        <p:txBody>
          <a:bodyPr/>
          <a:lstStyle/>
          <a:p>
            <a:fld id="{6547F9EC-0141-428E-9624-21FD351CB832}" type="slidenum">
              <a:rPr lang="en-US" smtClean="0"/>
              <a:t>6</a:t>
            </a:fld>
            <a:endParaRPr lang="en-US"/>
          </a:p>
        </p:txBody>
      </p:sp>
    </p:spTree>
    <p:extLst>
      <p:ext uri="{BB962C8B-B14F-4D97-AF65-F5344CB8AC3E}">
        <p14:creationId xmlns:p14="http://schemas.microsoft.com/office/powerpoint/2010/main" val="11304673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12B6-965E-4DB4-AAB4-FE0C4B8406ED}"/>
              </a:ext>
            </a:extLst>
          </p:cNvPr>
          <p:cNvSpPr>
            <a:spLocks noGrp="1"/>
          </p:cNvSpPr>
          <p:nvPr>
            <p:ph type="title"/>
          </p:nvPr>
        </p:nvSpPr>
        <p:spPr/>
        <p:txBody>
          <a:bodyPr/>
          <a:lstStyle/>
          <a:p>
            <a:r>
              <a:rPr lang="en-US"/>
              <a:t>But beware: Not </a:t>
            </a:r>
            <a:r>
              <a:rPr lang="en-US" dirty="0"/>
              <a:t>every static analysis problem can be solved!</a:t>
            </a:r>
          </a:p>
        </p:txBody>
      </p:sp>
      <p:sp>
        <p:nvSpPr>
          <p:cNvPr id="3" name="Content Placeholder 2">
            <a:extLst>
              <a:ext uri="{FF2B5EF4-FFF2-40B4-BE49-F238E27FC236}">
                <a16:creationId xmlns:a16="http://schemas.microsoft.com/office/drawing/2014/main" id="{9AB8D4BA-12F7-4963-9630-3981FB230E89}"/>
              </a:ext>
            </a:extLst>
          </p:cNvPr>
          <p:cNvSpPr>
            <a:spLocks noGrp="1"/>
          </p:cNvSpPr>
          <p:nvPr>
            <p:ph idx="1"/>
          </p:nvPr>
        </p:nvSpPr>
        <p:spPr/>
        <p:txBody>
          <a:bodyPr>
            <a:normAutofit/>
          </a:bodyPr>
          <a:lstStyle/>
          <a:p>
            <a:r>
              <a:rPr lang="en-US" dirty="0"/>
              <a:t>We already saw this with </a:t>
            </a:r>
            <a:r>
              <a:rPr lang="en-US" dirty="0" err="1"/>
              <a:t>constexpr</a:t>
            </a:r>
            <a:r>
              <a:rPr lang="en-US" dirty="0"/>
              <a:t> and </a:t>
            </a:r>
            <a:r>
              <a:rPr lang="en-US" dirty="0" err="1"/>
              <a:t>inlining</a:t>
            </a:r>
            <a:r>
              <a:rPr lang="en-US" dirty="0"/>
              <a:t>: recursion can exceed the limitations of the compiler.</a:t>
            </a:r>
          </a:p>
          <a:p>
            <a:endParaRPr lang="en-US" dirty="0"/>
          </a:p>
          <a:p>
            <a:r>
              <a:rPr lang="en-US" dirty="0"/>
              <a:t>In fact, static analysis can even run into “unsolvable” problems!</a:t>
            </a:r>
          </a:p>
          <a:p>
            <a:pPr lvl="1"/>
            <a:r>
              <a:rPr lang="en-US" dirty="0"/>
              <a:t> Type inference (auto) is potentially undecidable.  Even the decidable </a:t>
            </a:r>
            <a:br>
              <a:rPr lang="en-US" dirty="0"/>
            </a:br>
            <a:r>
              <a:rPr lang="en-US" dirty="0"/>
              <a:t>   versions have high complexity.  Auto normally is successful.</a:t>
            </a:r>
          </a:p>
          <a:p>
            <a:pPr lvl="1"/>
            <a:r>
              <a:rPr lang="en-US" dirty="0"/>
              <a:t> But experts can construct cases in which C++ may not be sure</a:t>
            </a:r>
            <a:br>
              <a:rPr lang="en-US" dirty="0"/>
            </a:br>
            <a:r>
              <a:rPr lang="en-US" dirty="0"/>
              <a:t>  what the type of a variable is… and will give an error</a:t>
            </a:r>
          </a:p>
        </p:txBody>
      </p:sp>
      <p:sp>
        <p:nvSpPr>
          <p:cNvPr id="4" name="Footer Placeholder 3">
            <a:extLst>
              <a:ext uri="{FF2B5EF4-FFF2-40B4-BE49-F238E27FC236}">
                <a16:creationId xmlns:a16="http://schemas.microsoft.com/office/drawing/2014/main" id="{AABA0C8D-9207-4ECF-AC5E-55175CBBA2A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79DAEBA5-C4A5-43D3-A91D-D98EB1F2F99B}"/>
              </a:ext>
            </a:extLst>
          </p:cNvPr>
          <p:cNvSpPr>
            <a:spLocks noGrp="1"/>
          </p:cNvSpPr>
          <p:nvPr>
            <p:ph type="sldNum" sz="quarter" idx="12"/>
          </p:nvPr>
        </p:nvSpPr>
        <p:spPr/>
        <p:txBody>
          <a:bodyPr/>
          <a:lstStyle/>
          <a:p>
            <a:fld id="{6547F9EC-0141-428E-9624-21FD351CB832}" type="slidenum">
              <a:rPr lang="en-US" smtClean="0"/>
              <a:t>60</a:t>
            </a:fld>
            <a:endParaRPr lang="en-US"/>
          </a:p>
        </p:txBody>
      </p:sp>
    </p:spTree>
    <p:extLst>
      <p:ext uri="{BB962C8B-B14F-4D97-AF65-F5344CB8AC3E}">
        <p14:creationId xmlns:p14="http://schemas.microsoft.com/office/powerpoint/2010/main" val="10424518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7006C-2018-4DCA-9C6F-973F0997645C}"/>
              </a:ext>
            </a:extLst>
          </p:cNvPr>
          <p:cNvSpPr>
            <a:spLocks noGrp="1"/>
          </p:cNvSpPr>
          <p:nvPr>
            <p:ph type="title"/>
          </p:nvPr>
        </p:nvSpPr>
        <p:spPr/>
        <p:txBody>
          <a:bodyPr/>
          <a:lstStyle/>
          <a:p>
            <a:r>
              <a:rPr lang="en-US" dirty="0"/>
              <a:t>Summary from today</a:t>
            </a:r>
          </a:p>
        </p:txBody>
      </p:sp>
      <p:sp>
        <p:nvSpPr>
          <p:cNvPr id="3" name="Content Placeholder 2">
            <a:extLst>
              <a:ext uri="{FF2B5EF4-FFF2-40B4-BE49-F238E27FC236}">
                <a16:creationId xmlns:a16="http://schemas.microsoft.com/office/drawing/2014/main" id="{6EE0FD2E-D223-4563-82A2-8DF93EFF2610}"/>
              </a:ext>
            </a:extLst>
          </p:cNvPr>
          <p:cNvSpPr>
            <a:spLocks noGrp="1"/>
          </p:cNvSpPr>
          <p:nvPr>
            <p:ph idx="1"/>
          </p:nvPr>
        </p:nvSpPr>
        <p:spPr/>
        <p:txBody>
          <a:bodyPr>
            <a:normAutofit fontScale="85000" lnSpcReduction="20000"/>
          </a:bodyPr>
          <a:lstStyle/>
          <a:p>
            <a:r>
              <a:rPr lang="en-US" dirty="0"/>
              <a:t>C++ has advanced features that permit compile-time code analysis, compile-time type inference, and compile-time expression evaluation.  This even includes recursive functions!</a:t>
            </a:r>
          </a:p>
          <a:p>
            <a:endParaRPr lang="en-US" dirty="0"/>
          </a:p>
          <a:p>
            <a:r>
              <a:rPr lang="en-US" dirty="0"/>
              <a:t>When we use const / </a:t>
            </a:r>
            <a:r>
              <a:rPr lang="en-US" dirty="0" err="1"/>
              <a:t>consteval</a:t>
            </a:r>
            <a:r>
              <a:rPr lang="en-US"/>
              <a:t> / constexpr</a:t>
            </a:r>
            <a:r>
              <a:rPr lang="en-US" dirty="0"/>
              <a:t>, we “control” the compiler, which lets us ensure that the optimized code will use specialized instructions or achieve other kinds of efficiencies.</a:t>
            </a:r>
          </a:p>
          <a:p>
            <a:endParaRPr lang="en-US" dirty="0"/>
          </a:p>
          <a:p>
            <a:r>
              <a:rPr lang="en-US" dirty="0"/>
              <a:t>We code in an elegant, high-level way yet can control the compilation process down to ensuring that C++ will make the choices we want.</a:t>
            </a:r>
          </a:p>
        </p:txBody>
      </p:sp>
      <p:sp>
        <p:nvSpPr>
          <p:cNvPr id="4" name="Footer Placeholder 3">
            <a:extLst>
              <a:ext uri="{FF2B5EF4-FFF2-40B4-BE49-F238E27FC236}">
                <a16:creationId xmlns:a16="http://schemas.microsoft.com/office/drawing/2014/main" id="{755A23E5-5998-4514-80C1-AA63FC6EA56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8203FFE-2FC5-4F6C-B08B-A70A6B2D4EB1}"/>
              </a:ext>
            </a:extLst>
          </p:cNvPr>
          <p:cNvSpPr>
            <a:spLocks noGrp="1"/>
          </p:cNvSpPr>
          <p:nvPr>
            <p:ph type="sldNum" sz="quarter" idx="12"/>
          </p:nvPr>
        </p:nvSpPr>
        <p:spPr/>
        <p:txBody>
          <a:bodyPr/>
          <a:lstStyle/>
          <a:p>
            <a:fld id="{6547F9EC-0141-428E-9624-21FD351CB832}" type="slidenum">
              <a:rPr lang="en-US" smtClean="0"/>
              <a:t>61</a:t>
            </a:fld>
            <a:endParaRPr lang="en-US"/>
          </a:p>
        </p:txBody>
      </p:sp>
    </p:spTree>
    <p:extLst>
      <p:ext uri="{BB962C8B-B14F-4D97-AF65-F5344CB8AC3E}">
        <p14:creationId xmlns:p14="http://schemas.microsoft.com/office/powerpoint/2010/main" val="3243879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4B49C-79DD-4DB4-A91B-601C61A468E2}"/>
              </a:ext>
            </a:extLst>
          </p:cNvPr>
          <p:cNvSpPr>
            <a:spLocks noGrp="1"/>
          </p:cNvSpPr>
          <p:nvPr>
            <p:ph type="title"/>
          </p:nvPr>
        </p:nvSpPr>
        <p:spPr/>
        <p:txBody>
          <a:bodyPr/>
          <a:lstStyle/>
          <a:p>
            <a:r>
              <a:rPr lang="en-US" dirty="0"/>
              <a:t>Where is Fibonacci processed?</a:t>
            </a:r>
          </a:p>
        </p:txBody>
      </p:sp>
      <p:sp>
        <p:nvSpPr>
          <p:cNvPr id="3" name="Content Placeholder 2">
            <a:extLst>
              <a:ext uri="{FF2B5EF4-FFF2-40B4-BE49-F238E27FC236}">
                <a16:creationId xmlns:a16="http://schemas.microsoft.com/office/drawing/2014/main" id="{909D8460-355F-4426-BFCB-EDB3084752B1}"/>
              </a:ext>
            </a:extLst>
          </p:cNvPr>
          <p:cNvSpPr>
            <a:spLocks noGrp="1"/>
          </p:cNvSpPr>
          <p:nvPr>
            <p:ph idx="1"/>
          </p:nvPr>
        </p:nvSpPr>
        <p:spPr/>
        <p:txBody>
          <a:bodyPr/>
          <a:lstStyle/>
          <a:p>
            <a:r>
              <a:rPr lang="en-US" dirty="0"/>
              <a:t>In the case of Java or Python, we would know that Fibonacci is performed at runtime, and we learn all about the costs (will review these costs in a moment).</a:t>
            </a:r>
          </a:p>
          <a:p>
            <a:endParaRPr lang="en-US" dirty="0"/>
          </a:p>
          <a:p>
            <a:r>
              <a:rPr lang="en-US" dirty="0"/>
              <a:t>But the bottom line is: The function is translated to a highly efficient data structure (Python) or intermediate code that maps to instructions (Java), then this logic is interpreted or executed.</a:t>
            </a:r>
          </a:p>
        </p:txBody>
      </p:sp>
      <p:sp>
        <p:nvSpPr>
          <p:cNvPr id="4" name="Footer Placeholder 3">
            <a:extLst>
              <a:ext uri="{FF2B5EF4-FFF2-40B4-BE49-F238E27FC236}">
                <a16:creationId xmlns:a16="http://schemas.microsoft.com/office/drawing/2014/main" id="{4D58ECBF-90D6-4B94-892A-83DB22267C7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EF9C7477-47B9-416C-A73E-EF3BC2BEEE77}"/>
              </a:ext>
            </a:extLst>
          </p:cNvPr>
          <p:cNvSpPr>
            <a:spLocks noGrp="1"/>
          </p:cNvSpPr>
          <p:nvPr>
            <p:ph type="sldNum" sz="quarter" idx="12"/>
          </p:nvPr>
        </p:nvSpPr>
        <p:spPr/>
        <p:txBody>
          <a:bodyPr/>
          <a:lstStyle/>
          <a:p>
            <a:fld id="{6547F9EC-0141-428E-9624-21FD351CB832}" type="slidenum">
              <a:rPr lang="en-US" smtClean="0"/>
              <a:t>7</a:t>
            </a:fld>
            <a:endParaRPr lang="en-US"/>
          </a:p>
        </p:txBody>
      </p:sp>
    </p:spTree>
    <p:extLst>
      <p:ext uri="{BB962C8B-B14F-4D97-AF65-F5344CB8AC3E}">
        <p14:creationId xmlns:p14="http://schemas.microsoft.com/office/powerpoint/2010/main" val="2061892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4B49C-79DD-4DB4-A91B-601C61A468E2}"/>
              </a:ext>
            </a:extLst>
          </p:cNvPr>
          <p:cNvSpPr>
            <a:spLocks noGrp="1"/>
          </p:cNvSpPr>
          <p:nvPr>
            <p:ph type="title"/>
          </p:nvPr>
        </p:nvSpPr>
        <p:spPr/>
        <p:txBody>
          <a:bodyPr/>
          <a:lstStyle/>
          <a:p>
            <a:r>
              <a:rPr lang="en-US" dirty="0"/>
              <a:t>Where is Fibonacci processed?</a:t>
            </a:r>
          </a:p>
        </p:txBody>
      </p:sp>
      <p:sp>
        <p:nvSpPr>
          <p:cNvPr id="3" name="Content Placeholder 2">
            <a:extLst>
              <a:ext uri="{FF2B5EF4-FFF2-40B4-BE49-F238E27FC236}">
                <a16:creationId xmlns:a16="http://schemas.microsoft.com/office/drawing/2014/main" id="{909D8460-355F-4426-BFCB-EDB3084752B1}"/>
              </a:ext>
            </a:extLst>
          </p:cNvPr>
          <p:cNvSpPr>
            <a:spLocks noGrp="1"/>
          </p:cNvSpPr>
          <p:nvPr>
            <p:ph idx="1"/>
          </p:nvPr>
        </p:nvSpPr>
        <p:spPr/>
        <p:txBody>
          <a:bodyPr>
            <a:normAutofit/>
          </a:bodyPr>
          <a:lstStyle/>
          <a:p>
            <a:r>
              <a:rPr lang="en-US" dirty="0"/>
              <a:t>In C++ there are several possible answers.</a:t>
            </a:r>
          </a:p>
          <a:p>
            <a:endParaRPr lang="en-US" dirty="0"/>
          </a:p>
          <a:p>
            <a:r>
              <a:rPr lang="en-US" dirty="0"/>
              <a:t>The compiler generates any required code but with a more complete analysis: Python and Java types cannot be fully known until runtime, whereas C++ types are known at compile time.</a:t>
            </a:r>
          </a:p>
          <a:p>
            <a:endParaRPr lang="en-US" dirty="0"/>
          </a:p>
          <a:p>
            <a:r>
              <a:rPr lang="en-US" dirty="0"/>
              <a:t>But there are also cases where </a:t>
            </a:r>
            <a:r>
              <a:rPr lang="en-US" i="1" u="sng" dirty="0"/>
              <a:t>less</a:t>
            </a:r>
            <a:r>
              <a:rPr lang="en-US" dirty="0"/>
              <a:t> code or </a:t>
            </a:r>
            <a:r>
              <a:rPr lang="en-US" i="1" u="sng" dirty="0"/>
              <a:t>no</a:t>
            </a:r>
            <a:r>
              <a:rPr lang="en-US" i="1" dirty="0"/>
              <a:t> </a:t>
            </a:r>
            <a:r>
              <a:rPr lang="en-US" dirty="0"/>
              <a:t>code is needed!</a:t>
            </a:r>
          </a:p>
        </p:txBody>
      </p:sp>
      <p:sp>
        <p:nvSpPr>
          <p:cNvPr id="4" name="Footer Placeholder 3">
            <a:extLst>
              <a:ext uri="{FF2B5EF4-FFF2-40B4-BE49-F238E27FC236}">
                <a16:creationId xmlns:a16="http://schemas.microsoft.com/office/drawing/2014/main" id="{4D58ECBF-90D6-4B94-892A-83DB22267C7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EF9C7477-47B9-416C-A73E-EF3BC2BEEE77}"/>
              </a:ext>
            </a:extLst>
          </p:cNvPr>
          <p:cNvSpPr>
            <a:spLocks noGrp="1"/>
          </p:cNvSpPr>
          <p:nvPr>
            <p:ph type="sldNum" sz="quarter" idx="12"/>
          </p:nvPr>
        </p:nvSpPr>
        <p:spPr/>
        <p:txBody>
          <a:bodyPr/>
          <a:lstStyle/>
          <a:p>
            <a:fld id="{6547F9EC-0141-428E-9624-21FD351CB832}" type="slidenum">
              <a:rPr lang="en-US" smtClean="0"/>
              <a:t>8</a:t>
            </a:fld>
            <a:endParaRPr lang="en-US"/>
          </a:p>
        </p:txBody>
      </p:sp>
    </p:spTree>
    <p:extLst>
      <p:ext uri="{BB962C8B-B14F-4D97-AF65-F5344CB8AC3E}">
        <p14:creationId xmlns:p14="http://schemas.microsoft.com/office/powerpoint/2010/main" val="4169567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15A33-025A-4033-BC94-86D92F98ED9B}"/>
              </a:ext>
            </a:extLst>
          </p:cNvPr>
          <p:cNvSpPr>
            <a:spLocks noGrp="1"/>
          </p:cNvSpPr>
          <p:nvPr>
            <p:ph type="title"/>
          </p:nvPr>
        </p:nvSpPr>
        <p:spPr/>
        <p:txBody>
          <a:bodyPr/>
          <a:lstStyle/>
          <a:p>
            <a:r>
              <a:rPr lang="en-US" dirty="0"/>
              <a:t>… does N need a memory location?</a:t>
            </a:r>
          </a:p>
        </p:txBody>
      </p:sp>
      <p:sp>
        <p:nvSpPr>
          <p:cNvPr id="3" name="Content Placeholder 2">
            <a:extLst>
              <a:ext uri="{FF2B5EF4-FFF2-40B4-BE49-F238E27FC236}">
                <a16:creationId xmlns:a16="http://schemas.microsoft.com/office/drawing/2014/main" id="{7D5DA34F-4B2D-4432-9EF2-CD41518B2C0E}"/>
              </a:ext>
            </a:extLst>
          </p:cNvPr>
          <p:cNvSpPr>
            <a:spLocks noGrp="1"/>
          </p:cNvSpPr>
          <p:nvPr>
            <p:ph idx="1"/>
          </p:nvPr>
        </p:nvSpPr>
        <p:spPr/>
        <p:txBody>
          <a:bodyPr>
            <a:normAutofit fontScale="92500" lnSpcReduction="10000"/>
          </a:bodyPr>
          <a:lstStyle/>
          <a:p>
            <a:r>
              <a:rPr lang="en-US" dirty="0"/>
              <a:t>Where does the memory for argument n reside?    In Java or Python, n resides on the stack.  Each time </a:t>
            </a:r>
            <a:r>
              <a:rPr lang="en-US" dirty="0" err="1"/>
              <a:t>fibonacci</a:t>
            </a:r>
            <a:r>
              <a:rPr lang="en-US" dirty="0"/>
              <a:t> is called:</a:t>
            </a:r>
          </a:p>
          <a:p>
            <a:pPr>
              <a:buFont typeface="Wingdings" panose="05000000000000000000" pitchFamily="2" charset="2"/>
              <a:buChar char="Ø"/>
            </a:pPr>
            <a:r>
              <a:rPr lang="en-US" dirty="0"/>
              <a:t>  Push any registers to the stack, including the return PC</a:t>
            </a:r>
          </a:p>
          <a:p>
            <a:pPr>
              <a:buFont typeface="Wingdings" panose="05000000000000000000" pitchFamily="2" charset="2"/>
              <a:buChar char="Ø"/>
            </a:pPr>
            <a:r>
              <a:rPr lang="en-US" dirty="0"/>
              <a:t>  Push arguments (in our case, the current value of n)</a:t>
            </a:r>
          </a:p>
          <a:p>
            <a:pPr>
              <a:buFont typeface="Wingdings" panose="05000000000000000000" pitchFamily="2" charset="2"/>
              <a:buChar char="Ø"/>
            </a:pPr>
            <a:r>
              <a:rPr lang="en-US" dirty="0"/>
              <a:t>  Jump to </a:t>
            </a:r>
            <a:r>
              <a:rPr lang="en-US" dirty="0" err="1"/>
              <a:t>fibonacci</a:t>
            </a:r>
            <a:r>
              <a:rPr lang="en-US" dirty="0"/>
              <a:t>, which allocates space on the stack for local</a:t>
            </a:r>
            <a:br>
              <a:rPr lang="en-US" dirty="0"/>
            </a:br>
            <a:r>
              <a:rPr lang="en-US" dirty="0"/>
              <a:t>    variables (in our case there aren’t any), and executes</a:t>
            </a:r>
          </a:p>
          <a:p>
            <a:pPr>
              <a:buFont typeface="Wingdings" panose="05000000000000000000" pitchFamily="2" charset="2"/>
              <a:buChar char="Ø"/>
            </a:pPr>
            <a:r>
              <a:rPr lang="en-US" dirty="0"/>
              <a:t>  When finished, </a:t>
            </a:r>
            <a:r>
              <a:rPr lang="en-US" dirty="0" err="1"/>
              <a:t>fibonacci</a:t>
            </a:r>
            <a:r>
              <a:rPr lang="en-US" dirty="0"/>
              <a:t> pops the PC and returns to the caller</a:t>
            </a:r>
          </a:p>
          <a:p>
            <a:pPr>
              <a:buFont typeface="Wingdings" panose="05000000000000000000" pitchFamily="2" charset="2"/>
              <a:buChar char="Ø"/>
            </a:pPr>
            <a:r>
              <a:rPr lang="en-US" dirty="0"/>
              <a:t>  The caller code pops data it pushed (and perhaps also the result)</a:t>
            </a:r>
          </a:p>
        </p:txBody>
      </p:sp>
      <p:sp>
        <p:nvSpPr>
          <p:cNvPr id="4" name="Footer Placeholder 3">
            <a:extLst>
              <a:ext uri="{FF2B5EF4-FFF2-40B4-BE49-F238E27FC236}">
                <a16:creationId xmlns:a16="http://schemas.microsoft.com/office/drawing/2014/main" id="{55A37F14-6D7C-4CF2-85D5-F593E237354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EDF3FE44-6A50-4C81-B884-D42823A4B3B3}"/>
              </a:ext>
            </a:extLst>
          </p:cNvPr>
          <p:cNvSpPr>
            <a:spLocks noGrp="1"/>
          </p:cNvSpPr>
          <p:nvPr>
            <p:ph type="sldNum" sz="quarter" idx="12"/>
          </p:nvPr>
        </p:nvSpPr>
        <p:spPr/>
        <p:txBody>
          <a:bodyPr/>
          <a:lstStyle/>
          <a:p>
            <a:fld id="{6547F9EC-0141-428E-9624-21FD351CB832}" type="slidenum">
              <a:rPr lang="en-US" smtClean="0"/>
              <a:t>9</a:t>
            </a:fld>
            <a:endParaRPr lang="en-US"/>
          </a:p>
        </p:txBody>
      </p:sp>
    </p:spTree>
    <p:extLst>
      <p:ext uri="{BB962C8B-B14F-4D97-AF65-F5344CB8AC3E}">
        <p14:creationId xmlns:p14="http://schemas.microsoft.com/office/powerpoint/2010/main" val="229369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3970</TotalTime>
  <Words>5421</Words>
  <Application>Microsoft Office PowerPoint</Application>
  <PresentationFormat>Widescreen</PresentationFormat>
  <Paragraphs>602</Paragraphs>
  <Slides>61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61</vt:i4>
      </vt:variant>
    </vt:vector>
  </HeadingPairs>
  <TitlesOfParts>
    <vt:vector size="68" baseType="lpstr">
      <vt:lpstr>Calibri</vt:lpstr>
      <vt:lpstr>Courier New</vt:lpstr>
      <vt:lpstr>Tw Cen MT</vt:lpstr>
      <vt:lpstr>Tw Cen MT Condensed</vt:lpstr>
      <vt:lpstr>Wingdings</vt:lpstr>
      <vt:lpstr>Wingdings 3</vt:lpstr>
      <vt:lpstr>Integral</vt:lpstr>
      <vt:lpstr>Constant expressions in C++</vt:lpstr>
      <vt:lpstr>Idea Map For Today</vt:lpstr>
      <vt:lpstr>Connection to conceptual abstraction</vt:lpstr>
      <vt:lpstr>how do programs in C or C++ become executables?</vt:lpstr>
      <vt:lpstr>Consider the humble procedure call…</vt:lpstr>
      <vt:lpstr>… Fibonacci is the most famous example of recursion</vt:lpstr>
      <vt:lpstr>Where is Fibonacci processed?</vt:lpstr>
      <vt:lpstr>Where is Fibonacci processed?</vt:lpstr>
      <vt:lpstr>… does N need a memory location?</vt:lpstr>
      <vt:lpstr>Fibonacci(5)</vt:lpstr>
      <vt:lpstr>Common optimization</vt:lpstr>
      <vt:lpstr>Without memoization, Where is time being spent?</vt:lpstr>
      <vt:lpstr>The cost of the recursive calls?</vt:lpstr>
      <vt:lpstr>… now we can fill in the “?” with 6</vt:lpstr>
      <vt:lpstr>How many instructions to push and pop arguments?</vt:lpstr>
      <vt:lpstr>Some questions we can ask</vt:lpstr>
      <vt:lpstr>C++ “CONST” ANNOTATION</vt:lpstr>
      <vt:lpstr>Fibonacci with const</vt:lpstr>
      <vt:lpstr>C++ const annotation</vt:lpstr>
      <vt:lpstr>What if I don’t know ahead of time?</vt:lpstr>
      <vt:lpstr>How does C++ leverage this const?</vt:lpstr>
      <vt:lpstr>Why is this so great?</vt:lpstr>
      <vt:lpstr>More examples using “const”</vt:lpstr>
      <vt:lpstr>More examples using “const”</vt:lpstr>
      <vt:lpstr>More examples using “const”</vt:lpstr>
      <vt:lpstr>Worth knowing</vt:lpstr>
      <vt:lpstr>More examples using “const”</vt:lpstr>
      <vt:lpstr>More examples using “const”</vt:lpstr>
      <vt:lpstr>aside</vt:lpstr>
      <vt:lpstr>… but const can also mean “I don’t change this argument”</vt:lpstr>
      <vt:lpstr>By-reference sometimes matters a lot!!</vt:lpstr>
      <vt:lpstr>By-reference sometimes matters a lot!!</vt:lpstr>
      <vt:lpstr>By-reference sometimes matters a lot!!</vt:lpstr>
      <vt:lpstr>Consteval and constexpr</vt:lpstr>
      <vt:lpstr>Consteval and constexpr</vt:lpstr>
      <vt:lpstr>Consteval and constexpr</vt:lpstr>
      <vt:lpstr>Functions used in constant expressions</vt:lpstr>
      <vt:lpstr>We can combine these annotations</vt:lpstr>
      <vt:lpstr>How does this impact Fibonacci(n)?</vt:lpstr>
      <vt:lpstr>We can combine these annotations</vt:lpstr>
      <vt:lpstr>Inline</vt:lpstr>
      <vt:lpstr>Inlining is automatic… yet the keyword is still commonly used</vt:lpstr>
      <vt:lpstr>Consteval will save 255 instructions!</vt:lpstr>
      <vt:lpstr>A concrete puzzle</vt:lpstr>
      <vt:lpstr>Infinite recursion???</vt:lpstr>
      <vt:lpstr>Recursive inlining?</vt:lpstr>
      <vt:lpstr>Recursive inlining?</vt:lpstr>
      <vt:lpstr>Overflows?</vt:lpstr>
      <vt:lpstr>What about the for loop?</vt:lpstr>
      <vt:lpstr>How do these features “interplay” with vectorization?</vt:lpstr>
      <vt:lpstr>Concept: Static Analysis</vt:lpstr>
      <vt:lpstr>How static analysis is done</vt:lpstr>
      <vt:lpstr>More Static Analysis opportunities</vt:lpstr>
      <vt:lpstr>Consider the “auto” declaration</vt:lpstr>
      <vt:lpstr>Consider the “auto” declaration</vt:lpstr>
      <vt:lpstr>Example of an auto-discovered type</vt:lpstr>
      <vt:lpstr>What in the world was that???</vt:lpstr>
      <vt:lpstr>In fact, C++ wouldn’t be useful without type inference!</vt:lpstr>
      <vt:lpstr>We saw constant expression math in Lecture 8, too!</vt:lpstr>
      <vt:lpstr>But beware: Not every static analysis problem can be solved!</vt:lpstr>
      <vt:lpstr>Summary from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CS4414  Systems Programming</dc:title>
  <dc:creator>Ken Birman</dc:creator>
  <cp:lastModifiedBy>Ken Birman</cp:lastModifiedBy>
  <cp:revision>282</cp:revision>
  <dcterms:created xsi:type="dcterms:W3CDTF">2020-07-27T14:20:38Z</dcterms:created>
  <dcterms:modified xsi:type="dcterms:W3CDTF">2024-12-05T16:36:03Z</dcterms:modified>
</cp:coreProperties>
</file>