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327" r:id="rId3"/>
    <p:sldId id="340" r:id="rId4"/>
    <p:sldId id="346" r:id="rId5"/>
    <p:sldId id="258" r:id="rId6"/>
    <p:sldId id="344" r:id="rId7"/>
    <p:sldId id="342" r:id="rId8"/>
    <p:sldId id="343" r:id="rId9"/>
    <p:sldId id="261" r:id="rId10"/>
    <p:sldId id="325" r:id="rId11"/>
    <p:sldId id="313" r:id="rId12"/>
    <p:sldId id="326" r:id="rId13"/>
    <p:sldId id="312" r:id="rId14"/>
    <p:sldId id="293" r:id="rId15"/>
    <p:sldId id="345" r:id="rId16"/>
    <p:sldId id="294" r:id="rId17"/>
    <p:sldId id="295" r:id="rId18"/>
    <p:sldId id="298" r:id="rId19"/>
    <p:sldId id="307" r:id="rId20"/>
    <p:sldId id="262" r:id="rId21"/>
    <p:sldId id="290" r:id="rId22"/>
    <p:sldId id="308" r:id="rId23"/>
    <p:sldId id="315" r:id="rId24"/>
    <p:sldId id="259" r:id="rId25"/>
    <p:sldId id="322" r:id="rId26"/>
    <p:sldId id="323" r:id="rId27"/>
    <p:sldId id="317" r:id="rId28"/>
    <p:sldId id="310" r:id="rId29"/>
    <p:sldId id="318" r:id="rId30"/>
    <p:sldId id="296" r:id="rId31"/>
    <p:sldId id="260" r:id="rId32"/>
    <p:sldId id="297" r:id="rId33"/>
    <p:sldId id="347" r:id="rId34"/>
    <p:sldId id="324" r:id="rId35"/>
    <p:sldId id="330" r:id="rId36"/>
    <p:sldId id="286" r:id="rId37"/>
    <p:sldId id="287" r:id="rId38"/>
    <p:sldId id="303" r:id="rId39"/>
    <p:sldId id="263" r:id="rId40"/>
    <p:sldId id="302" r:id="rId41"/>
    <p:sldId id="264" r:id="rId42"/>
    <p:sldId id="265" r:id="rId43"/>
    <p:sldId id="269" r:id="rId44"/>
    <p:sldId id="288" r:id="rId45"/>
    <p:sldId id="299" r:id="rId46"/>
    <p:sldId id="314" r:id="rId47"/>
    <p:sldId id="266" r:id="rId48"/>
    <p:sldId id="319" r:id="rId49"/>
    <p:sldId id="320" r:id="rId50"/>
    <p:sldId id="271" r:id="rId51"/>
    <p:sldId id="274" r:id="rId52"/>
    <p:sldId id="275" r:id="rId53"/>
    <p:sldId id="276" r:id="rId54"/>
    <p:sldId id="272" r:id="rId55"/>
    <p:sldId id="279" r:id="rId56"/>
    <p:sldId id="280" r:id="rId57"/>
    <p:sldId id="277" r:id="rId58"/>
    <p:sldId id="349" r:id="rId59"/>
    <p:sldId id="348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03F65-0FB1-4DF0-A843-1029D6B372EB}" v="34" dt="2024-09-03T03:01:19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Birman" userId="d63afa40-f901-45d1-beb5-fa688e844a7e" providerId="ADAL" clId="{7E903F65-0FB1-4DF0-A843-1029D6B372EB}"/>
    <pc:docChg chg="undo custSel addSld delSld modSld">
      <pc:chgData name="Ken Birman" userId="d63afa40-f901-45d1-beb5-fa688e844a7e" providerId="ADAL" clId="{7E903F65-0FB1-4DF0-A843-1029D6B372EB}" dt="2024-09-03T03:09:28.156" v="1272" actId="20577"/>
      <pc:docMkLst>
        <pc:docMk/>
      </pc:docMkLst>
      <pc:sldChg chg="modSp mod">
        <pc:chgData name="Ken Birman" userId="d63afa40-f901-45d1-beb5-fa688e844a7e" providerId="ADAL" clId="{7E903F65-0FB1-4DF0-A843-1029D6B372EB}" dt="2024-09-03T02:52:13.352" v="327" actId="20577"/>
        <pc:sldMkLst>
          <pc:docMk/>
          <pc:sldMk cId="2712515965" sldId="260"/>
        </pc:sldMkLst>
        <pc:spChg chg="mod">
          <ac:chgData name="Ken Birman" userId="d63afa40-f901-45d1-beb5-fa688e844a7e" providerId="ADAL" clId="{7E903F65-0FB1-4DF0-A843-1029D6B372EB}" dt="2024-09-03T02:52:13.352" v="327" actId="20577"/>
          <ac:spMkLst>
            <pc:docMk/>
            <pc:sldMk cId="2712515965" sldId="260"/>
            <ac:spMk id="6" creationId="{7BB0109A-2D79-4450-AF88-2898100E01C6}"/>
          </ac:spMkLst>
        </pc:spChg>
      </pc:sldChg>
      <pc:sldChg chg="modSp mod">
        <pc:chgData name="Ken Birman" userId="d63afa40-f901-45d1-beb5-fa688e844a7e" providerId="ADAL" clId="{7E903F65-0FB1-4DF0-A843-1029D6B372EB}" dt="2024-09-03T02:46:12.736" v="77" actId="20577"/>
        <pc:sldMkLst>
          <pc:docMk/>
          <pc:sldMk cId="3857552791" sldId="261"/>
        </pc:sldMkLst>
        <pc:spChg chg="mod">
          <ac:chgData name="Ken Birman" userId="d63afa40-f901-45d1-beb5-fa688e844a7e" providerId="ADAL" clId="{7E903F65-0FB1-4DF0-A843-1029D6B372EB}" dt="2024-09-03T02:46:12.736" v="77" actId="20577"/>
          <ac:spMkLst>
            <pc:docMk/>
            <pc:sldMk cId="3857552791" sldId="261"/>
            <ac:spMk id="3" creationId="{6C319D3D-7EB4-48A7-AC94-03B26B6E7697}"/>
          </ac:spMkLst>
        </pc:spChg>
      </pc:sldChg>
      <pc:sldChg chg="modSp mod">
        <pc:chgData name="Ken Birman" userId="d63afa40-f901-45d1-beb5-fa688e844a7e" providerId="ADAL" clId="{7E903F65-0FB1-4DF0-A843-1029D6B372EB}" dt="2024-09-03T02:57:04.920" v="453" actId="20577"/>
        <pc:sldMkLst>
          <pc:docMk/>
          <pc:sldMk cId="3784929613" sldId="264"/>
        </pc:sldMkLst>
        <pc:spChg chg="mod">
          <ac:chgData name="Ken Birman" userId="d63afa40-f901-45d1-beb5-fa688e844a7e" providerId="ADAL" clId="{7E903F65-0FB1-4DF0-A843-1029D6B372EB}" dt="2024-09-03T02:57:04.920" v="453" actId="20577"/>
          <ac:spMkLst>
            <pc:docMk/>
            <pc:sldMk cId="3784929613" sldId="264"/>
            <ac:spMk id="3" creationId="{B6F9D83C-1D12-4816-BE97-29329AC87CA7}"/>
          </ac:spMkLst>
        </pc:spChg>
      </pc:sldChg>
      <pc:sldChg chg="modSp mod">
        <pc:chgData name="Ken Birman" userId="d63afa40-f901-45d1-beb5-fa688e844a7e" providerId="ADAL" clId="{7E903F65-0FB1-4DF0-A843-1029D6B372EB}" dt="2024-09-03T02:58:43.329" v="661" actId="20577"/>
        <pc:sldMkLst>
          <pc:docMk/>
          <pc:sldMk cId="3562540405" sldId="269"/>
        </pc:sldMkLst>
        <pc:spChg chg="mod">
          <ac:chgData name="Ken Birman" userId="d63afa40-f901-45d1-beb5-fa688e844a7e" providerId="ADAL" clId="{7E903F65-0FB1-4DF0-A843-1029D6B372EB}" dt="2024-09-03T02:58:43.329" v="661" actId="20577"/>
          <ac:spMkLst>
            <pc:docMk/>
            <pc:sldMk cId="3562540405" sldId="269"/>
            <ac:spMk id="3" creationId="{747B3885-0C69-4D6A-B328-DA9A0F58221F}"/>
          </ac:spMkLst>
        </pc:spChg>
      </pc:sldChg>
      <pc:sldChg chg="modSp mod">
        <pc:chgData name="Ken Birman" userId="d63afa40-f901-45d1-beb5-fa688e844a7e" providerId="ADAL" clId="{7E903F65-0FB1-4DF0-A843-1029D6B372EB}" dt="2024-09-03T03:07:43.397" v="943" actId="20577"/>
        <pc:sldMkLst>
          <pc:docMk/>
          <pc:sldMk cId="777288489" sldId="277"/>
        </pc:sldMkLst>
        <pc:spChg chg="mod">
          <ac:chgData name="Ken Birman" userId="d63afa40-f901-45d1-beb5-fa688e844a7e" providerId="ADAL" clId="{7E903F65-0FB1-4DF0-A843-1029D6B372EB}" dt="2024-09-03T03:07:43.397" v="943" actId="20577"/>
          <ac:spMkLst>
            <pc:docMk/>
            <pc:sldMk cId="777288489" sldId="277"/>
            <ac:spMk id="3" creationId="{C4ABFBAD-BC69-49B3-A9D5-794190882288}"/>
          </ac:spMkLst>
        </pc:spChg>
      </pc:sldChg>
      <pc:sldChg chg="modSp mod">
        <pc:chgData name="Ken Birman" userId="d63afa40-f901-45d1-beb5-fa688e844a7e" providerId="ADAL" clId="{7E903F65-0FB1-4DF0-A843-1029D6B372EB}" dt="2024-09-03T03:07:16.279" v="930" actId="20577"/>
        <pc:sldMkLst>
          <pc:docMk/>
          <pc:sldMk cId="1185262846" sldId="279"/>
        </pc:sldMkLst>
        <pc:spChg chg="mod">
          <ac:chgData name="Ken Birman" userId="d63afa40-f901-45d1-beb5-fa688e844a7e" providerId="ADAL" clId="{7E903F65-0FB1-4DF0-A843-1029D6B372EB}" dt="2024-09-03T03:07:16.279" v="930" actId="20577"/>
          <ac:spMkLst>
            <pc:docMk/>
            <pc:sldMk cId="1185262846" sldId="279"/>
            <ac:spMk id="3" creationId="{266E5C8F-E1A0-4450-A626-107D54E1C031}"/>
          </ac:spMkLst>
        </pc:spChg>
      </pc:sldChg>
      <pc:sldChg chg="del">
        <pc:chgData name="Ken Birman" userId="d63afa40-f901-45d1-beb5-fa688e844a7e" providerId="ADAL" clId="{7E903F65-0FB1-4DF0-A843-1029D6B372EB}" dt="2024-09-03T02:59:25.712" v="679" actId="47"/>
        <pc:sldMkLst>
          <pc:docMk/>
          <pc:sldMk cId="1860299741" sldId="285"/>
        </pc:sldMkLst>
      </pc:sldChg>
      <pc:sldChg chg="modSp mod">
        <pc:chgData name="Ken Birman" userId="d63afa40-f901-45d1-beb5-fa688e844a7e" providerId="ADAL" clId="{7E903F65-0FB1-4DF0-A843-1029D6B372EB}" dt="2024-09-03T02:49:40.722" v="243" actId="20577"/>
        <pc:sldMkLst>
          <pc:docMk/>
          <pc:sldMk cId="1373214318" sldId="290"/>
        </pc:sldMkLst>
        <pc:spChg chg="mod">
          <ac:chgData name="Ken Birman" userId="d63afa40-f901-45d1-beb5-fa688e844a7e" providerId="ADAL" clId="{7E903F65-0FB1-4DF0-A843-1029D6B372EB}" dt="2024-09-03T02:49:40.722" v="243" actId="20577"/>
          <ac:spMkLst>
            <pc:docMk/>
            <pc:sldMk cId="1373214318" sldId="290"/>
            <ac:spMk id="3" creationId="{E4561816-2934-43EB-AF1F-3F8654FF1CDF}"/>
          </ac:spMkLst>
        </pc:spChg>
      </pc:sldChg>
      <pc:sldChg chg="modSp mod">
        <pc:chgData name="Ken Birman" userId="d63afa40-f901-45d1-beb5-fa688e844a7e" providerId="ADAL" clId="{7E903F65-0FB1-4DF0-A843-1029D6B372EB}" dt="2024-09-03T02:51:50.685" v="323" actId="113"/>
        <pc:sldMkLst>
          <pc:docMk/>
          <pc:sldMk cId="3283435690" sldId="296"/>
        </pc:sldMkLst>
        <pc:spChg chg="mod">
          <ac:chgData name="Ken Birman" userId="d63afa40-f901-45d1-beb5-fa688e844a7e" providerId="ADAL" clId="{7E903F65-0FB1-4DF0-A843-1029D6B372EB}" dt="2024-09-03T02:51:50.685" v="323" actId="113"/>
          <ac:spMkLst>
            <pc:docMk/>
            <pc:sldMk cId="3283435690" sldId="296"/>
            <ac:spMk id="3" creationId="{7700692B-CFD0-4847-BAE3-7A79464D8EFD}"/>
          </ac:spMkLst>
        </pc:spChg>
      </pc:sldChg>
      <pc:sldChg chg="modSp">
        <pc:chgData name="Ken Birman" userId="d63afa40-f901-45d1-beb5-fa688e844a7e" providerId="ADAL" clId="{7E903F65-0FB1-4DF0-A843-1029D6B372EB}" dt="2024-09-03T02:53:13.702" v="349" actId="20577"/>
        <pc:sldMkLst>
          <pc:docMk/>
          <pc:sldMk cId="1663613643" sldId="297"/>
        </pc:sldMkLst>
        <pc:spChg chg="mod">
          <ac:chgData name="Ken Birman" userId="d63afa40-f901-45d1-beb5-fa688e844a7e" providerId="ADAL" clId="{7E903F65-0FB1-4DF0-A843-1029D6B372EB}" dt="2024-09-03T02:53:13.702" v="349" actId="20577"/>
          <ac:spMkLst>
            <pc:docMk/>
            <pc:sldMk cId="1663613643" sldId="297"/>
            <ac:spMk id="5" creationId="{D28C5EE8-174A-4F29-BD7A-3163AE57C86C}"/>
          </ac:spMkLst>
        </pc:spChg>
      </pc:sldChg>
      <pc:sldChg chg="addSp delSp modSp mod">
        <pc:chgData name="Ken Birman" userId="d63afa40-f901-45d1-beb5-fa688e844a7e" providerId="ADAL" clId="{7E903F65-0FB1-4DF0-A843-1029D6B372EB}" dt="2024-09-03T02:56:34.410" v="410" actId="1076"/>
        <pc:sldMkLst>
          <pc:docMk/>
          <pc:sldMk cId="461509968" sldId="302"/>
        </pc:sldMkLst>
        <pc:spChg chg="mod">
          <ac:chgData name="Ken Birman" userId="d63afa40-f901-45d1-beb5-fa688e844a7e" providerId="ADAL" clId="{7E903F65-0FB1-4DF0-A843-1029D6B372EB}" dt="2024-09-03T02:54:49.826" v="407" actId="20577"/>
          <ac:spMkLst>
            <pc:docMk/>
            <pc:sldMk cId="461509968" sldId="302"/>
            <ac:spMk id="3" creationId="{B6F9D83C-1D12-4816-BE97-29329AC87CA7}"/>
          </ac:spMkLst>
        </pc:spChg>
        <pc:picChg chg="del">
          <ac:chgData name="Ken Birman" userId="d63afa40-f901-45d1-beb5-fa688e844a7e" providerId="ADAL" clId="{7E903F65-0FB1-4DF0-A843-1029D6B372EB}" dt="2024-09-03T02:54:14.670" v="362" actId="478"/>
          <ac:picMkLst>
            <pc:docMk/>
            <pc:sldMk cId="461509968" sldId="302"/>
            <ac:picMk id="6" creationId="{73926698-9A99-47D5-AF8D-B39768D80C70}"/>
          </ac:picMkLst>
        </pc:picChg>
        <pc:picChg chg="add mod">
          <ac:chgData name="Ken Birman" userId="d63afa40-f901-45d1-beb5-fa688e844a7e" providerId="ADAL" clId="{7E903F65-0FB1-4DF0-A843-1029D6B372EB}" dt="2024-09-03T02:56:34.410" v="410" actId="1076"/>
          <ac:picMkLst>
            <pc:docMk/>
            <pc:sldMk cId="461509968" sldId="302"/>
            <ac:picMk id="7" creationId="{5DE68599-9334-0CFF-0239-81C0939388CE}"/>
          </ac:picMkLst>
        </pc:picChg>
      </pc:sldChg>
      <pc:sldChg chg="modSp mod">
        <pc:chgData name="Ken Birman" userId="d63afa40-f901-45d1-beb5-fa688e844a7e" providerId="ADAL" clId="{7E903F65-0FB1-4DF0-A843-1029D6B372EB}" dt="2024-09-03T02:48:05.021" v="228" actId="20577"/>
        <pc:sldMkLst>
          <pc:docMk/>
          <pc:sldMk cId="3213980982" sldId="312"/>
        </pc:sldMkLst>
        <pc:spChg chg="mod">
          <ac:chgData name="Ken Birman" userId="d63afa40-f901-45d1-beb5-fa688e844a7e" providerId="ADAL" clId="{7E903F65-0FB1-4DF0-A843-1029D6B372EB}" dt="2024-09-03T02:48:05.021" v="228" actId="20577"/>
          <ac:spMkLst>
            <pc:docMk/>
            <pc:sldMk cId="3213980982" sldId="312"/>
            <ac:spMk id="3" creationId="{7A19C8D3-BDBA-4A51-8450-F97BA717B3CC}"/>
          </ac:spMkLst>
        </pc:spChg>
      </pc:sldChg>
      <pc:sldChg chg="modSp mod">
        <pc:chgData name="Ken Birman" userId="d63afa40-f901-45d1-beb5-fa688e844a7e" providerId="ADAL" clId="{7E903F65-0FB1-4DF0-A843-1029D6B372EB}" dt="2024-09-03T02:46:41.280" v="111" actId="6549"/>
        <pc:sldMkLst>
          <pc:docMk/>
          <pc:sldMk cId="3150826246" sldId="313"/>
        </pc:sldMkLst>
        <pc:spChg chg="mod">
          <ac:chgData name="Ken Birman" userId="d63afa40-f901-45d1-beb5-fa688e844a7e" providerId="ADAL" clId="{7E903F65-0FB1-4DF0-A843-1029D6B372EB}" dt="2024-09-03T02:46:41.280" v="111" actId="6549"/>
          <ac:spMkLst>
            <pc:docMk/>
            <pc:sldMk cId="3150826246" sldId="313"/>
            <ac:spMk id="6" creationId="{4FC132E5-4111-429C-9E1D-52CD3B3296F9}"/>
          </ac:spMkLst>
        </pc:spChg>
      </pc:sldChg>
      <pc:sldChg chg="modSp mod">
        <pc:chgData name="Ken Birman" userId="d63afa40-f901-45d1-beb5-fa688e844a7e" providerId="ADAL" clId="{7E903F65-0FB1-4DF0-A843-1029D6B372EB}" dt="2024-09-03T02:58:59.054" v="676" actId="20577"/>
        <pc:sldMkLst>
          <pc:docMk/>
          <pc:sldMk cId="4200700894" sldId="314"/>
        </pc:sldMkLst>
        <pc:spChg chg="mod">
          <ac:chgData name="Ken Birman" userId="d63afa40-f901-45d1-beb5-fa688e844a7e" providerId="ADAL" clId="{7E903F65-0FB1-4DF0-A843-1029D6B372EB}" dt="2024-09-03T02:58:59.054" v="676" actId="20577"/>
          <ac:spMkLst>
            <pc:docMk/>
            <pc:sldMk cId="4200700894" sldId="314"/>
            <ac:spMk id="6" creationId="{B05A92EB-56C3-47E5-8C9D-80B21EA143A6}"/>
          </ac:spMkLst>
        </pc:spChg>
      </pc:sldChg>
      <pc:sldChg chg="modSp">
        <pc:chgData name="Ken Birman" userId="d63afa40-f901-45d1-beb5-fa688e844a7e" providerId="ADAL" clId="{7E903F65-0FB1-4DF0-A843-1029D6B372EB}" dt="2024-09-03T02:50:06.249" v="246" actId="20577"/>
        <pc:sldMkLst>
          <pc:docMk/>
          <pc:sldMk cId="872803893" sldId="315"/>
        </pc:sldMkLst>
        <pc:spChg chg="mod">
          <ac:chgData name="Ken Birman" userId="d63afa40-f901-45d1-beb5-fa688e844a7e" providerId="ADAL" clId="{7E903F65-0FB1-4DF0-A843-1029D6B372EB}" dt="2024-09-03T02:50:06.249" v="246" actId="20577"/>
          <ac:spMkLst>
            <pc:docMk/>
            <pc:sldMk cId="872803893" sldId="315"/>
            <ac:spMk id="6" creationId="{0BF03C85-98E3-405C-85F0-3F4BE379DEBD}"/>
          </ac:spMkLst>
        </pc:spChg>
      </pc:sldChg>
      <pc:sldChg chg="modSp mod">
        <pc:chgData name="Ken Birman" userId="d63afa40-f901-45d1-beb5-fa688e844a7e" providerId="ADAL" clId="{7E903F65-0FB1-4DF0-A843-1029D6B372EB}" dt="2024-09-03T02:51:22.395" v="322" actId="20577"/>
        <pc:sldMkLst>
          <pc:docMk/>
          <pc:sldMk cId="4169157603" sldId="317"/>
        </pc:sldMkLst>
        <pc:spChg chg="mod">
          <ac:chgData name="Ken Birman" userId="d63afa40-f901-45d1-beb5-fa688e844a7e" providerId="ADAL" clId="{7E903F65-0FB1-4DF0-A843-1029D6B372EB}" dt="2024-09-03T02:51:22.395" v="322" actId="20577"/>
          <ac:spMkLst>
            <pc:docMk/>
            <pc:sldMk cId="4169157603" sldId="317"/>
            <ac:spMk id="5" creationId="{D841EBAC-AB09-47A6-9A14-9F2DB9D8458B}"/>
          </ac:spMkLst>
        </pc:spChg>
      </pc:sldChg>
      <pc:sldChg chg="modSp mod">
        <pc:chgData name="Ken Birman" userId="d63afa40-f901-45d1-beb5-fa688e844a7e" providerId="ADAL" clId="{7E903F65-0FB1-4DF0-A843-1029D6B372EB}" dt="2024-09-03T02:59:40.500" v="682" actId="20577"/>
        <pc:sldMkLst>
          <pc:docMk/>
          <pc:sldMk cId="2899125866" sldId="320"/>
        </pc:sldMkLst>
        <pc:spChg chg="mod">
          <ac:chgData name="Ken Birman" userId="d63afa40-f901-45d1-beb5-fa688e844a7e" providerId="ADAL" clId="{7E903F65-0FB1-4DF0-A843-1029D6B372EB}" dt="2024-09-03T02:59:40.500" v="682" actId="20577"/>
          <ac:spMkLst>
            <pc:docMk/>
            <pc:sldMk cId="2899125866" sldId="320"/>
            <ac:spMk id="3" creationId="{E75A8B1F-42EE-48F8-8AD6-55EC74F304F1}"/>
          </ac:spMkLst>
        </pc:spChg>
      </pc:sldChg>
      <pc:sldChg chg="modSp mod">
        <pc:chgData name="Ken Birman" userId="d63afa40-f901-45d1-beb5-fa688e844a7e" providerId="ADAL" clId="{7E903F65-0FB1-4DF0-A843-1029D6B372EB}" dt="2024-09-03T02:46:24.108" v="85" actId="20577"/>
        <pc:sldMkLst>
          <pc:docMk/>
          <pc:sldMk cId="2300858807" sldId="325"/>
        </pc:sldMkLst>
        <pc:spChg chg="mod">
          <ac:chgData name="Ken Birman" userId="d63afa40-f901-45d1-beb5-fa688e844a7e" providerId="ADAL" clId="{7E903F65-0FB1-4DF0-A843-1029D6B372EB}" dt="2024-09-03T02:46:24.108" v="85" actId="20577"/>
          <ac:spMkLst>
            <pc:docMk/>
            <pc:sldMk cId="2300858807" sldId="325"/>
            <ac:spMk id="3" creationId="{6C319D3D-7EB4-48A7-AC94-03B26B6E7697}"/>
          </ac:spMkLst>
        </pc:spChg>
      </pc:sldChg>
      <pc:sldChg chg="modSp mod">
        <pc:chgData name="Ken Birman" userId="d63afa40-f901-45d1-beb5-fa688e844a7e" providerId="ADAL" clId="{7E903F65-0FB1-4DF0-A843-1029D6B372EB}" dt="2024-09-03T02:47:36.521" v="204" actId="20577"/>
        <pc:sldMkLst>
          <pc:docMk/>
          <pc:sldMk cId="890903607" sldId="326"/>
        </pc:sldMkLst>
        <pc:spChg chg="mod">
          <ac:chgData name="Ken Birman" userId="d63afa40-f901-45d1-beb5-fa688e844a7e" providerId="ADAL" clId="{7E903F65-0FB1-4DF0-A843-1029D6B372EB}" dt="2024-09-03T02:46:52.723" v="119" actId="6549"/>
          <ac:spMkLst>
            <pc:docMk/>
            <pc:sldMk cId="890903607" sldId="326"/>
            <ac:spMk id="2" creationId="{CE32CB73-2F80-47CE-A79E-665A383A051F}"/>
          </ac:spMkLst>
        </pc:spChg>
        <pc:spChg chg="mod">
          <ac:chgData name="Ken Birman" userId="d63afa40-f901-45d1-beb5-fa688e844a7e" providerId="ADAL" clId="{7E903F65-0FB1-4DF0-A843-1029D6B372EB}" dt="2024-09-03T02:47:36.521" v="204" actId="20577"/>
          <ac:spMkLst>
            <pc:docMk/>
            <pc:sldMk cId="890903607" sldId="326"/>
            <ac:spMk id="3" creationId="{E03FA2AE-4192-48A1-86A5-146228D7492D}"/>
          </ac:spMkLst>
        </pc:spChg>
      </pc:sldChg>
      <pc:sldChg chg="modSp del">
        <pc:chgData name="Ken Birman" userId="d63afa40-f901-45d1-beb5-fa688e844a7e" providerId="ADAL" clId="{7E903F65-0FB1-4DF0-A843-1029D6B372EB}" dt="2024-09-03T03:01:22.430" v="689" actId="47"/>
        <pc:sldMkLst>
          <pc:docMk/>
          <pc:sldMk cId="3857006189" sldId="328"/>
        </pc:sldMkLst>
        <pc:spChg chg="mod">
          <ac:chgData name="Ken Birman" userId="d63afa40-f901-45d1-beb5-fa688e844a7e" providerId="ADAL" clId="{7E903F65-0FB1-4DF0-A843-1029D6B372EB}" dt="2024-09-03T02:53:24.371" v="351" actId="20577"/>
          <ac:spMkLst>
            <pc:docMk/>
            <pc:sldMk cId="3857006189" sldId="328"/>
            <ac:spMk id="5" creationId="{D28C5EE8-174A-4F29-BD7A-3163AE57C86C}"/>
          </ac:spMkLst>
        </pc:spChg>
      </pc:sldChg>
      <pc:sldChg chg="del">
        <pc:chgData name="Ken Birman" userId="d63afa40-f901-45d1-beb5-fa688e844a7e" providerId="ADAL" clId="{7E903F65-0FB1-4DF0-A843-1029D6B372EB}" dt="2024-09-03T02:59:25.128" v="678" actId="47"/>
        <pc:sldMkLst>
          <pc:docMk/>
          <pc:sldMk cId="1986202458" sldId="336"/>
        </pc:sldMkLst>
      </pc:sldChg>
      <pc:sldChg chg="del">
        <pc:chgData name="Ken Birman" userId="d63afa40-f901-45d1-beb5-fa688e844a7e" providerId="ADAL" clId="{7E903F65-0FB1-4DF0-A843-1029D6B372EB}" dt="2024-09-03T02:59:08.064" v="677" actId="47"/>
        <pc:sldMkLst>
          <pc:docMk/>
          <pc:sldMk cId="3260595029" sldId="337"/>
        </pc:sldMkLst>
      </pc:sldChg>
      <pc:sldChg chg="del">
        <pc:chgData name="Ken Birman" userId="d63afa40-f901-45d1-beb5-fa688e844a7e" providerId="ADAL" clId="{7E903F65-0FB1-4DF0-A843-1029D6B372EB}" dt="2024-09-03T02:59:26.434" v="680" actId="47"/>
        <pc:sldMkLst>
          <pc:docMk/>
          <pc:sldMk cId="3278558643" sldId="338"/>
        </pc:sldMkLst>
      </pc:sldChg>
      <pc:sldChg chg="modSp mod">
        <pc:chgData name="Ken Birman" userId="d63afa40-f901-45d1-beb5-fa688e844a7e" providerId="ADAL" clId="{7E903F65-0FB1-4DF0-A843-1029D6B372EB}" dt="2024-09-03T02:45:52.948" v="60" actId="20577"/>
        <pc:sldMkLst>
          <pc:docMk/>
          <pc:sldMk cId="1494398407" sldId="343"/>
        </pc:sldMkLst>
        <pc:spChg chg="mod">
          <ac:chgData name="Ken Birman" userId="d63afa40-f901-45d1-beb5-fa688e844a7e" providerId="ADAL" clId="{7E903F65-0FB1-4DF0-A843-1029D6B372EB}" dt="2024-09-03T02:45:52.948" v="60" actId="20577"/>
          <ac:spMkLst>
            <pc:docMk/>
            <pc:sldMk cId="1494398407" sldId="343"/>
            <ac:spMk id="3" creationId="{3A79A823-3BE0-ECBA-A71E-8E6756DBC629}"/>
          </ac:spMkLst>
        </pc:spChg>
      </pc:sldChg>
      <pc:sldChg chg="modSp mod">
        <pc:chgData name="Ken Birman" userId="d63afa40-f901-45d1-beb5-fa688e844a7e" providerId="ADAL" clId="{7E903F65-0FB1-4DF0-A843-1029D6B372EB}" dt="2024-09-03T02:45:39.902" v="59" actId="6549"/>
        <pc:sldMkLst>
          <pc:docMk/>
          <pc:sldMk cId="2532283832" sldId="344"/>
        </pc:sldMkLst>
        <pc:spChg chg="mod">
          <ac:chgData name="Ken Birman" userId="d63afa40-f901-45d1-beb5-fa688e844a7e" providerId="ADAL" clId="{7E903F65-0FB1-4DF0-A843-1029D6B372EB}" dt="2024-09-03T02:45:39.902" v="59" actId="6549"/>
          <ac:spMkLst>
            <pc:docMk/>
            <pc:sldMk cId="2532283832" sldId="344"/>
            <ac:spMk id="3" creationId="{B35D7857-03E1-8CA8-CEDF-E7ECBF2570AE}"/>
          </ac:spMkLst>
        </pc:spChg>
      </pc:sldChg>
      <pc:sldChg chg="modSp mod">
        <pc:chgData name="Ken Birman" userId="d63afa40-f901-45d1-beb5-fa688e844a7e" providerId="ADAL" clId="{7E903F65-0FB1-4DF0-A843-1029D6B372EB}" dt="2024-09-03T02:48:38.966" v="242" actId="20577"/>
        <pc:sldMkLst>
          <pc:docMk/>
          <pc:sldMk cId="370122425" sldId="345"/>
        </pc:sldMkLst>
        <pc:spChg chg="mod">
          <ac:chgData name="Ken Birman" userId="d63afa40-f901-45d1-beb5-fa688e844a7e" providerId="ADAL" clId="{7E903F65-0FB1-4DF0-A843-1029D6B372EB}" dt="2024-09-03T02:48:38.966" v="242" actId="20577"/>
          <ac:spMkLst>
            <pc:docMk/>
            <pc:sldMk cId="370122425" sldId="345"/>
            <ac:spMk id="3" creationId="{B831A9F7-DADF-B94E-DAF9-231708124BB7}"/>
          </ac:spMkLst>
        </pc:spChg>
      </pc:sldChg>
      <pc:sldChg chg="modSp mod">
        <pc:chgData name="Ken Birman" userId="d63afa40-f901-45d1-beb5-fa688e844a7e" providerId="ADAL" clId="{7E903F65-0FB1-4DF0-A843-1029D6B372EB}" dt="2024-09-03T02:44:45.776" v="13" actId="20577"/>
        <pc:sldMkLst>
          <pc:docMk/>
          <pc:sldMk cId="3484671442" sldId="346"/>
        </pc:sldMkLst>
        <pc:spChg chg="mod">
          <ac:chgData name="Ken Birman" userId="d63afa40-f901-45d1-beb5-fa688e844a7e" providerId="ADAL" clId="{7E903F65-0FB1-4DF0-A843-1029D6B372EB}" dt="2024-09-03T02:44:45.776" v="13" actId="20577"/>
          <ac:spMkLst>
            <pc:docMk/>
            <pc:sldMk cId="3484671442" sldId="346"/>
            <ac:spMk id="3" creationId="{0D48DEAE-B83D-6025-8FBC-3867AC08E8B6}"/>
          </ac:spMkLst>
        </pc:spChg>
      </pc:sldChg>
      <pc:sldChg chg="addSp modSp add">
        <pc:chgData name="Ken Birman" userId="d63afa40-f901-45d1-beb5-fa688e844a7e" providerId="ADAL" clId="{7E903F65-0FB1-4DF0-A843-1029D6B372EB}" dt="2024-09-03T03:01:19.106" v="688"/>
        <pc:sldMkLst>
          <pc:docMk/>
          <pc:sldMk cId="2282255605" sldId="347"/>
        </pc:sldMkLst>
        <pc:spChg chg="add mod">
          <ac:chgData name="Ken Birman" userId="d63afa40-f901-45d1-beb5-fa688e844a7e" providerId="ADAL" clId="{7E903F65-0FB1-4DF0-A843-1029D6B372EB}" dt="2024-09-03T03:01:19.106" v="688"/>
          <ac:spMkLst>
            <pc:docMk/>
            <pc:sldMk cId="2282255605" sldId="347"/>
            <ac:spMk id="17" creationId="{8F9E2CC4-C2C2-6918-88D6-B87123E2EBF8}"/>
          </ac:spMkLst>
        </pc:spChg>
      </pc:sldChg>
      <pc:sldChg chg="add del">
        <pc:chgData name="Ken Birman" userId="d63afa40-f901-45d1-beb5-fa688e844a7e" providerId="ADAL" clId="{7E903F65-0FB1-4DF0-A843-1029D6B372EB}" dt="2024-09-03T03:01:10.973" v="687"/>
        <pc:sldMkLst>
          <pc:docMk/>
          <pc:sldMk cId="2858277426" sldId="348"/>
        </pc:sldMkLst>
      </pc:sldChg>
      <pc:sldChg chg="modSp new mod">
        <pc:chgData name="Ken Birman" userId="d63afa40-f901-45d1-beb5-fa688e844a7e" providerId="ADAL" clId="{7E903F65-0FB1-4DF0-A843-1029D6B372EB}" dt="2024-09-03T03:02:27.892" v="885" actId="20577"/>
        <pc:sldMkLst>
          <pc:docMk/>
          <pc:sldMk cId="3599045737" sldId="348"/>
        </pc:sldMkLst>
        <pc:spChg chg="mod">
          <ac:chgData name="Ken Birman" userId="d63afa40-f901-45d1-beb5-fa688e844a7e" providerId="ADAL" clId="{7E903F65-0FB1-4DF0-A843-1029D6B372EB}" dt="2024-09-03T03:01:46.940" v="700" actId="20577"/>
          <ac:spMkLst>
            <pc:docMk/>
            <pc:sldMk cId="3599045737" sldId="348"/>
            <ac:spMk id="2" creationId="{EC92A34E-287A-5ADC-C174-82D04EA27359}"/>
          </ac:spMkLst>
        </pc:spChg>
        <pc:spChg chg="mod">
          <ac:chgData name="Ken Birman" userId="d63afa40-f901-45d1-beb5-fa688e844a7e" providerId="ADAL" clId="{7E903F65-0FB1-4DF0-A843-1029D6B372EB}" dt="2024-09-03T03:02:27.892" v="885" actId="20577"/>
          <ac:spMkLst>
            <pc:docMk/>
            <pc:sldMk cId="3599045737" sldId="348"/>
            <ac:spMk id="3" creationId="{36E18AB7-385C-1D64-C1D2-15703BBE5455}"/>
          </ac:spMkLst>
        </pc:spChg>
      </pc:sldChg>
      <pc:sldChg chg="add del">
        <pc:chgData name="Ken Birman" userId="d63afa40-f901-45d1-beb5-fa688e844a7e" providerId="ADAL" clId="{7E903F65-0FB1-4DF0-A843-1029D6B372EB}" dt="2024-09-03T03:01:03.029" v="685"/>
        <pc:sldMkLst>
          <pc:docMk/>
          <pc:sldMk cId="3710334752" sldId="348"/>
        </pc:sldMkLst>
      </pc:sldChg>
      <pc:sldChg chg="modSp new mod">
        <pc:chgData name="Ken Birman" userId="d63afa40-f901-45d1-beb5-fa688e844a7e" providerId="ADAL" clId="{7E903F65-0FB1-4DF0-A843-1029D6B372EB}" dt="2024-09-03T03:09:28.156" v="1272" actId="20577"/>
        <pc:sldMkLst>
          <pc:docMk/>
          <pc:sldMk cId="4115844856" sldId="349"/>
        </pc:sldMkLst>
        <pc:spChg chg="mod">
          <ac:chgData name="Ken Birman" userId="d63afa40-f901-45d1-beb5-fa688e844a7e" providerId="ADAL" clId="{7E903F65-0FB1-4DF0-A843-1029D6B372EB}" dt="2024-09-03T03:08:03.055" v="969" actId="20577"/>
          <ac:spMkLst>
            <pc:docMk/>
            <pc:sldMk cId="4115844856" sldId="349"/>
            <ac:spMk id="2" creationId="{B46E8918-2E6E-FD26-FB72-E0FA60E9F1B2}"/>
          </ac:spMkLst>
        </pc:spChg>
        <pc:spChg chg="mod">
          <ac:chgData name="Ken Birman" userId="d63afa40-f901-45d1-beb5-fa688e844a7e" providerId="ADAL" clId="{7E903F65-0FB1-4DF0-A843-1029D6B372EB}" dt="2024-09-03T03:09:28.156" v="1272" actId="20577"/>
          <ac:spMkLst>
            <pc:docMk/>
            <pc:sldMk cId="4115844856" sldId="349"/>
            <ac:spMk id="3" creationId="{DD7B7FC4-3E95-B6C5-965E-690A0AA4EA4A}"/>
          </ac:spMkLst>
        </pc:spChg>
      </pc:sldChg>
    </pc:docChg>
  </pc:docChgLst>
  <pc:docChgLst>
    <pc:chgData name="Ken Birman" userId="d63afa40-f901-45d1-beb5-fa688e844a7e" providerId="ADAL" clId="{67079478-B535-41BB-BCB7-20FB55575B25}"/>
    <pc:docChg chg="custSel addSld modSld">
      <pc:chgData name="Ken Birman" userId="d63afa40-f901-45d1-beb5-fa688e844a7e" providerId="ADAL" clId="{67079478-B535-41BB-BCB7-20FB55575B25}" dt="2023-01-26T17:04:26.373" v="468" actId="20577"/>
      <pc:docMkLst>
        <pc:docMk/>
      </pc:docMkLst>
      <pc:sldChg chg="modSp mod">
        <pc:chgData name="Ken Birman" userId="d63afa40-f901-45d1-beb5-fa688e844a7e" providerId="ADAL" clId="{67079478-B535-41BB-BCB7-20FB55575B25}" dt="2023-01-26T17:04:26.373" v="468" actId="20577"/>
        <pc:sldMkLst>
          <pc:docMk/>
          <pc:sldMk cId="3793359578" sldId="304"/>
        </pc:sldMkLst>
        <pc:spChg chg="mod">
          <ac:chgData name="Ken Birman" userId="d63afa40-f901-45d1-beb5-fa688e844a7e" providerId="ADAL" clId="{67079478-B535-41BB-BCB7-20FB55575B25}" dt="2023-01-26T17:04:26.373" v="468" actId="20577"/>
          <ac:spMkLst>
            <pc:docMk/>
            <pc:sldMk cId="3793359578" sldId="304"/>
            <ac:spMk id="3" creationId="{2B63A8AA-7109-4FA5-AD51-D222D1E2B790}"/>
          </ac:spMkLst>
        </pc:spChg>
      </pc:sldChg>
      <pc:sldChg chg="modSp new mod">
        <pc:chgData name="Ken Birman" userId="d63afa40-f901-45d1-beb5-fa688e844a7e" providerId="ADAL" clId="{67079478-B535-41BB-BCB7-20FB55575B25}" dt="2023-01-26T17:03:37.980" v="367" actId="20577"/>
        <pc:sldMkLst>
          <pc:docMk/>
          <pc:sldMk cId="489985025" sldId="339"/>
        </pc:sldMkLst>
        <pc:spChg chg="mod">
          <ac:chgData name="Ken Birman" userId="d63afa40-f901-45d1-beb5-fa688e844a7e" providerId="ADAL" clId="{67079478-B535-41BB-BCB7-20FB55575B25}" dt="2023-01-26T17:02:20.477" v="27" actId="20577"/>
          <ac:spMkLst>
            <pc:docMk/>
            <pc:sldMk cId="489985025" sldId="339"/>
            <ac:spMk id="2" creationId="{63A347C3-7A56-C68E-9415-309094908CFE}"/>
          </ac:spMkLst>
        </pc:spChg>
        <pc:spChg chg="mod">
          <ac:chgData name="Ken Birman" userId="d63afa40-f901-45d1-beb5-fa688e844a7e" providerId="ADAL" clId="{67079478-B535-41BB-BCB7-20FB55575B25}" dt="2023-01-26T17:03:37.980" v="367" actId="20577"/>
          <ac:spMkLst>
            <pc:docMk/>
            <pc:sldMk cId="489985025" sldId="339"/>
            <ac:spMk id="3" creationId="{A16825B9-3E5D-23F8-CD15-A84F1DFA337E}"/>
          </ac:spMkLst>
        </pc:spChg>
      </pc:sldChg>
    </pc:docChg>
  </pc:docChgLst>
  <pc:docChgLst>
    <pc:chgData name="Ken Birman" userId="d63afa40-f901-45d1-beb5-fa688e844a7e" providerId="ADAL" clId="{431E64CE-3F17-4AEF-9A2D-6C8BD04269AD}"/>
    <pc:docChg chg="undo custSel addSld delSld modSld">
      <pc:chgData name="Ken Birman" userId="d63afa40-f901-45d1-beb5-fa688e844a7e" providerId="ADAL" clId="{431E64CE-3F17-4AEF-9A2D-6C8BD04269AD}" dt="2023-01-29T19:24:25.212" v="5031" actId="20577"/>
      <pc:docMkLst>
        <pc:docMk/>
      </pc:docMkLst>
      <pc:sldChg chg="modSp mod">
        <pc:chgData name="Ken Birman" userId="d63afa40-f901-45d1-beb5-fa688e844a7e" providerId="ADAL" clId="{431E64CE-3F17-4AEF-9A2D-6C8BD04269AD}" dt="2023-01-29T19:16:57.449" v="4449" actId="6549"/>
        <pc:sldMkLst>
          <pc:docMk/>
          <pc:sldMk cId="1264647943" sldId="256"/>
        </pc:sldMkLst>
        <pc:spChg chg="mod">
          <ac:chgData name="Ken Birman" userId="d63afa40-f901-45d1-beb5-fa688e844a7e" providerId="ADAL" clId="{431E64CE-3F17-4AEF-9A2D-6C8BD04269AD}" dt="2023-01-29T19:16:57.449" v="4449" actId="6549"/>
          <ac:spMkLst>
            <pc:docMk/>
            <pc:sldMk cId="1264647943" sldId="256"/>
            <ac:spMk id="2" creationId="{4FAAB290-8948-464B-9A2F-7EECFACCE300}"/>
          </ac:spMkLst>
        </pc:spChg>
      </pc:sldChg>
      <pc:sldChg chg="del">
        <pc:chgData name="Ken Birman" userId="d63afa40-f901-45d1-beb5-fa688e844a7e" providerId="ADAL" clId="{431E64CE-3F17-4AEF-9A2D-6C8BD04269AD}" dt="2023-01-29T18:43:49.185" v="1420" actId="47"/>
        <pc:sldMkLst>
          <pc:docMk/>
          <pc:sldMk cId="2038588531" sldId="257"/>
        </pc:sldMkLst>
      </pc:sldChg>
      <pc:sldChg chg="modSp mod modAnim">
        <pc:chgData name="Ken Birman" userId="d63afa40-f901-45d1-beb5-fa688e844a7e" providerId="ADAL" clId="{431E64CE-3F17-4AEF-9A2D-6C8BD04269AD}" dt="2023-01-29T19:00:01.800" v="3075" actId="114"/>
        <pc:sldMkLst>
          <pc:docMk/>
          <pc:sldMk cId="3417294149" sldId="258"/>
        </pc:sldMkLst>
        <pc:spChg chg="mod">
          <ac:chgData name="Ken Birman" userId="d63afa40-f901-45d1-beb5-fa688e844a7e" providerId="ADAL" clId="{431E64CE-3F17-4AEF-9A2D-6C8BD04269AD}" dt="2023-01-29T18:59:56.367" v="3074" actId="20577"/>
          <ac:spMkLst>
            <pc:docMk/>
            <pc:sldMk cId="3417294149" sldId="258"/>
            <ac:spMk id="2" creationId="{73D9478D-092C-4F71-87B1-110FFE8AC324}"/>
          </ac:spMkLst>
        </pc:spChg>
        <pc:spChg chg="mod">
          <ac:chgData name="Ken Birman" userId="d63afa40-f901-45d1-beb5-fa688e844a7e" providerId="ADAL" clId="{431E64CE-3F17-4AEF-9A2D-6C8BD04269AD}" dt="2023-01-29T19:00:01.800" v="3075" actId="114"/>
          <ac:spMkLst>
            <pc:docMk/>
            <pc:sldMk cId="3417294149" sldId="258"/>
            <ac:spMk id="3" creationId="{D7515C64-D3EE-4909-A2CD-B1E927678261}"/>
          </ac:spMkLst>
        </pc:spChg>
      </pc:sldChg>
      <pc:sldChg chg="modSp mod">
        <pc:chgData name="Ken Birman" userId="d63afa40-f901-45d1-beb5-fa688e844a7e" providerId="ADAL" clId="{431E64CE-3F17-4AEF-9A2D-6C8BD04269AD}" dt="2023-01-29T19:09:48.593" v="4382" actId="20577"/>
        <pc:sldMkLst>
          <pc:docMk/>
          <pc:sldMk cId="1154011986" sldId="259"/>
        </pc:sldMkLst>
        <pc:spChg chg="mod">
          <ac:chgData name="Ken Birman" userId="d63afa40-f901-45d1-beb5-fa688e844a7e" providerId="ADAL" clId="{431E64CE-3F17-4AEF-9A2D-6C8BD04269AD}" dt="2023-01-29T19:09:48.593" v="4382" actId="20577"/>
          <ac:spMkLst>
            <pc:docMk/>
            <pc:sldMk cId="1154011986" sldId="259"/>
            <ac:spMk id="6" creationId="{3BEFBC77-7192-4A59-9ABE-056F43829437}"/>
          </ac:spMkLst>
        </pc:spChg>
      </pc:sldChg>
      <pc:sldChg chg="modSp del mod">
        <pc:chgData name="Ken Birman" userId="d63afa40-f901-45d1-beb5-fa688e844a7e" providerId="ADAL" clId="{431E64CE-3F17-4AEF-9A2D-6C8BD04269AD}" dt="2023-01-29T19:09:11.605" v="4376" actId="47"/>
        <pc:sldMkLst>
          <pc:docMk/>
          <pc:sldMk cId="4210159537" sldId="291"/>
        </pc:sldMkLst>
        <pc:spChg chg="mod">
          <ac:chgData name="Ken Birman" userId="d63afa40-f901-45d1-beb5-fa688e844a7e" providerId="ADAL" clId="{431E64CE-3F17-4AEF-9A2D-6C8BD04269AD}" dt="2023-01-29T19:07:58.923" v="4154" actId="20577"/>
          <ac:spMkLst>
            <pc:docMk/>
            <pc:sldMk cId="4210159537" sldId="291"/>
            <ac:spMk id="2" creationId="{EF7733FE-E90A-4F78-A9C1-5C48AF48F120}"/>
          </ac:spMkLst>
        </pc:spChg>
        <pc:spChg chg="mod">
          <ac:chgData name="Ken Birman" userId="d63afa40-f901-45d1-beb5-fa688e844a7e" providerId="ADAL" clId="{431E64CE-3F17-4AEF-9A2D-6C8BD04269AD}" dt="2023-01-29T19:08:54.681" v="4374" actId="20577"/>
          <ac:spMkLst>
            <pc:docMk/>
            <pc:sldMk cId="4210159537" sldId="291"/>
            <ac:spMk id="3" creationId="{85E7E3D6-267E-4667-83A6-6B9C2C1643BF}"/>
          </ac:spMkLst>
        </pc:spChg>
      </pc:sldChg>
      <pc:sldChg chg="del">
        <pc:chgData name="Ken Birman" userId="d63afa40-f901-45d1-beb5-fa688e844a7e" providerId="ADAL" clId="{431E64CE-3F17-4AEF-9A2D-6C8BD04269AD}" dt="2023-01-29T18:51:05.845" v="2187" actId="47"/>
        <pc:sldMkLst>
          <pc:docMk/>
          <pc:sldMk cId="962051230" sldId="292"/>
        </pc:sldMkLst>
      </pc:sldChg>
      <pc:sldChg chg="modSp mod">
        <pc:chgData name="Ken Birman" userId="d63afa40-f901-45d1-beb5-fa688e844a7e" providerId="ADAL" clId="{431E64CE-3F17-4AEF-9A2D-6C8BD04269AD}" dt="2023-01-29T19:03:22.062" v="3623" actId="20577"/>
        <pc:sldMkLst>
          <pc:docMk/>
          <pc:sldMk cId="149259360" sldId="293"/>
        </pc:sldMkLst>
        <pc:spChg chg="mod">
          <ac:chgData name="Ken Birman" userId="d63afa40-f901-45d1-beb5-fa688e844a7e" providerId="ADAL" clId="{431E64CE-3F17-4AEF-9A2D-6C8BD04269AD}" dt="2023-01-29T19:03:22.062" v="3623" actId="20577"/>
          <ac:spMkLst>
            <pc:docMk/>
            <pc:sldMk cId="149259360" sldId="293"/>
            <ac:spMk id="61" creationId="{4F228E09-9F2E-4A75-90CD-30AB548E1321}"/>
          </ac:spMkLst>
        </pc:spChg>
      </pc:sldChg>
      <pc:sldChg chg="modSp mod">
        <pc:chgData name="Ken Birman" userId="d63afa40-f901-45d1-beb5-fa688e844a7e" providerId="ADAL" clId="{431E64CE-3F17-4AEF-9A2D-6C8BD04269AD}" dt="2023-01-29T19:06:09.342" v="4074" actId="20577"/>
        <pc:sldMkLst>
          <pc:docMk/>
          <pc:sldMk cId="3513936808" sldId="294"/>
        </pc:sldMkLst>
        <pc:spChg chg="mod">
          <ac:chgData name="Ken Birman" userId="d63afa40-f901-45d1-beb5-fa688e844a7e" providerId="ADAL" clId="{431E64CE-3F17-4AEF-9A2D-6C8BD04269AD}" dt="2023-01-29T19:06:09.342" v="4074" actId="20577"/>
          <ac:spMkLst>
            <pc:docMk/>
            <pc:sldMk cId="3513936808" sldId="294"/>
            <ac:spMk id="6" creationId="{4FC132E5-4111-429C-9E1D-52CD3B3296F9}"/>
          </ac:spMkLst>
        </pc:spChg>
      </pc:sldChg>
      <pc:sldChg chg="modSp mod">
        <pc:chgData name="Ken Birman" userId="d63afa40-f901-45d1-beb5-fa688e844a7e" providerId="ADAL" clId="{431E64CE-3F17-4AEF-9A2D-6C8BD04269AD}" dt="2023-01-29T19:06:25.031" v="4086" actId="20577"/>
        <pc:sldMkLst>
          <pc:docMk/>
          <pc:sldMk cId="2606172596" sldId="295"/>
        </pc:sldMkLst>
        <pc:spChg chg="mod">
          <ac:chgData name="Ken Birman" userId="d63afa40-f901-45d1-beb5-fa688e844a7e" providerId="ADAL" clId="{431E64CE-3F17-4AEF-9A2D-6C8BD04269AD}" dt="2023-01-29T19:06:25.031" v="4086" actId="20577"/>
          <ac:spMkLst>
            <pc:docMk/>
            <pc:sldMk cId="2606172596" sldId="295"/>
            <ac:spMk id="2" creationId="{83F49CB9-2312-46DF-B81C-9D8552F20B92}"/>
          </ac:spMkLst>
        </pc:spChg>
      </pc:sldChg>
      <pc:sldChg chg="modSp mod">
        <pc:chgData name="Ken Birman" userId="d63afa40-f901-45d1-beb5-fa688e844a7e" providerId="ADAL" clId="{431E64CE-3F17-4AEF-9A2D-6C8BD04269AD}" dt="2023-01-29T19:06:47.320" v="4134" actId="6549"/>
        <pc:sldMkLst>
          <pc:docMk/>
          <pc:sldMk cId="4244977110" sldId="298"/>
        </pc:sldMkLst>
        <pc:spChg chg="mod">
          <ac:chgData name="Ken Birman" userId="d63afa40-f901-45d1-beb5-fa688e844a7e" providerId="ADAL" clId="{431E64CE-3F17-4AEF-9A2D-6C8BD04269AD}" dt="2023-01-29T19:06:47.320" v="4134" actId="6549"/>
          <ac:spMkLst>
            <pc:docMk/>
            <pc:sldMk cId="4244977110" sldId="298"/>
            <ac:spMk id="3" creationId="{6C319D3D-7EB4-48A7-AC94-03B26B6E7697}"/>
          </ac:spMkLst>
        </pc:spChg>
      </pc:sldChg>
      <pc:sldChg chg="del">
        <pc:chgData name="Ken Birman" userId="d63afa40-f901-45d1-beb5-fa688e844a7e" providerId="ADAL" clId="{431E64CE-3F17-4AEF-9A2D-6C8BD04269AD}" dt="2023-01-29T19:07:22.697" v="4135" actId="47"/>
        <pc:sldMkLst>
          <pc:docMk/>
          <pc:sldMk cId="3793359578" sldId="304"/>
        </pc:sldMkLst>
      </pc:sldChg>
      <pc:sldChg chg="del">
        <pc:chgData name="Ken Birman" userId="d63afa40-f901-45d1-beb5-fa688e844a7e" providerId="ADAL" clId="{431E64CE-3F17-4AEF-9A2D-6C8BD04269AD}" dt="2023-01-29T19:09:12.524" v="4377" actId="47"/>
        <pc:sldMkLst>
          <pc:docMk/>
          <pc:sldMk cId="3594189078" sldId="309"/>
        </pc:sldMkLst>
      </pc:sldChg>
      <pc:sldChg chg="modSp mod">
        <pc:chgData name="Ken Birman" userId="d63afa40-f901-45d1-beb5-fa688e844a7e" providerId="ADAL" clId="{431E64CE-3F17-4AEF-9A2D-6C8BD04269AD}" dt="2023-01-29T19:11:06.828" v="4400" actId="20577"/>
        <pc:sldMkLst>
          <pc:docMk/>
          <pc:sldMk cId="3086231054" sldId="310"/>
        </pc:sldMkLst>
        <pc:spChg chg="mod">
          <ac:chgData name="Ken Birman" userId="d63afa40-f901-45d1-beb5-fa688e844a7e" providerId="ADAL" clId="{431E64CE-3F17-4AEF-9A2D-6C8BD04269AD}" dt="2023-01-29T19:10:03.339" v="4384" actId="20577"/>
          <ac:spMkLst>
            <pc:docMk/>
            <pc:sldMk cId="3086231054" sldId="310"/>
            <ac:spMk id="2" creationId="{FC3C177F-ECC4-4235-AC9E-BFF1B2790109}"/>
          </ac:spMkLst>
        </pc:spChg>
        <pc:spChg chg="mod">
          <ac:chgData name="Ken Birman" userId="d63afa40-f901-45d1-beb5-fa688e844a7e" providerId="ADAL" clId="{431E64CE-3F17-4AEF-9A2D-6C8BD04269AD}" dt="2023-01-29T19:11:06.828" v="4400" actId="20577"/>
          <ac:spMkLst>
            <pc:docMk/>
            <pc:sldMk cId="3086231054" sldId="310"/>
            <ac:spMk id="5" creationId="{D2A76D95-A1EA-4A22-8284-42E559F31B08}"/>
          </ac:spMkLst>
        </pc:spChg>
      </pc:sldChg>
      <pc:sldChg chg="del">
        <pc:chgData name="Ken Birman" userId="d63afa40-f901-45d1-beb5-fa688e844a7e" providerId="ADAL" clId="{431E64CE-3F17-4AEF-9A2D-6C8BD04269AD}" dt="2023-01-29T19:01:53.353" v="3402" actId="47"/>
        <pc:sldMkLst>
          <pc:docMk/>
          <pc:sldMk cId="621785055" sldId="311"/>
        </pc:sldMkLst>
      </pc:sldChg>
      <pc:sldChg chg="modSp mod">
        <pc:chgData name="Ken Birman" userId="d63afa40-f901-45d1-beb5-fa688e844a7e" providerId="ADAL" clId="{431E64CE-3F17-4AEF-9A2D-6C8BD04269AD}" dt="2023-01-29T19:03:07.128" v="3604" actId="6549"/>
        <pc:sldMkLst>
          <pc:docMk/>
          <pc:sldMk cId="3213980982" sldId="312"/>
        </pc:sldMkLst>
        <pc:spChg chg="mod">
          <ac:chgData name="Ken Birman" userId="d63afa40-f901-45d1-beb5-fa688e844a7e" providerId="ADAL" clId="{431E64CE-3F17-4AEF-9A2D-6C8BD04269AD}" dt="2023-01-29T19:03:07.128" v="3604" actId="6549"/>
          <ac:spMkLst>
            <pc:docMk/>
            <pc:sldMk cId="3213980982" sldId="312"/>
            <ac:spMk id="3" creationId="{7A19C8D3-BDBA-4A51-8450-F97BA717B3CC}"/>
          </ac:spMkLst>
        </pc:spChg>
      </pc:sldChg>
      <pc:sldChg chg="addSp modSp mod">
        <pc:chgData name="Ken Birman" userId="d63afa40-f901-45d1-beb5-fa688e844a7e" providerId="ADAL" clId="{431E64CE-3F17-4AEF-9A2D-6C8BD04269AD}" dt="2023-01-29T18:36:12.236" v="657" actId="20577"/>
        <pc:sldMkLst>
          <pc:docMk/>
          <pc:sldMk cId="3150826246" sldId="313"/>
        </pc:sldMkLst>
        <pc:spChg chg="add mod">
          <ac:chgData name="Ken Birman" userId="d63afa40-f901-45d1-beb5-fa688e844a7e" providerId="ADAL" clId="{431E64CE-3F17-4AEF-9A2D-6C8BD04269AD}" dt="2023-01-29T18:36:12.236" v="657" actId="20577"/>
          <ac:spMkLst>
            <pc:docMk/>
            <pc:sldMk cId="3150826246" sldId="313"/>
            <ac:spMk id="3" creationId="{F7F9A638-3DF5-D237-E3E9-D6D30F80E173}"/>
          </ac:spMkLst>
        </pc:spChg>
        <pc:spChg chg="add mod">
          <ac:chgData name="Ken Birman" userId="d63afa40-f901-45d1-beb5-fa688e844a7e" providerId="ADAL" clId="{431E64CE-3F17-4AEF-9A2D-6C8BD04269AD}" dt="2023-01-29T18:33:40.393" v="540" actId="1076"/>
          <ac:spMkLst>
            <pc:docMk/>
            <pc:sldMk cId="3150826246" sldId="313"/>
            <ac:spMk id="7" creationId="{83A6849D-AF51-D163-E012-A08AC66E9AE1}"/>
          </ac:spMkLst>
        </pc:spChg>
        <pc:spChg chg="mod">
          <ac:chgData name="Ken Birman" userId="d63afa40-f901-45d1-beb5-fa688e844a7e" providerId="ADAL" clId="{431E64CE-3F17-4AEF-9A2D-6C8BD04269AD}" dt="2023-01-29T18:32:31.105" v="530" actId="20577"/>
          <ac:spMkLst>
            <pc:docMk/>
            <pc:sldMk cId="3150826246" sldId="313"/>
            <ac:spMk id="9" creationId="{2BD91772-F3C6-442B-9B00-0196DB5830ED}"/>
          </ac:spMkLst>
        </pc:spChg>
        <pc:spChg chg="add mod">
          <ac:chgData name="Ken Birman" userId="d63afa40-f901-45d1-beb5-fa688e844a7e" providerId="ADAL" clId="{431E64CE-3F17-4AEF-9A2D-6C8BD04269AD}" dt="2023-01-29T18:35:36.697" v="626" actId="1076"/>
          <ac:spMkLst>
            <pc:docMk/>
            <pc:sldMk cId="3150826246" sldId="313"/>
            <ac:spMk id="10" creationId="{8585F230-008D-84CB-155A-65C156A8D2BE}"/>
          </ac:spMkLst>
        </pc:spChg>
        <pc:spChg chg="mod">
          <ac:chgData name="Ken Birman" userId="d63afa40-f901-45d1-beb5-fa688e844a7e" providerId="ADAL" clId="{431E64CE-3F17-4AEF-9A2D-6C8BD04269AD}" dt="2023-01-29T18:33:17.994" v="535" actId="1076"/>
          <ac:spMkLst>
            <pc:docMk/>
            <pc:sldMk cId="3150826246" sldId="313"/>
            <ac:spMk id="13" creationId="{10B0B00D-89C5-4E4A-956B-22F163974E05}"/>
          </ac:spMkLst>
        </pc:spChg>
        <pc:spChg chg="mod">
          <ac:chgData name="Ken Birman" userId="d63afa40-f901-45d1-beb5-fa688e844a7e" providerId="ADAL" clId="{431E64CE-3F17-4AEF-9A2D-6C8BD04269AD}" dt="2023-01-29T18:33:11.004" v="534" actId="1076"/>
          <ac:spMkLst>
            <pc:docMk/>
            <pc:sldMk cId="3150826246" sldId="313"/>
            <ac:spMk id="14" creationId="{E39FA39E-A076-47AD-8B4C-C36850155481}"/>
          </ac:spMkLst>
        </pc:spChg>
        <pc:spChg chg="mod">
          <ac:chgData name="Ken Birman" userId="d63afa40-f901-45d1-beb5-fa688e844a7e" providerId="ADAL" clId="{431E64CE-3F17-4AEF-9A2D-6C8BD04269AD}" dt="2023-01-29T18:35:54.060" v="652" actId="20577"/>
          <ac:spMkLst>
            <pc:docMk/>
            <pc:sldMk cId="3150826246" sldId="313"/>
            <ac:spMk id="15" creationId="{88B71D25-973B-4286-9363-BB9C498A0800}"/>
          </ac:spMkLst>
        </pc:spChg>
        <pc:spChg chg="mod">
          <ac:chgData name="Ken Birman" userId="d63afa40-f901-45d1-beb5-fa688e844a7e" providerId="ADAL" clId="{431E64CE-3F17-4AEF-9A2D-6C8BD04269AD}" dt="2023-01-29T18:34:15.629" v="553" actId="1076"/>
          <ac:spMkLst>
            <pc:docMk/>
            <pc:sldMk cId="3150826246" sldId="313"/>
            <ac:spMk id="16" creationId="{6C42D9D2-614E-474C-840E-947903B71E8E}"/>
          </ac:spMkLst>
        </pc:spChg>
        <pc:spChg chg="mod">
          <ac:chgData name="Ken Birman" userId="d63afa40-f901-45d1-beb5-fa688e844a7e" providerId="ADAL" clId="{431E64CE-3F17-4AEF-9A2D-6C8BD04269AD}" dt="2023-01-29T18:33:04.999" v="532" actId="1076"/>
          <ac:spMkLst>
            <pc:docMk/>
            <pc:sldMk cId="3150826246" sldId="313"/>
            <ac:spMk id="17" creationId="{021B3064-4D5C-45EE-800B-CD78E37BED6A}"/>
          </ac:spMkLst>
        </pc:spChg>
        <pc:spChg chg="mod">
          <ac:chgData name="Ken Birman" userId="d63afa40-f901-45d1-beb5-fa688e844a7e" providerId="ADAL" clId="{431E64CE-3F17-4AEF-9A2D-6C8BD04269AD}" dt="2023-01-29T18:35:03.490" v="595" actId="1037"/>
          <ac:spMkLst>
            <pc:docMk/>
            <pc:sldMk cId="3150826246" sldId="313"/>
            <ac:spMk id="18" creationId="{CC1CA80C-5292-4E8C-8EFF-3CE883C0C692}"/>
          </ac:spMkLst>
        </pc:spChg>
        <pc:spChg chg="mod">
          <ac:chgData name="Ken Birman" userId="d63afa40-f901-45d1-beb5-fa688e844a7e" providerId="ADAL" clId="{431E64CE-3F17-4AEF-9A2D-6C8BD04269AD}" dt="2023-01-29T18:35:58.879" v="653" actId="14100"/>
          <ac:spMkLst>
            <pc:docMk/>
            <pc:sldMk cId="3150826246" sldId="313"/>
            <ac:spMk id="19" creationId="{FAC48979-9F83-403C-88DA-78D7237569E4}"/>
          </ac:spMkLst>
        </pc:spChg>
        <pc:spChg chg="mod">
          <ac:chgData name="Ken Birman" userId="d63afa40-f901-45d1-beb5-fa688e844a7e" providerId="ADAL" clId="{431E64CE-3F17-4AEF-9A2D-6C8BD04269AD}" dt="2023-01-29T18:34:11.796" v="552" actId="1076"/>
          <ac:spMkLst>
            <pc:docMk/>
            <pc:sldMk cId="3150826246" sldId="313"/>
            <ac:spMk id="60" creationId="{ABABBDA3-C8D1-4BB6-B2AC-7E3196469369}"/>
          </ac:spMkLst>
        </pc:spChg>
      </pc:sldChg>
      <pc:sldChg chg="modSp mod">
        <pc:chgData name="Ken Birman" userId="d63afa40-f901-45d1-beb5-fa688e844a7e" providerId="ADAL" clId="{431E64CE-3F17-4AEF-9A2D-6C8BD04269AD}" dt="2023-01-29T19:09:17.353" v="4378" actId="20577"/>
        <pc:sldMkLst>
          <pc:docMk/>
          <pc:sldMk cId="872803893" sldId="315"/>
        </pc:sldMkLst>
        <pc:spChg chg="mod">
          <ac:chgData name="Ken Birman" userId="d63afa40-f901-45d1-beb5-fa688e844a7e" providerId="ADAL" clId="{431E64CE-3F17-4AEF-9A2D-6C8BD04269AD}" dt="2023-01-29T19:09:17.353" v="4378" actId="20577"/>
          <ac:spMkLst>
            <pc:docMk/>
            <pc:sldMk cId="872803893" sldId="315"/>
            <ac:spMk id="5" creationId="{70CFCEF3-02BF-45B9-8CB4-4BA771F2395E}"/>
          </ac:spMkLst>
        </pc:spChg>
      </pc:sldChg>
      <pc:sldChg chg="del">
        <pc:chgData name="Ken Birman" userId="d63afa40-f901-45d1-beb5-fa688e844a7e" providerId="ADAL" clId="{431E64CE-3F17-4AEF-9A2D-6C8BD04269AD}" dt="2023-01-29T19:09:00.203" v="4375" actId="47"/>
        <pc:sldMkLst>
          <pc:docMk/>
          <pc:sldMk cId="2248393742" sldId="316"/>
        </pc:sldMkLst>
      </pc:sldChg>
      <pc:sldChg chg="modSp mod">
        <pc:chgData name="Ken Birman" userId="d63afa40-f901-45d1-beb5-fa688e844a7e" providerId="ADAL" clId="{431E64CE-3F17-4AEF-9A2D-6C8BD04269AD}" dt="2023-01-29T19:11:22.076" v="4404" actId="20577"/>
        <pc:sldMkLst>
          <pc:docMk/>
          <pc:sldMk cId="4225228" sldId="318"/>
        </pc:sldMkLst>
        <pc:spChg chg="mod">
          <ac:chgData name="Ken Birman" userId="d63afa40-f901-45d1-beb5-fa688e844a7e" providerId="ADAL" clId="{431E64CE-3F17-4AEF-9A2D-6C8BD04269AD}" dt="2023-01-29T19:11:16.457" v="4402" actId="20577"/>
          <ac:spMkLst>
            <pc:docMk/>
            <pc:sldMk cId="4225228" sldId="318"/>
            <ac:spMk id="2" creationId="{21F99C35-D340-478C-9427-224FC06666FF}"/>
          </ac:spMkLst>
        </pc:spChg>
        <pc:spChg chg="mod">
          <ac:chgData name="Ken Birman" userId="d63afa40-f901-45d1-beb5-fa688e844a7e" providerId="ADAL" clId="{431E64CE-3F17-4AEF-9A2D-6C8BD04269AD}" dt="2023-01-29T19:11:22.076" v="4404" actId="20577"/>
          <ac:spMkLst>
            <pc:docMk/>
            <pc:sldMk cId="4225228" sldId="318"/>
            <ac:spMk id="3" creationId="{FAC2B95F-E921-4701-BBB6-54CDE5C00CA6}"/>
          </ac:spMkLst>
        </pc:spChg>
      </pc:sldChg>
      <pc:sldChg chg="modSp mod">
        <pc:chgData name="Ken Birman" userId="d63afa40-f901-45d1-beb5-fa688e844a7e" providerId="ADAL" clId="{431E64CE-3F17-4AEF-9A2D-6C8BD04269AD}" dt="2023-01-29T19:02:30.498" v="3503" actId="20577"/>
        <pc:sldMkLst>
          <pc:docMk/>
          <pc:sldMk cId="890903607" sldId="326"/>
        </pc:sldMkLst>
        <pc:spChg chg="mod">
          <ac:chgData name="Ken Birman" userId="d63afa40-f901-45d1-beb5-fa688e844a7e" providerId="ADAL" clId="{431E64CE-3F17-4AEF-9A2D-6C8BD04269AD}" dt="2023-01-29T19:02:06.232" v="3432" actId="20577"/>
          <ac:spMkLst>
            <pc:docMk/>
            <pc:sldMk cId="890903607" sldId="326"/>
            <ac:spMk id="2" creationId="{CE32CB73-2F80-47CE-A79E-665A383A051F}"/>
          </ac:spMkLst>
        </pc:spChg>
        <pc:spChg chg="mod">
          <ac:chgData name="Ken Birman" userId="d63afa40-f901-45d1-beb5-fa688e844a7e" providerId="ADAL" clId="{431E64CE-3F17-4AEF-9A2D-6C8BD04269AD}" dt="2023-01-29T19:02:30.498" v="3503" actId="20577"/>
          <ac:spMkLst>
            <pc:docMk/>
            <pc:sldMk cId="890903607" sldId="326"/>
            <ac:spMk id="3" creationId="{E03FA2AE-4192-48A1-86A5-146228D7492D}"/>
          </ac:spMkLst>
        </pc:spChg>
      </pc:sldChg>
      <pc:sldChg chg="addSp modSp mod modClrScheme chgLayout">
        <pc:chgData name="Ken Birman" userId="d63afa40-f901-45d1-beb5-fa688e844a7e" providerId="ADAL" clId="{431E64CE-3F17-4AEF-9A2D-6C8BD04269AD}" dt="2023-01-29T18:42:45.416" v="1356" actId="1076"/>
        <pc:sldMkLst>
          <pc:docMk/>
          <pc:sldMk cId="559370068" sldId="327"/>
        </pc:sldMkLst>
        <pc:spChg chg="mod ord">
          <ac:chgData name="Ken Birman" userId="d63afa40-f901-45d1-beb5-fa688e844a7e" providerId="ADAL" clId="{431E64CE-3F17-4AEF-9A2D-6C8BD04269AD}" dt="2023-01-29T18:41:46.837" v="1144" actId="700"/>
          <ac:spMkLst>
            <pc:docMk/>
            <pc:sldMk cId="559370068" sldId="327"/>
            <ac:spMk id="2" creationId="{D9904476-5836-4C26-AD87-E156E77FD4CD}"/>
          </ac:spMkLst>
        </pc:spChg>
        <pc:spChg chg="add mod ord">
          <ac:chgData name="Ken Birman" userId="d63afa40-f901-45d1-beb5-fa688e844a7e" providerId="ADAL" clId="{431E64CE-3F17-4AEF-9A2D-6C8BD04269AD}" dt="2023-01-29T18:42:37.122" v="1355" actId="1076"/>
          <ac:spMkLst>
            <pc:docMk/>
            <pc:sldMk cId="559370068" sldId="327"/>
            <ac:spMk id="3" creationId="{93DBE11D-0E52-2F8F-4B30-F25857AEDC32}"/>
          </ac:spMkLst>
        </pc:spChg>
        <pc:spChg chg="mod ord">
          <ac:chgData name="Ken Birman" userId="d63afa40-f901-45d1-beb5-fa688e844a7e" providerId="ADAL" clId="{431E64CE-3F17-4AEF-9A2D-6C8BD04269AD}" dt="2023-01-29T18:41:46.837" v="1144" actId="700"/>
          <ac:spMkLst>
            <pc:docMk/>
            <pc:sldMk cId="559370068" sldId="327"/>
            <ac:spMk id="4" creationId="{5887DF29-7B3E-4415-851E-941C77447E6A}"/>
          </ac:spMkLst>
        </pc:spChg>
        <pc:spChg chg="mod ord">
          <ac:chgData name="Ken Birman" userId="d63afa40-f901-45d1-beb5-fa688e844a7e" providerId="ADAL" clId="{431E64CE-3F17-4AEF-9A2D-6C8BD04269AD}" dt="2023-01-29T18:41:46.837" v="1144" actId="700"/>
          <ac:spMkLst>
            <pc:docMk/>
            <pc:sldMk cId="559370068" sldId="327"/>
            <ac:spMk id="5" creationId="{0CD431ED-79E0-4FE4-9A00-9F504C037007}"/>
          </ac:spMkLst>
        </pc:spChg>
        <pc:spChg chg="mod">
          <ac:chgData name="Ken Birman" userId="d63afa40-f901-45d1-beb5-fa688e844a7e" providerId="ADAL" clId="{431E64CE-3F17-4AEF-9A2D-6C8BD04269AD}" dt="2023-01-29T18:42:45.416" v="1356" actId="1076"/>
          <ac:spMkLst>
            <pc:docMk/>
            <pc:sldMk cId="559370068" sldId="327"/>
            <ac:spMk id="7" creationId="{04187744-A590-48C1-8467-7BBF1112AEA3}"/>
          </ac:spMkLst>
        </pc:spChg>
        <pc:spChg chg="mod">
          <ac:chgData name="Ken Birman" userId="d63afa40-f901-45d1-beb5-fa688e844a7e" providerId="ADAL" clId="{431E64CE-3F17-4AEF-9A2D-6C8BD04269AD}" dt="2023-01-29T18:42:45.416" v="1356" actId="1076"/>
          <ac:spMkLst>
            <pc:docMk/>
            <pc:sldMk cId="559370068" sldId="327"/>
            <ac:spMk id="8" creationId="{26C3D6C6-8EDB-4B67-BD0B-4994A1CA8A16}"/>
          </ac:spMkLst>
        </pc:spChg>
        <pc:spChg chg="mod">
          <ac:chgData name="Ken Birman" userId="d63afa40-f901-45d1-beb5-fa688e844a7e" providerId="ADAL" clId="{431E64CE-3F17-4AEF-9A2D-6C8BD04269AD}" dt="2023-01-29T18:42:45.416" v="1356" actId="1076"/>
          <ac:spMkLst>
            <pc:docMk/>
            <pc:sldMk cId="559370068" sldId="327"/>
            <ac:spMk id="9" creationId="{8217A1B3-B503-408A-9F03-141CC9B63B8B}"/>
          </ac:spMkLst>
        </pc:spChg>
      </pc:sldChg>
      <pc:sldChg chg="del">
        <pc:chgData name="Ken Birman" userId="d63afa40-f901-45d1-beb5-fa688e844a7e" providerId="ADAL" clId="{431E64CE-3F17-4AEF-9A2D-6C8BD04269AD}" dt="2023-01-29T19:03:46.352" v="3625" actId="47"/>
        <pc:sldMkLst>
          <pc:docMk/>
          <pc:sldMk cId="1275370183" sldId="329"/>
        </pc:sldMkLst>
      </pc:sldChg>
      <pc:sldChg chg="del">
        <pc:chgData name="Ken Birman" userId="d63afa40-f901-45d1-beb5-fa688e844a7e" providerId="ADAL" clId="{431E64CE-3F17-4AEF-9A2D-6C8BD04269AD}" dt="2023-01-29T19:07:28.352" v="4136" actId="47"/>
        <pc:sldMkLst>
          <pc:docMk/>
          <pc:sldMk cId="2265006238" sldId="331"/>
        </pc:sldMkLst>
      </pc:sldChg>
      <pc:sldChg chg="del">
        <pc:chgData name="Ken Birman" userId="d63afa40-f901-45d1-beb5-fa688e844a7e" providerId="ADAL" clId="{431E64CE-3F17-4AEF-9A2D-6C8BD04269AD}" dt="2023-01-29T19:07:31.214" v="4137" actId="47"/>
        <pc:sldMkLst>
          <pc:docMk/>
          <pc:sldMk cId="2356126053" sldId="332"/>
        </pc:sldMkLst>
      </pc:sldChg>
      <pc:sldChg chg="del">
        <pc:chgData name="Ken Birman" userId="d63afa40-f901-45d1-beb5-fa688e844a7e" providerId="ADAL" clId="{431E64CE-3F17-4AEF-9A2D-6C8BD04269AD}" dt="2023-01-29T19:07:33.452" v="4138" actId="47"/>
        <pc:sldMkLst>
          <pc:docMk/>
          <pc:sldMk cId="2230905948" sldId="333"/>
        </pc:sldMkLst>
      </pc:sldChg>
      <pc:sldChg chg="del">
        <pc:chgData name="Ken Birman" userId="d63afa40-f901-45d1-beb5-fa688e844a7e" providerId="ADAL" clId="{431E64CE-3F17-4AEF-9A2D-6C8BD04269AD}" dt="2023-01-29T19:07:34.563" v="4139" actId="47"/>
        <pc:sldMkLst>
          <pc:docMk/>
          <pc:sldMk cId="1774365392" sldId="334"/>
        </pc:sldMkLst>
      </pc:sldChg>
      <pc:sldChg chg="del">
        <pc:chgData name="Ken Birman" userId="d63afa40-f901-45d1-beb5-fa688e844a7e" providerId="ADAL" clId="{431E64CE-3F17-4AEF-9A2D-6C8BD04269AD}" dt="2023-01-29T19:07:36.332" v="4140" actId="47"/>
        <pc:sldMkLst>
          <pc:docMk/>
          <pc:sldMk cId="381958170" sldId="335"/>
        </pc:sldMkLst>
      </pc:sldChg>
      <pc:sldChg chg="del">
        <pc:chgData name="Ken Birman" userId="d63afa40-f901-45d1-beb5-fa688e844a7e" providerId="ADAL" clId="{431E64CE-3F17-4AEF-9A2D-6C8BD04269AD}" dt="2023-01-29T19:03:32.321" v="3624" actId="47"/>
        <pc:sldMkLst>
          <pc:docMk/>
          <pc:sldMk cId="489985025" sldId="339"/>
        </pc:sldMkLst>
      </pc:sldChg>
      <pc:sldChg chg="addSp delSp modSp new mod modClrScheme chgLayout">
        <pc:chgData name="Ken Birman" userId="d63afa40-f901-45d1-beb5-fa688e844a7e" providerId="ADAL" clId="{431E64CE-3F17-4AEF-9A2D-6C8BD04269AD}" dt="2023-01-29T19:18:12.349" v="4461" actId="20577"/>
        <pc:sldMkLst>
          <pc:docMk/>
          <pc:sldMk cId="608116061" sldId="340"/>
        </pc:sldMkLst>
        <pc:spChg chg="mod ord">
          <ac:chgData name="Ken Birman" userId="d63afa40-f901-45d1-beb5-fa688e844a7e" providerId="ADAL" clId="{431E64CE-3F17-4AEF-9A2D-6C8BD04269AD}" dt="2023-01-29T18:27:15.568" v="34" actId="700"/>
          <ac:spMkLst>
            <pc:docMk/>
            <pc:sldMk cId="608116061" sldId="340"/>
            <ac:spMk id="2" creationId="{38308FBB-86E1-2BC6-CC9A-F3DAF4ED7B24}"/>
          </ac:spMkLst>
        </pc:spChg>
        <pc:spChg chg="mod ord">
          <ac:chgData name="Ken Birman" userId="d63afa40-f901-45d1-beb5-fa688e844a7e" providerId="ADAL" clId="{431E64CE-3F17-4AEF-9A2D-6C8BD04269AD}" dt="2023-01-29T18:27:15.568" v="34" actId="700"/>
          <ac:spMkLst>
            <pc:docMk/>
            <pc:sldMk cId="608116061" sldId="340"/>
            <ac:spMk id="3" creationId="{76F8E4CF-9DA3-6AC8-7478-65E294C9BB4F}"/>
          </ac:spMkLst>
        </pc:spChg>
        <pc:spChg chg="mod ord">
          <ac:chgData name="Ken Birman" userId="d63afa40-f901-45d1-beb5-fa688e844a7e" providerId="ADAL" clId="{431E64CE-3F17-4AEF-9A2D-6C8BD04269AD}" dt="2023-01-29T18:27:15.568" v="34" actId="700"/>
          <ac:spMkLst>
            <pc:docMk/>
            <pc:sldMk cId="608116061" sldId="340"/>
            <ac:spMk id="4" creationId="{75304990-16D7-A7A0-9425-FCB68B63838D}"/>
          </ac:spMkLst>
        </pc:spChg>
        <pc:spChg chg="add mod ord">
          <ac:chgData name="Ken Birman" userId="d63afa40-f901-45d1-beb5-fa688e844a7e" providerId="ADAL" clId="{431E64CE-3F17-4AEF-9A2D-6C8BD04269AD}" dt="2023-01-29T19:18:12.349" v="4461" actId="20577"/>
          <ac:spMkLst>
            <pc:docMk/>
            <pc:sldMk cId="608116061" sldId="340"/>
            <ac:spMk id="5" creationId="{A020B841-8697-CFB7-231F-5DE95CD4CAA8}"/>
          </ac:spMkLst>
        </pc:spChg>
        <pc:picChg chg="add mod">
          <ac:chgData name="Ken Birman" userId="d63afa40-f901-45d1-beb5-fa688e844a7e" providerId="ADAL" clId="{431E64CE-3F17-4AEF-9A2D-6C8BD04269AD}" dt="2023-01-29T19:17:56.062" v="4455" actId="1076"/>
          <ac:picMkLst>
            <pc:docMk/>
            <pc:sldMk cId="608116061" sldId="340"/>
            <ac:picMk id="6" creationId="{61ED57E2-E8F4-0DEE-4D54-6DDCC1F2225B}"/>
          </ac:picMkLst>
        </pc:picChg>
        <pc:picChg chg="add del mod">
          <ac:chgData name="Ken Birman" userId="d63afa40-f901-45d1-beb5-fa688e844a7e" providerId="ADAL" clId="{431E64CE-3F17-4AEF-9A2D-6C8BD04269AD}" dt="2023-01-29T18:30:12.757" v="449" actId="478"/>
          <ac:picMkLst>
            <pc:docMk/>
            <pc:sldMk cId="608116061" sldId="340"/>
            <ac:picMk id="6" creationId="{89526EFC-ABF4-BC28-E4C3-2954A527E5E3}"/>
          </ac:picMkLst>
        </pc:picChg>
        <pc:picChg chg="add del mod">
          <ac:chgData name="Ken Birman" userId="d63afa40-f901-45d1-beb5-fa688e844a7e" providerId="ADAL" clId="{431E64CE-3F17-4AEF-9A2D-6C8BD04269AD}" dt="2023-01-29T18:31:33.520" v="500" actId="478"/>
          <ac:picMkLst>
            <pc:docMk/>
            <pc:sldMk cId="608116061" sldId="340"/>
            <ac:picMk id="1026" creationId="{EA2911C7-1141-DFB4-4EBE-6D0A080D29E6}"/>
          </ac:picMkLst>
        </pc:picChg>
        <pc:picChg chg="add del mod">
          <ac:chgData name="Ken Birman" userId="d63afa40-f901-45d1-beb5-fa688e844a7e" providerId="ADAL" clId="{431E64CE-3F17-4AEF-9A2D-6C8BD04269AD}" dt="2023-01-29T19:17:07.896" v="4450" actId="478"/>
          <ac:picMkLst>
            <pc:docMk/>
            <pc:sldMk cId="608116061" sldId="340"/>
            <ac:picMk id="1028" creationId="{0E8D20CD-877A-AC2C-CB40-F6225EACBD5E}"/>
          </ac:picMkLst>
        </pc:picChg>
      </pc:sldChg>
      <pc:sldChg chg="modSp new del mod">
        <pc:chgData name="Ken Birman" userId="d63afa40-f901-45d1-beb5-fa688e844a7e" providerId="ADAL" clId="{431E64CE-3F17-4AEF-9A2D-6C8BD04269AD}" dt="2023-01-29T19:01:48.105" v="3401" actId="47"/>
        <pc:sldMkLst>
          <pc:docMk/>
          <pc:sldMk cId="3634085376" sldId="341"/>
        </pc:sldMkLst>
        <pc:spChg chg="mod">
          <ac:chgData name="Ken Birman" userId="d63afa40-f901-45d1-beb5-fa688e844a7e" providerId="ADAL" clId="{431E64CE-3F17-4AEF-9A2D-6C8BD04269AD}" dt="2023-01-29T18:36:52.652" v="684" actId="5793"/>
          <ac:spMkLst>
            <pc:docMk/>
            <pc:sldMk cId="3634085376" sldId="341"/>
            <ac:spMk id="2" creationId="{9A127695-A12C-83F5-CDE2-4F8503CC33DD}"/>
          </ac:spMkLst>
        </pc:spChg>
        <pc:spChg chg="mod">
          <ac:chgData name="Ken Birman" userId="d63afa40-f901-45d1-beb5-fa688e844a7e" providerId="ADAL" clId="{431E64CE-3F17-4AEF-9A2D-6C8BD04269AD}" dt="2023-01-29T18:39:15.688" v="1085" actId="20577"/>
          <ac:spMkLst>
            <pc:docMk/>
            <pc:sldMk cId="3634085376" sldId="341"/>
            <ac:spMk id="3" creationId="{A2352E76-08B2-5C9F-35D0-3394BA554847}"/>
          </ac:spMkLst>
        </pc:spChg>
      </pc:sldChg>
      <pc:sldChg chg="modSp new mod">
        <pc:chgData name="Ken Birman" userId="d63afa40-f901-45d1-beb5-fa688e844a7e" providerId="ADAL" clId="{431E64CE-3F17-4AEF-9A2D-6C8BD04269AD}" dt="2023-01-29T18:52:56.309" v="2422" actId="20577"/>
        <pc:sldMkLst>
          <pc:docMk/>
          <pc:sldMk cId="2282661877" sldId="342"/>
        </pc:sldMkLst>
        <pc:spChg chg="mod">
          <ac:chgData name="Ken Birman" userId="d63afa40-f901-45d1-beb5-fa688e844a7e" providerId="ADAL" clId="{431E64CE-3F17-4AEF-9A2D-6C8BD04269AD}" dt="2023-01-29T18:51:25.786" v="2226" actId="313"/>
          <ac:spMkLst>
            <pc:docMk/>
            <pc:sldMk cId="2282661877" sldId="342"/>
            <ac:spMk id="2" creationId="{A7E05BEA-6EA2-690E-4B86-A92F2E4E657F}"/>
          </ac:spMkLst>
        </pc:spChg>
        <pc:spChg chg="mod">
          <ac:chgData name="Ken Birman" userId="d63afa40-f901-45d1-beb5-fa688e844a7e" providerId="ADAL" clId="{431E64CE-3F17-4AEF-9A2D-6C8BD04269AD}" dt="2023-01-29T18:52:56.309" v="2422" actId="20577"/>
          <ac:spMkLst>
            <pc:docMk/>
            <pc:sldMk cId="2282661877" sldId="342"/>
            <ac:spMk id="3" creationId="{4D2006E2-4E43-3BF3-56CC-C3165378A874}"/>
          </ac:spMkLst>
        </pc:spChg>
      </pc:sldChg>
      <pc:sldChg chg="modSp new mod">
        <pc:chgData name="Ken Birman" userId="d63afa40-f901-45d1-beb5-fa688e844a7e" providerId="ADAL" clId="{431E64CE-3F17-4AEF-9A2D-6C8BD04269AD}" dt="2023-01-29T18:54:56.715" v="2763" actId="20577"/>
        <pc:sldMkLst>
          <pc:docMk/>
          <pc:sldMk cId="1494398407" sldId="343"/>
        </pc:sldMkLst>
        <pc:spChg chg="mod">
          <ac:chgData name="Ken Birman" userId="d63afa40-f901-45d1-beb5-fa688e844a7e" providerId="ADAL" clId="{431E64CE-3F17-4AEF-9A2D-6C8BD04269AD}" dt="2023-01-29T18:54:56.715" v="2763" actId="20577"/>
          <ac:spMkLst>
            <pc:docMk/>
            <pc:sldMk cId="1494398407" sldId="343"/>
            <ac:spMk id="2" creationId="{1B14AC0B-C149-6540-ADF3-39658577CB5F}"/>
          </ac:spMkLst>
        </pc:spChg>
        <pc:spChg chg="mod">
          <ac:chgData name="Ken Birman" userId="d63afa40-f901-45d1-beb5-fa688e844a7e" providerId="ADAL" clId="{431E64CE-3F17-4AEF-9A2D-6C8BD04269AD}" dt="2023-01-29T18:54:49.135" v="2742" actId="20577"/>
          <ac:spMkLst>
            <pc:docMk/>
            <pc:sldMk cId="1494398407" sldId="343"/>
            <ac:spMk id="3" creationId="{3A79A823-3BE0-ECBA-A71E-8E6756DBC629}"/>
          </ac:spMkLst>
        </pc:spChg>
      </pc:sldChg>
      <pc:sldChg chg="modSp new mod">
        <pc:chgData name="Ken Birman" userId="d63afa40-f901-45d1-beb5-fa688e844a7e" providerId="ADAL" clId="{431E64CE-3F17-4AEF-9A2D-6C8BD04269AD}" dt="2023-01-29T19:24:25.212" v="5031" actId="20577"/>
        <pc:sldMkLst>
          <pc:docMk/>
          <pc:sldMk cId="2532283832" sldId="344"/>
        </pc:sldMkLst>
        <pc:spChg chg="mod">
          <ac:chgData name="Ken Birman" userId="d63afa40-f901-45d1-beb5-fa688e844a7e" providerId="ADAL" clId="{431E64CE-3F17-4AEF-9A2D-6C8BD04269AD}" dt="2023-01-29T19:00:14.904" v="3083" actId="20577"/>
          <ac:spMkLst>
            <pc:docMk/>
            <pc:sldMk cId="2532283832" sldId="344"/>
            <ac:spMk id="2" creationId="{BFA37C7E-88C7-BF4B-A886-B53A01DAD2A3}"/>
          </ac:spMkLst>
        </pc:spChg>
        <pc:spChg chg="mod">
          <ac:chgData name="Ken Birman" userId="d63afa40-f901-45d1-beb5-fa688e844a7e" providerId="ADAL" clId="{431E64CE-3F17-4AEF-9A2D-6C8BD04269AD}" dt="2023-01-29T19:24:25.212" v="5031" actId="20577"/>
          <ac:spMkLst>
            <pc:docMk/>
            <pc:sldMk cId="2532283832" sldId="344"/>
            <ac:spMk id="3" creationId="{B35D7857-03E1-8CA8-CEDF-E7ECBF2570AE}"/>
          </ac:spMkLst>
        </pc:spChg>
      </pc:sldChg>
      <pc:sldChg chg="modSp new mod">
        <pc:chgData name="Ken Birman" userId="d63afa40-f901-45d1-beb5-fa688e844a7e" providerId="ADAL" clId="{431E64CE-3F17-4AEF-9A2D-6C8BD04269AD}" dt="2023-01-29T19:05:43.605" v="4027" actId="20577"/>
        <pc:sldMkLst>
          <pc:docMk/>
          <pc:sldMk cId="370122425" sldId="345"/>
        </pc:sldMkLst>
        <pc:spChg chg="mod">
          <ac:chgData name="Ken Birman" userId="d63afa40-f901-45d1-beb5-fa688e844a7e" providerId="ADAL" clId="{431E64CE-3F17-4AEF-9A2D-6C8BD04269AD}" dt="2023-01-29T19:04:06.344" v="3671" actId="20577"/>
          <ac:spMkLst>
            <pc:docMk/>
            <pc:sldMk cId="370122425" sldId="345"/>
            <ac:spMk id="2" creationId="{7C73FDA3-1004-9728-C317-DA2BCCE28260}"/>
          </ac:spMkLst>
        </pc:spChg>
        <pc:spChg chg="mod">
          <ac:chgData name="Ken Birman" userId="d63afa40-f901-45d1-beb5-fa688e844a7e" providerId="ADAL" clId="{431E64CE-3F17-4AEF-9A2D-6C8BD04269AD}" dt="2023-01-29T19:05:43.605" v="4027" actId="20577"/>
          <ac:spMkLst>
            <pc:docMk/>
            <pc:sldMk cId="370122425" sldId="345"/>
            <ac:spMk id="3" creationId="{B831A9F7-DADF-B94E-DAF9-231708124BB7}"/>
          </ac:spMkLst>
        </pc:spChg>
      </pc:sldChg>
      <pc:sldChg chg="addSp delSp modSp new mod">
        <pc:chgData name="Ken Birman" userId="d63afa40-f901-45d1-beb5-fa688e844a7e" providerId="ADAL" clId="{431E64CE-3F17-4AEF-9A2D-6C8BD04269AD}" dt="2023-01-29T19:23:11.263" v="4962" actId="20577"/>
        <pc:sldMkLst>
          <pc:docMk/>
          <pc:sldMk cId="3484671442" sldId="346"/>
        </pc:sldMkLst>
        <pc:spChg chg="mod">
          <ac:chgData name="Ken Birman" userId="d63afa40-f901-45d1-beb5-fa688e844a7e" providerId="ADAL" clId="{431E64CE-3F17-4AEF-9A2D-6C8BD04269AD}" dt="2023-01-29T19:18:35.677" v="4491" actId="20577"/>
          <ac:spMkLst>
            <pc:docMk/>
            <pc:sldMk cId="3484671442" sldId="346"/>
            <ac:spMk id="2" creationId="{B80D4133-414D-1E80-657B-48C59231D851}"/>
          </ac:spMkLst>
        </pc:spChg>
        <pc:spChg chg="mod">
          <ac:chgData name="Ken Birman" userId="d63afa40-f901-45d1-beb5-fa688e844a7e" providerId="ADAL" clId="{431E64CE-3F17-4AEF-9A2D-6C8BD04269AD}" dt="2023-01-29T19:23:11.263" v="4962" actId="20577"/>
          <ac:spMkLst>
            <pc:docMk/>
            <pc:sldMk cId="3484671442" sldId="346"/>
            <ac:spMk id="3" creationId="{0D48DEAE-B83D-6025-8FBC-3867AC08E8B6}"/>
          </ac:spMkLst>
        </pc:spChg>
        <pc:picChg chg="add del mod">
          <ac:chgData name="Ken Birman" userId="d63afa40-f901-45d1-beb5-fa688e844a7e" providerId="ADAL" clId="{431E64CE-3F17-4AEF-9A2D-6C8BD04269AD}" dt="2023-01-29T19:22:17.999" v="4863" actId="478"/>
          <ac:picMkLst>
            <pc:docMk/>
            <pc:sldMk cId="3484671442" sldId="346"/>
            <ac:picMk id="6" creationId="{A23C15F6-E553-3426-633D-BABBE9BC02C5}"/>
          </ac:picMkLst>
        </pc:picChg>
        <pc:picChg chg="add mod">
          <ac:chgData name="Ken Birman" userId="d63afa40-f901-45d1-beb5-fa688e844a7e" providerId="ADAL" clId="{431E64CE-3F17-4AEF-9A2D-6C8BD04269AD}" dt="2023-01-29T19:22:27.856" v="4868" actId="167"/>
          <ac:picMkLst>
            <pc:docMk/>
            <pc:sldMk cId="3484671442" sldId="346"/>
            <ac:picMk id="1026" creationId="{5889B0DF-8E01-8FF1-70CF-5528AF6BF44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2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416F9FC-B5CE-4BFE-8DDE-955B160913F1}" type="datetime1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F243-F5E1-4A62-8ED2-E815E9B04940}" type="datetime1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2FBF-C01C-4DCE-B82B-73F55F607E20}" type="datetime1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A24E-9DBE-497E-8FAC-5D35BAC09212}" type="datetime1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C1C6-39BC-4D53-A0AC-9B6B4B9B5A04}" type="datetime1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0586-1ED1-4732-A1CD-E7CD7210D684}" type="datetime1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4C3F-2AD4-4655-86A2-FAC2543389B7}" type="datetime1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B068-F004-4D3D-9682-89D3F5BFF610}" type="datetime1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BECB-7DE9-43DC-956A-5C1B858A3D9D}" type="datetime1">
              <a:rPr lang="en-US" smtClean="0"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2873-0215-481C-8001-D454C24BABD8}" type="datetime1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C26D-8A84-404A-A625-355ADCB71047}" type="datetime1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ECE1572-1C3A-44E9-B7F9-6F2111ED5FC1}" type="datetime1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Getting Speed in applications with lots of moving parts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 dirty="0"/>
              <a:t>CS4414 Lecture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4CA93-9D8B-46B7-B80E-93A8532C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 programs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19D3D-7EB4-48A7-AC94-03B26B6E7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11198" cy="4023360"/>
          </a:xfrm>
        </p:spPr>
        <p:txBody>
          <a:bodyPr>
            <a:normAutofit/>
          </a:bodyPr>
          <a:lstStyle/>
          <a:p>
            <a:r>
              <a:rPr lang="en-US" dirty="0"/>
              <a:t>This version is easy to write but looks horrible: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uses what Linux calls a “pipe”.  A process prints output to </a:t>
            </a:r>
            <a:r>
              <a:rPr lang="en-US" dirty="0" err="1"/>
              <a:t>stdout</a:t>
            </a:r>
            <a:r>
              <a:rPr lang="en-US" dirty="0"/>
              <a:t> (normally, the console) but we “redirect” it to become stdin (input) to another process.  This uses 5 pipe operations: </a:t>
            </a:r>
            <a:r>
              <a:rPr lang="en-US" b="1" dirty="0">
                <a:solidFill>
                  <a:srgbClr val="C00000"/>
                </a:solidFill>
              </a:rPr>
              <a:t>|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0ED89-8784-46D0-A144-D0A4B369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7841D-FF21-4D7A-8E13-38E44E23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090904-4846-48A1-9D95-82511F5F4BED}"/>
              </a:ext>
            </a:extLst>
          </p:cNvPr>
          <p:cNvSpPr/>
          <p:nvPr/>
        </p:nvSpPr>
        <p:spPr>
          <a:xfrm>
            <a:off x="462012" y="3429000"/>
            <a:ext cx="11473314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find . -type f \( -name '*.c' -o –name ‘*.h’\) -exec cat {} \; </a:t>
            </a:r>
            <a:r>
              <a:rPr lang="en-US" sz="2800" b="1" dirty="0">
                <a:solidFill>
                  <a:srgbClr val="C00000"/>
                </a:solidFill>
              </a:rPr>
              <a:t>|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pl-PL" sz="2800" dirty="0">
                <a:solidFill>
                  <a:srgbClr val="002060"/>
                </a:solidFill>
              </a:rPr>
              <a:t>tr -c '[A-Za-z0-9_ \012]'</a:t>
            </a:r>
            <a:r>
              <a:rPr lang="en-US" sz="2800" dirty="0">
                <a:solidFill>
                  <a:srgbClr val="002060"/>
                </a:solidFill>
              </a:rPr>
              <a:t>  </a:t>
            </a:r>
            <a:r>
              <a:rPr lang="pl-PL" sz="2800" dirty="0">
                <a:solidFill>
                  <a:srgbClr val="002060"/>
                </a:solidFill>
              </a:rPr>
              <a:t>'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pl-PL" sz="2800" dirty="0">
                <a:solidFill>
                  <a:srgbClr val="002060"/>
                </a:solidFill>
              </a:rPr>
              <a:t>'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pl-PL" sz="2800" b="1" dirty="0">
                <a:solidFill>
                  <a:srgbClr val="C00000"/>
                </a:solidFill>
              </a:rPr>
              <a:t>|</a:t>
            </a:r>
            <a:r>
              <a:rPr lang="pl-PL" sz="2800" dirty="0">
                <a:solidFill>
                  <a:srgbClr val="002060"/>
                </a:solidFill>
              </a:rPr>
              <a:t> tr -s '[ ]' '\012' </a:t>
            </a:r>
            <a:r>
              <a:rPr lang="pl-PL" sz="2800" b="1" dirty="0">
                <a:solidFill>
                  <a:srgbClr val="C00000"/>
                </a:solidFill>
              </a:rPr>
              <a:t>|</a:t>
            </a:r>
            <a:r>
              <a:rPr lang="pl-PL" sz="2800" dirty="0">
                <a:solidFill>
                  <a:srgbClr val="002060"/>
                </a:solidFill>
              </a:rPr>
              <a:t> sort </a:t>
            </a:r>
            <a:r>
              <a:rPr lang="pl-PL" sz="2800" b="1" dirty="0">
                <a:solidFill>
                  <a:srgbClr val="C00000"/>
                </a:solidFill>
              </a:rPr>
              <a:t>|</a:t>
            </a:r>
            <a:r>
              <a:rPr lang="pl-PL" sz="2800" dirty="0">
                <a:solidFill>
                  <a:srgbClr val="002060"/>
                </a:solidFill>
              </a:rPr>
              <a:t> uniq –c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|</a:t>
            </a:r>
            <a:r>
              <a:rPr lang="en-US" sz="2800" dirty="0">
                <a:solidFill>
                  <a:srgbClr val="002060"/>
                </a:solidFill>
              </a:rPr>
              <a:t> sort –r –n </a:t>
            </a:r>
          </a:p>
        </p:txBody>
      </p:sp>
    </p:spTree>
    <p:extLst>
      <p:ext uri="{BB962C8B-B14F-4D97-AF65-F5344CB8AC3E}">
        <p14:creationId xmlns:p14="http://schemas.microsoft.com/office/powerpoint/2010/main" val="230085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C132E5-4111-429C-9E1D-52CD3B329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pure </a:t>
            </a:r>
            <a:r>
              <a:rPr lang="en-US" dirty="0" err="1"/>
              <a:t>linux</a:t>
            </a:r>
            <a:r>
              <a:rPr lang="en-US" dirty="0"/>
              <a:t> solution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701D3-1753-403D-B9CA-744C6842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914C1-32DC-4891-BEEC-E89CDD36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A16417-45C2-45AC-A37B-049C1D8F1039}"/>
              </a:ext>
            </a:extLst>
          </p:cNvPr>
          <p:cNvSpPr/>
          <p:nvPr/>
        </p:nvSpPr>
        <p:spPr>
          <a:xfrm>
            <a:off x="949692" y="2328844"/>
            <a:ext cx="3776312" cy="313932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…</a:t>
            </a:r>
          </a:p>
          <a:p>
            <a:r>
              <a:rPr lang="en-US" dirty="0" err="1"/>
              <a:t>mm_segment_t</a:t>
            </a:r>
            <a:r>
              <a:rPr lang="en-US" dirty="0"/>
              <a:t> fs = </a:t>
            </a:r>
            <a:r>
              <a:rPr lang="en-US" dirty="0" err="1"/>
              <a:t>get_fs</a:t>
            </a:r>
            <a:r>
              <a:rPr lang="en-US" dirty="0"/>
              <a:t>();</a:t>
            </a:r>
          </a:p>
          <a:p>
            <a:r>
              <a:rPr lang="en-US" dirty="0" err="1"/>
              <a:t>set_fs</a:t>
            </a:r>
            <a:r>
              <a:rPr lang="en-US" dirty="0"/>
              <a:t>(KERNEL_DS);</a:t>
            </a:r>
          </a:p>
          <a:p>
            <a:endParaRPr lang="en-US" dirty="0"/>
          </a:p>
          <a:p>
            <a:r>
              <a:rPr lang="en-US" dirty="0" err="1"/>
              <a:t>fd</a:t>
            </a:r>
            <a:r>
              <a:rPr lang="en-US" dirty="0"/>
              <a:t> = (*</a:t>
            </a:r>
            <a:r>
              <a:rPr lang="en-US" dirty="0" err="1"/>
              <a:t>syscall_open</a:t>
            </a:r>
            <a:r>
              <a:rPr lang="en-US" dirty="0"/>
              <a:t>)(file, flags, mode);</a:t>
            </a:r>
          </a:p>
          <a:p>
            <a:r>
              <a:rPr lang="en-US" dirty="0"/>
              <a:t>if(</a:t>
            </a:r>
            <a:r>
              <a:rPr lang="en-US" dirty="0" err="1"/>
              <a:t>fd</a:t>
            </a:r>
            <a:r>
              <a:rPr lang="en-US" dirty="0"/>
              <a:t> != -1) {</a:t>
            </a:r>
          </a:p>
          <a:p>
            <a:r>
              <a:rPr lang="en-US" dirty="0"/>
              <a:t>    (*</a:t>
            </a:r>
            <a:r>
              <a:rPr lang="en-US" dirty="0" err="1"/>
              <a:t>syscall_read</a:t>
            </a:r>
            <a:r>
              <a:rPr lang="en-US" dirty="0"/>
              <a:t>)(</a:t>
            </a:r>
            <a:r>
              <a:rPr lang="en-US" dirty="0" err="1"/>
              <a:t>fd</a:t>
            </a:r>
            <a:r>
              <a:rPr lang="en-US" dirty="0"/>
              <a:t>, </a:t>
            </a:r>
            <a:r>
              <a:rPr lang="en-US" dirty="0" err="1"/>
              <a:t>buf</a:t>
            </a:r>
            <a:r>
              <a:rPr lang="en-US" dirty="0"/>
              <a:t>, size);</a:t>
            </a:r>
          </a:p>
          <a:p>
            <a:r>
              <a:rPr lang="en-US" dirty="0"/>
              <a:t>    (*</a:t>
            </a:r>
            <a:r>
              <a:rPr lang="en-US" dirty="0" err="1"/>
              <a:t>syscall_close</a:t>
            </a:r>
            <a:r>
              <a:rPr lang="en-US" dirty="0"/>
              <a:t>)(</a:t>
            </a:r>
            <a:r>
              <a:rPr lang="en-US" dirty="0" err="1"/>
              <a:t>fd</a:t>
            </a:r>
            <a:r>
              <a:rPr lang="en-US" dirty="0"/>
              <a:t>);</a:t>
            </a:r>
          </a:p>
          <a:p>
            <a:r>
              <a:rPr lang="en-US" dirty="0"/>
              <a:t>}</a:t>
            </a:r>
          </a:p>
          <a:p>
            <a:r>
              <a:rPr lang="en-US" dirty="0" err="1"/>
              <a:t>set_fs</a:t>
            </a:r>
            <a:r>
              <a:rPr lang="en-US" dirty="0"/>
              <a:t>(fs);</a:t>
            </a:r>
          </a:p>
          <a:p>
            <a:r>
              <a:rPr lang="en-US" dirty="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D91772-F3C6-442B-9B00-0196DB5830ED}"/>
              </a:ext>
            </a:extLst>
          </p:cNvPr>
          <p:cNvSpPr txBox="1"/>
          <p:nvPr/>
        </p:nvSpPr>
        <p:spPr>
          <a:xfrm>
            <a:off x="5479420" y="2388496"/>
            <a:ext cx="1345240" cy="369331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  <a:p>
            <a:r>
              <a:rPr lang="en-US" dirty="0" err="1"/>
              <a:t>fd</a:t>
            </a:r>
            <a:endParaRPr lang="en-US" dirty="0"/>
          </a:p>
          <a:p>
            <a:r>
              <a:rPr lang="en-US" dirty="0" err="1"/>
              <a:t>syscall_open</a:t>
            </a:r>
            <a:endParaRPr lang="en-US" dirty="0"/>
          </a:p>
          <a:p>
            <a:r>
              <a:rPr lang="en-US" dirty="0"/>
              <a:t>       file</a:t>
            </a:r>
          </a:p>
          <a:p>
            <a:r>
              <a:rPr lang="en-US" dirty="0"/>
              <a:t>flags</a:t>
            </a:r>
          </a:p>
          <a:p>
            <a:r>
              <a:rPr lang="en-US" dirty="0"/>
              <a:t>         mode</a:t>
            </a:r>
          </a:p>
          <a:p>
            <a:r>
              <a:rPr lang="en-US" dirty="0" err="1"/>
              <a:t>Fd</a:t>
            </a:r>
            <a:br>
              <a:rPr lang="en-US" dirty="0"/>
            </a:br>
            <a:r>
              <a:rPr lang="en-US" dirty="0"/>
              <a:t>1</a:t>
            </a:r>
          </a:p>
          <a:p>
            <a:r>
              <a:rPr lang="en-US" dirty="0" err="1"/>
              <a:t>syscall_read</a:t>
            </a:r>
            <a:endParaRPr lang="en-US" dirty="0"/>
          </a:p>
          <a:p>
            <a:r>
              <a:rPr lang="en-US" dirty="0"/>
              <a:t>       </a:t>
            </a:r>
            <a:r>
              <a:rPr lang="en-US" dirty="0" err="1"/>
              <a:t>fd</a:t>
            </a:r>
            <a:endParaRPr lang="en-US" dirty="0"/>
          </a:p>
          <a:p>
            <a:r>
              <a:rPr lang="en-US" dirty="0" err="1"/>
              <a:t>buf</a:t>
            </a:r>
            <a:endParaRPr lang="en-US" dirty="0"/>
          </a:p>
          <a:p>
            <a:r>
              <a:rPr lang="en-US" dirty="0"/>
              <a:t>  size</a:t>
            </a:r>
          </a:p>
          <a:p>
            <a:r>
              <a:rPr lang="en-US" dirty="0"/>
              <a:t>…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CE42024C-1B7E-4733-8682-5FE924CE0666}"/>
              </a:ext>
            </a:extLst>
          </p:cNvPr>
          <p:cNvSpPr/>
          <p:nvPr/>
        </p:nvSpPr>
        <p:spPr>
          <a:xfrm>
            <a:off x="4284751" y="37931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ABABBDA3-C8D1-4BB6-B2AC-7E3196469369}"/>
              </a:ext>
            </a:extLst>
          </p:cNvPr>
          <p:cNvSpPr/>
          <p:nvPr/>
        </p:nvSpPr>
        <p:spPr>
          <a:xfrm>
            <a:off x="6715663" y="4074426"/>
            <a:ext cx="444160" cy="307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B0B00D-89C5-4E4A-956B-22F163974E05}"/>
              </a:ext>
            </a:extLst>
          </p:cNvPr>
          <p:cNvSpPr txBox="1"/>
          <p:nvPr/>
        </p:nvSpPr>
        <p:spPr>
          <a:xfrm>
            <a:off x="8994666" y="2443756"/>
            <a:ext cx="1345240" cy="369331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  <a:p>
            <a:r>
              <a:rPr lang="en-US" dirty="0"/>
              <a:t>1</a:t>
            </a:r>
          </a:p>
          <a:p>
            <a:r>
              <a:rPr lang="en-US" dirty="0" err="1"/>
              <a:t>buf</a:t>
            </a:r>
            <a:endParaRPr lang="en-US" dirty="0"/>
          </a:p>
          <a:p>
            <a:r>
              <a:rPr lang="en-US" dirty="0" err="1"/>
              <a:t>fd</a:t>
            </a:r>
            <a:endParaRPr lang="en-US" dirty="0"/>
          </a:p>
          <a:p>
            <a:r>
              <a:rPr lang="en-US" dirty="0" err="1"/>
              <a:t>fd</a:t>
            </a:r>
            <a:endParaRPr lang="en-US" dirty="0"/>
          </a:p>
          <a:p>
            <a:r>
              <a:rPr lang="en-US" dirty="0" err="1"/>
              <a:t>fd</a:t>
            </a:r>
            <a:br>
              <a:rPr lang="en-US" dirty="0"/>
            </a:br>
            <a:r>
              <a:rPr lang="en-US" dirty="0"/>
              <a:t>file</a:t>
            </a:r>
          </a:p>
          <a:p>
            <a:r>
              <a:rPr lang="en-US" dirty="0"/>
              <a:t>flags</a:t>
            </a:r>
          </a:p>
          <a:p>
            <a:r>
              <a:rPr lang="en-US" dirty="0"/>
              <a:t>mode</a:t>
            </a:r>
            <a:br>
              <a:rPr lang="en-US" dirty="0"/>
            </a:br>
            <a:r>
              <a:rPr lang="en-US" dirty="0"/>
              <a:t>size</a:t>
            </a:r>
          </a:p>
          <a:p>
            <a:r>
              <a:rPr lang="en-US" dirty="0" err="1"/>
              <a:t>syscall_open</a:t>
            </a:r>
            <a:endParaRPr lang="en-US" dirty="0"/>
          </a:p>
          <a:p>
            <a:r>
              <a:rPr lang="en-US" dirty="0" err="1"/>
              <a:t>syscall_read</a:t>
            </a:r>
            <a:br>
              <a:rPr lang="en-US" dirty="0"/>
            </a:br>
            <a:r>
              <a:rPr lang="en-US" dirty="0"/>
              <a:t>…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39FA39E-A076-47AD-8B4C-C36850155481}"/>
              </a:ext>
            </a:extLst>
          </p:cNvPr>
          <p:cNvSpPr/>
          <p:nvPr/>
        </p:nvSpPr>
        <p:spPr>
          <a:xfrm>
            <a:off x="10118219" y="4110338"/>
            <a:ext cx="316643" cy="214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1B3064-4D5C-45EE-800B-CD78E37BED6A}"/>
              </a:ext>
            </a:extLst>
          </p:cNvPr>
          <p:cNvSpPr txBox="1"/>
          <p:nvPr/>
        </p:nvSpPr>
        <p:spPr>
          <a:xfrm>
            <a:off x="10556167" y="2665494"/>
            <a:ext cx="1535998" cy="313932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  <a:p>
            <a:r>
              <a:rPr lang="en-US" dirty="0"/>
              <a:t>1 1</a:t>
            </a:r>
          </a:p>
          <a:p>
            <a:r>
              <a:rPr lang="en-US" dirty="0"/>
              <a:t>1 </a:t>
            </a:r>
            <a:r>
              <a:rPr lang="en-US" dirty="0" err="1"/>
              <a:t>buf</a:t>
            </a:r>
            <a:endParaRPr lang="en-US" dirty="0"/>
          </a:p>
          <a:p>
            <a:r>
              <a:rPr lang="en-US" dirty="0"/>
              <a:t>3 </a:t>
            </a:r>
            <a:r>
              <a:rPr lang="en-US" dirty="0" err="1"/>
              <a:t>fd</a:t>
            </a:r>
            <a:br>
              <a:rPr lang="en-US" dirty="0"/>
            </a:br>
            <a:r>
              <a:rPr lang="en-US" dirty="0"/>
              <a:t>1 file</a:t>
            </a:r>
          </a:p>
          <a:p>
            <a:r>
              <a:rPr lang="en-US" dirty="0"/>
              <a:t>1 flags</a:t>
            </a:r>
          </a:p>
          <a:p>
            <a:r>
              <a:rPr lang="en-US" dirty="0"/>
              <a:t>1 mode</a:t>
            </a:r>
            <a:br>
              <a:rPr lang="en-US" dirty="0"/>
            </a:br>
            <a:r>
              <a:rPr lang="en-US" dirty="0"/>
              <a:t>1 size</a:t>
            </a:r>
          </a:p>
          <a:p>
            <a:r>
              <a:rPr lang="en-US" dirty="0"/>
              <a:t>1 </a:t>
            </a:r>
            <a:r>
              <a:rPr lang="en-US" dirty="0" err="1"/>
              <a:t>syscall_open</a:t>
            </a:r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syscall_read</a:t>
            </a:r>
            <a:br>
              <a:rPr lang="en-US" dirty="0"/>
            </a:br>
            <a:r>
              <a:rPr lang="en-US" dirty="0"/>
              <a:t>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B71D25-973B-4286-9363-BB9C498A0800}"/>
              </a:ext>
            </a:extLst>
          </p:cNvPr>
          <p:cNvSpPr/>
          <p:nvPr/>
        </p:nvSpPr>
        <p:spPr>
          <a:xfrm>
            <a:off x="680907" y="1771075"/>
            <a:ext cx="1147331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find . -type f \( -name '*.c' -o –name ‘*.h’\) -exec cat {} \;   |    </a:t>
            </a:r>
            <a:r>
              <a:rPr lang="pl-PL" sz="1400" dirty="0">
                <a:solidFill>
                  <a:srgbClr val="002060"/>
                </a:solidFill>
              </a:rPr>
              <a:t>tr -c '[A-Za-z0-9_ \012]'</a:t>
            </a:r>
            <a:r>
              <a:rPr lang="en-US" sz="1400" dirty="0">
                <a:solidFill>
                  <a:srgbClr val="002060"/>
                </a:solidFill>
              </a:rPr>
              <a:t>  </a:t>
            </a:r>
            <a:r>
              <a:rPr lang="pl-PL" sz="1400" dirty="0">
                <a:solidFill>
                  <a:srgbClr val="002060"/>
                </a:solidFill>
              </a:rPr>
              <a:t>'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pl-PL" sz="1400" dirty="0">
                <a:solidFill>
                  <a:srgbClr val="002060"/>
                </a:solidFill>
              </a:rPr>
              <a:t>'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pl-PL" sz="1400" dirty="0">
                <a:solidFill>
                  <a:srgbClr val="002060"/>
                </a:solidFill>
              </a:rPr>
              <a:t>|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pl-PL" sz="1400" dirty="0">
                <a:solidFill>
                  <a:srgbClr val="002060"/>
                </a:solidFill>
              </a:rPr>
              <a:t> tr -s '[ ]' '\012’ </a:t>
            </a:r>
            <a:r>
              <a:rPr lang="en-US" sz="1400" dirty="0">
                <a:solidFill>
                  <a:srgbClr val="002060"/>
                </a:solidFill>
              </a:rPr>
              <a:t>          </a:t>
            </a:r>
            <a:r>
              <a:rPr lang="pl-PL" sz="1400" dirty="0">
                <a:solidFill>
                  <a:srgbClr val="002060"/>
                </a:solidFill>
              </a:rPr>
              <a:t>|</a:t>
            </a:r>
            <a:r>
              <a:rPr lang="en-US" sz="1400" dirty="0">
                <a:solidFill>
                  <a:srgbClr val="002060"/>
                </a:solidFill>
              </a:rPr>
              <a:t>    </a:t>
            </a:r>
            <a:r>
              <a:rPr lang="pl-PL" sz="1400" dirty="0">
                <a:solidFill>
                  <a:srgbClr val="002060"/>
                </a:solidFill>
              </a:rPr>
              <a:t>sort |</a:t>
            </a:r>
            <a:r>
              <a:rPr lang="en-US" sz="1400" dirty="0">
                <a:solidFill>
                  <a:srgbClr val="002060"/>
                </a:solidFill>
              </a:rPr>
              <a:t>              </a:t>
            </a:r>
            <a:r>
              <a:rPr lang="pl-PL" sz="1400" dirty="0">
                <a:solidFill>
                  <a:srgbClr val="002060"/>
                </a:solidFill>
              </a:rPr>
              <a:t>uniq –c</a:t>
            </a:r>
            <a:r>
              <a:rPr lang="en-US" sz="1400" dirty="0">
                <a:solidFill>
                  <a:srgbClr val="002060"/>
                </a:solidFill>
              </a:rPr>
              <a:t> | sort –r -n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57A3C6-3951-43D4-BF3F-759282EDA565}"/>
              </a:ext>
            </a:extLst>
          </p:cNvPr>
          <p:cNvSpPr/>
          <p:nvPr/>
        </p:nvSpPr>
        <p:spPr>
          <a:xfrm>
            <a:off x="718686" y="1812270"/>
            <a:ext cx="4294472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42D9D2-614E-474C-840E-947903B71E8E}"/>
              </a:ext>
            </a:extLst>
          </p:cNvPr>
          <p:cNvSpPr/>
          <p:nvPr/>
        </p:nvSpPr>
        <p:spPr>
          <a:xfrm>
            <a:off x="5205856" y="1795252"/>
            <a:ext cx="2172357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1CA80C-5292-4E8C-8EFF-3CE883C0C692}"/>
              </a:ext>
            </a:extLst>
          </p:cNvPr>
          <p:cNvSpPr/>
          <p:nvPr/>
        </p:nvSpPr>
        <p:spPr>
          <a:xfrm>
            <a:off x="7490119" y="1803761"/>
            <a:ext cx="1165716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C48979-9F83-403C-88DA-78D7237569E4}"/>
              </a:ext>
            </a:extLst>
          </p:cNvPr>
          <p:cNvSpPr/>
          <p:nvPr/>
        </p:nvSpPr>
        <p:spPr>
          <a:xfrm>
            <a:off x="10461600" y="1775289"/>
            <a:ext cx="1535998" cy="3035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9A638-3DF5-D237-E3E9-D6D30F80E173}"/>
              </a:ext>
            </a:extLst>
          </p:cNvPr>
          <p:cNvSpPr txBox="1"/>
          <p:nvPr/>
        </p:nvSpPr>
        <p:spPr>
          <a:xfrm>
            <a:off x="7232396" y="2120047"/>
            <a:ext cx="1345240" cy="452431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  <a:p>
            <a:r>
              <a:rPr lang="en-US" dirty="0" err="1"/>
              <a:t>fd</a:t>
            </a:r>
            <a:endParaRPr lang="en-US" dirty="0"/>
          </a:p>
          <a:p>
            <a:r>
              <a:rPr lang="en-US" dirty="0" err="1"/>
              <a:t>syscall_open</a:t>
            </a:r>
            <a:endParaRPr lang="en-US" dirty="0"/>
          </a:p>
          <a:p>
            <a:r>
              <a:rPr lang="en-US" dirty="0"/>
              <a:t>File</a:t>
            </a:r>
          </a:p>
          <a:p>
            <a:endParaRPr lang="en-US" dirty="0"/>
          </a:p>
          <a:p>
            <a:r>
              <a:rPr lang="en-US" dirty="0"/>
              <a:t>flags</a:t>
            </a:r>
          </a:p>
          <a:p>
            <a:r>
              <a:rPr lang="en-US" dirty="0"/>
              <a:t>mode</a:t>
            </a:r>
          </a:p>
          <a:p>
            <a:r>
              <a:rPr lang="en-US" dirty="0" err="1"/>
              <a:t>fd</a:t>
            </a:r>
            <a:endParaRPr lang="en-US" dirty="0"/>
          </a:p>
          <a:p>
            <a:br>
              <a:rPr lang="en-US" dirty="0"/>
            </a:br>
            <a:r>
              <a:rPr lang="en-US" dirty="0"/>
              <a:t>1</a:t>
            </a:r>
          </a:p>
          <a:p>
            <a:r>
              <a:rPr lang="en-US" dirty="0" err="1"/>
              <a:t>syscall_read</a:t>
            </a:r>
            <a:endParaRPr lang="en-US" dirty="0"/>
          </a:p>
          <a:p>
            <a:r>
              <a:rPr lang="en-US" dirty="0" err="1"/>
              <a:t>fd</a:t>
            </a:r>
            <a:endParaRPr lang="en-US" dirty="0"/>
          </a:p>
          <a:p>
            <a:r>
              <a:rPr lang="en-US" dirty="0" err="1"/>
              <a:t>buf</a:t>
            </a:r>
            <a:endParaRPr lang="en-US" dirty="0"/>
          </a:p>
          <a:p>
            <a:endParaRPr lang="en-US" dirty="0"/>
          </a:p>
          <a:p>
            <a:r>
              <a:rPr lang="en-US" dirty="0"/>
              <a:t>size</a:t>
            </a:r>
          </a:p>
          <a:p>
            <a:r>
              <a:rPr lang="en-US" dirty="0"/>
              <a:t>…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3A6849D-AF51-D163-E012-A08AC66E9AE1}"/>
              </a:ext>
            </a:extLst>
          </p:cNvPr>
          <p:cNvSpPr/>
          <p:nvPr/>
        </p:nvSpPr>
        <p:spPr>
          <a:xfrm>
            <a:off x="8541147" y="4009044"/>
            <a:ext cx="444160" cy="307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85F230-008D-84CB-155A-65C156A8D2BE}"/>
              </a:ext>
            </a:extLst>
          </p:cNvPr>
          <p:cNvSpPr/>
          <p:nvPr/>
        </p:nvSpPr>
        <p:spPr>
          <a:xfrm>
            <a:off x="8945825" y="1780045"/>
            <a:ext cx="1165716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2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2CB73-2F80-47CE-A79E-665A383A0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 are way too slow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A2AE-4192-48A1-86A5-146228D74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involves a chain of 6 processes linked by pipes.  </a:t>
            </a:r>
          </a:p>
          <a:p>
            <a:endParaRPr lang="en-US" dirty="0"/>
          </a:p>
          <a:p>
            <a:r>
              <a:rPr lang="en-US" dirty="0"/>
              <a:t>Even so, quite slow.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and didn’t even have the output ordering we desire!  Sort lacks a “descending, but ascending by name for ties” option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B54D0-FD5B-47B6-8E2F-0CF60314C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50DB5-D0E6-4688-9DEB-9750D5316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A8ED05-8B2B-44C7-9FC9-D0919D6A6FA7}"/>
              </a:ext>
            </a:extLst>
          </p:cNvPr>
          <p:cNvSpPr/>
          <p:nvPr/>
        </p:nvSpPr>
        <p:spPr>
          <a:xfrm>
            <a:off x="8285747" y="3416968"/>
            <a:ext cx="3627234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#4: Pure Linux (buggy sort order)</a:t>
            </a:r>
          </a:p>
          <a:p>
            <a:pPr lvl="1"/>
            <a:r>
              <a:rPr lang="en-US" b="1" dirty="0"/>
              <a:t>real    2m38.965s</a:t>
            </a:r>
          </a:p>
          <a:p>
            <a:pPr lvl="1"/>
            <a:r>
              <a:rPr lang="en-US" b="1" dirty="0"/>
              <a:t>user   2m43.999s          </a:t>
            </a:r>
          </a:p>
          <a:p>
            <a:pPr lvl="1"/>
            <a:r>
              <a:rPr lang="en-US" b="1" dirty="0"/>
              <a:t>sys     27.084s</a:t>
            </a:r>
          </a:p>
        </p:txBody>
      </p:sp>
    </p:spTree>
    <p:extLst>
      <p:ext uri="{BB962C8B-B14F-4D97-AF65-F5344CB8AC3E}">
        <p14:creationId xmlns:p14="http://schemas.microsoft.com/office/powerpoint/2010/main" val="890903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9C047-4660-43F0-AFE8-2B92C69CF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</a:t>
            </a:r>
            <a:r>
              <a:rPr lang="en-US" u="sng" dirty="0"/>
              <a:t>program</a:t>
            </a:r>
            <a:r>
              <a:rPr lang="en-US" dirty="0"/>
              <a:t> to do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9C8D3-BDBA-4A51-8450-F97BA717B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Same idea, but with a program, we “take control”</a:t>
            </a:r>
          </a:p>
          <a:p>
            <a:endParaRPr lang="en-US" dirty="0"/>
          </a:p>
          <a:p>
            <a:r>
              <a:rPr lang="en-US" dirty="0"/>
              <a:t>Now we can code for speed… to keep up with Linux file system</a:t>
            </a:r>
          </a:p>
          <a:p>
            <a:endParaRPr lang="en-US" dirty="0"/>
          </a:p>
          <a:p>
            <a:r>
              <a:rPr lang="en-US" dirty="0"/>
              <a:t>A program can fix the issue of wanting our output to be sorted by (</a:t>
            </a:r>
            <a:r>
              <a:rPr lang="en-US" dirty="0" err="1"/>
              <a:t>count,word</a:t>
            </a:r>
            <a:r>
              <a:rPr lang="en-US" dirty="0"/>
              <a:t>) with descending count, but alphabetic for 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08152-0EDE-4D30-BCE5-E468DA235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6131D-BADE-4DD4-9E61-DE20A343C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80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C132E5-4111-429C-9E1D-52CD3B329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this application</a:t>
            </a:r>
          </a:p>
        </p:txBody>
      </p:sp>
      <p:sp>
        <p:nvSpPr>
          <p:cNvPr id="61" name="Content Placeholder 60">
            <a:extLst>
              <a:ext uri="{FF2B5EF4-FFF2-40B4-BE49-F238E27FC236}">
                <a16:creationId xmlns:a16="http://schemas.microsoft.com/office/drawing/2014/main" id="{4F228E09-9F2E-4A75-90CD-30AB548E1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155" y="6041904"/>
            <a:ext cx="10641690" cy="614045"/>
          </a:xfrm>
        </p:spPr>
        <p:txBody>
          <a:bodyPr/>
          <a:lstStyle/>
          <a:p>
            <a:r>
              <a:rPr lang="en-US" dirty="0"/>
              <a:t>Phase one: Count words in the file </a:t>
            </a:r>
            <a:r>
              <a:rPr lang="en-US" i="1" dirty="0"/>
              <a:t>using a tree sorted by name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701D3-1753-403D-B9CA-744C6842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914C1-32DC-4891-BEEC-E89CDD36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A16417-45C2-45AC-A37B-049C1D8F1039}"/>
              </a:ext>
            </a:extLst>
          </p:cNvPr>
          <p:cNvSpPr/>
          <p:nvPr/>
        </p:nvSpPr>
        <p:spPr>
          <a:xfrm>
            <a:off x="949692" y="2328844"/>
            <a:ext cx="3776312" cy="313932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…</a:t>
            </a:r>
          </a:p>
          <a:p>
            <a:r>
              <a:rPr lang="en-US" dirty="0" err="1"/>
              <a:t>mm_segment_t</a:t>
            </a:r>
            <a:r>
              <a:rPr lang="en-US" dirty="0"/>
              <a:t> fs = </a:t>
            </a:r>
            <a:r>
              <a:rPr lang="en-US" dirty="0" err="1"/>
              <a:t>get_fs</a:t>
            </a:r>
            <a:r>
              <a:rPr lang="en-US" dirty="0"/>
              <a:t>();</a:t>
            </a:r>
          </a:p>
          <a:p>
            <a:r>
              <a:rPr lang="en-US" dirty="0" err="1"/>
              <a:t>set_fs</a:t>
            </a:r>
            <a:r>
              <a:rPr lang="en-US" dirty="0"/>
              <a:t>(KERNEL_DS);</a:t>
            </a:r>
          </a:p>
          <a:p>
            <a:endParaRPr lang="en-US" dirty="0"/>
          </a:p>
          <a:p>
            <a:r>
              <a:rPr lang="en-US" dirty="0" err="1"/>
              <a:t>fd</a:t>
            </a:r>
            <a:r>
              <a:rPr lang="en-US" dirty="0"/>
              <a:t> = (*</a:t>
            </a:r>
            <a:r>
              <a:rPr lang="en-US" dirty="0" err="1"/>
              <a:t>syscall_open</a:t>
            </a:r>
            <a:r>
              <a:rPr lang="en-US" dirty="0"/>
              <a:t>)(file, flags, mode);</a:t>
            </a:r>
          </a:p>
          <a:p>
            <a:r>
              <a:rPr lang="en-US" dirty="0"/>
              <a:t>if(</a:t>
            </a:r>
            <a:r>
              <a:rPr lang="en-US" dirty="0" err="1"/>
              <a:t>fd</a:t>
            </a:r>
            <a:r>
              <a:rPr lang="en-US" dirty="0"/>
              <a:t> != -1) {</a:t>
            </a:r>
          </a:p>
          <a:p>
            <a:r>
              <a:rPr lang="en-US" dirty="0"/>
              <a:t>    (*</a:t>
            </a:r>
            <a:r>
              <a:rPr lang="en-US" dirty="0" err="1"/>
              <a:t>syscall_read</a:t>
            </a:r>
            <a:r>
              <a:rPr lang="en-US" dirty="0"/>
              <a:t>)(</a:t>
            </a:r>
            <a:r>
              <a:rPr lang="en-US" dirty="0" err="1"/>
              <a:t>fd</a:t>
            </a:r>
            <a:r>
              <a:rPr lang="en-US" dirty="0"/>
              <a:t>, </a:t>
            </a:r>
            <a:r>
              <a:rPr lang="en-US" dirty="0" err="1"/>
              <a:t>buf</a:t>
            </a:r>
            <a:r>
              <a:rPr lang="en-US" dirty="0"/>
              <a:t>, size);</a:t>
            </a:r>
          </a:p>
          <a:p>
            <a:r>
              <a:rPr lang="en-US" dirty="0"/>
              <a:t>    (*</a:t>
            </a:r>
            <a:r>
              <a:rPr lang="en-US" dirty="0" err="1"/>
              <a:t>syscall_close</a:t>
            </a:r>
            <a:r>
              <a:rPr lang="en-US" dirty="0"/>
              <a:t>)(</a:t>
            </a:r>
            <a:r>
              <a:rPr lang="en-US" dirty="0" err="1"/>
              <a:t>fd</a:t>
            </a:r>
            <a:r>
              <a:rPr lang="en-US" dirty="0"/>
              <a:t>);</a:t>
            </a:r>
          </a:p>
          <a:p>
            <a:r>
              <a:rPr lang="en-US" dirty="0"/>
              <a:t>}</a:t>
            </a:r>
          </a:p>
          <a:p>
            <a:r>
              <a:rPr lang="en-US" dirty="0" err="1"/>
              <a:t>set_fs</a:t>
            </a:r>
            <a:r>
              <a:rPr lang="en-US" dirty="0"/>
              <a:t>(fs);</a:t>
            </a:r>
          </a:p>
          <a:p>
            <a:r>
              <a:rPr lang="en-US" dirty="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D91772-F3C6-442B-9B00-0196DB5830ED}"/>
              </a:ext>
            </a:extLst>
          </p:cNvPr>
          <p:cNvSpPr txBox="1"/>
          <p:nvPr/>
        </p:nvSpPr>
        <p:spPr>
          <a:xfrm>
            <a:off x="5423380" y="2190344"/>
            <a:ext cx="1345240" cy="369331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  <a:p>
            <a:r>
              <a:rPr lang="en-US" dirty="0" err="1"/>
              <a:t>fd</a:t>
            </a:r>
            <a:endParaRPr lang="en-US" dirty="0"/>
          </a:p>
          <a:p>
            <a:r>
              <a:rPr lang="en-US" dirty="0" err="1"/>
              <a:t>syscall_open</a:t>
            </a:r>
            <a:endParaRPr lang="en-US" dirty="0"/>
          </a:p>
          <a:p>
            <a:r>
              <a:rPr lang="en-US" dirty="0"/>
              <a:t>file</a:t>
            </a:r>
          </a:p>
          <a:p>
            <a:r>
              <a:rPr lang="en-US" dirty="0"/>
              <a:t>flags</a:t>
            </a:r>
          </a:p>
          <a:p>
            <a:r>
              <a:rPr lang="en-US" dirty="0"/>
              <a:t>mode</a:t>
            </a:r>
          </a:p>
          <a:p>
            <a:r>
              <a:rPr lang="en-US" dirty="0" err="1"/>
              <a:t>fd</a:t>
            </a:r>
            <a:endParaRPr lang="en-US" dirty="0"/>
          </a:p>
          <a:p>
            <a:r>
              <a:rPr lang="en-US" dirty="0"/>
              <a:t>1</a:t>
            </a:r>
          </a:p>
          <a:p>
            <a:r>
              <a:rPr lang="en-US" dirty="0" err="1"/>
              <a:t>syscall_read</a:t>
            </a:r>
            <a:endParaRPr lang="en-US" dirty="0"/>
          </a:p>
          <a:p>
            <a:r>
              <a:rPr lang="en-US" dirty="0" err="1"/>
              <a:t>fd</a:t>
            </a:r>
            <a:endParaRPr lang="en-US" dirty="0"/>
          </a:p>
          <a:p>
            <a:r>
              <a:rPr lang="en-US" dirty="0" err="1"/>
              <a:t>buf</a:t>
            </a:r>
            <a:endParaRPr lang="en-US" dirty="0"/>
          </a:p>
          <a:p>
            <a:r>
              <a:rPr lang="en-US" dirty="0"/>
              <a:t>size</a:t>
            </a:r>
          </a:p>
          <a:p>
            <a:r>
              <a:rPr lang="en-US" dirty="0"/>
              <a:t>…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186947D-2B6D-4D07-9D40-43E9BAEF0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135" y="2221096"/>
            <a:ext cx="3747194" cy="2832061"/>
          </a:xfrm>
          <a:prstGeom prst="rect">
            <a:avLst/>
          </a:prstGeom>
        </p:spPr>
      </p:pic>
      <p:sp>
        <p:nvSpPr>
          <p:cNvPr id="59" name="Arrow: Right 58">
            <a:extLst>
              <a:ext uri="{FF2B5EF4-FFF2-40B4-BE49-F238E27FC236}">
                <a16:creationId xmlns:a16="http://schemas.microsoft.com/office/drawing/2014/main" id="{CE42024C-1B7E-4733-8682-5FE924CE0666}"/>
              </a:ext>
            </a:extLst>
          </p:cNvPr>
          <p:cNvSpPr/>
          <p:nvPr/>
        </p:nvSpPr>
        <p:spPr>
          <a:xfrm>
            <a:off x="4284751" y="37931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ABABBDA3-C8D1-4BB6-B2AC-7E3196469369}"/>
              </a:ext>
            </a:extLst>
          </p:cNvPr>
          <p:cNvSpPr/>
          <p:nvPr/>
        </p:nvSpPr>
        <p:spPr>
          <a:xfrm>
            <a:off x="6636599" y="37931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C1FBD4-BEBD-47A3-999C-C70EBB6E8FFB}"/>
              </a:ext>
            </a:extLst>
          </p:cNvPr>
          <p:cNvSpPr txBox="1"/>
          <p:nvPr/>
        </p:nvSpPr>
        <p:spPr>
          <a:xfrm>
            <a:off x="8455793" y="5151908"/>
            <a:ext cx="19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Sorted by name</a:t>
            </a:r>
          </a:p>
        </p:txBody>
      </p:sp>
    </p:spTree>
    <p:extLst>
      <p:ext uri="{BB962C8B-B14F-4D97-AF65-F5344CB8AC3E}">
        <p14:creationId xmlns:p14="http://schemas.microsoft.com/office/powerpoint/2010/main" val="149259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3FDA3-1004-9728-C317-DA2BCCE28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tree?  What about a hash 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1A9F7-DADF-B94E-DAF9-231708124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tree is an O(</a:t>
            </a:r>
            <a:r>
              <a:rPr lang="en-US" dirty="0" err="1"/>
              <a:t>nLogn</a:t>
            </a:r>
            <a:r>
              <a:rPr lang="en-US" dirty="0"/>
              <a:t>) structure.  Hash table is O(1).  </a:t>
            </a:r>
          </a:p>
          <a:p>
            <a:endParaRPr lang="en-US" dirty="0"/>
          </a:p>
          <a:p>
            <a:r>
              <a:rPr lang="en-US" dirty="0"/>
              <a:t>But for a hash table we need to estimate the approximate size required.  With 24M words… maybe 10-20 threads… hash tables (one per thread) could be 2-4 GB of memory.  Each.</a:t>
            </a:r>
          </a:p>
          <a:p>
            <a:endParaRPr lang="en-US" dirty="0"/>
          </a:p>
          <a:p>
            <a:r>
              <a:rPr lang="en-US" dirty="0"/>
              <a:t>Trees are more compact, so Ken picked std::map, a tree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CFC99-3185-FC1D-18F7-E9C6964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DE7E1-BCDA-3E20-9683-75E82D72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2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C132E5-4111-429C-9E1D-52CD3B329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for desired output order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701D3-1753-403D-B9CA-744C6842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914C1-32DC-4891-BEEC-E89CDD36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186947D-2B6D-4D07-9D40-43E9BAEF0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45" y="1845711"/>
            <a:ext cx="3747194" cy="2832061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54713B2-10FA-4D3C-9B38-AC35179AF0EC}"/>
              </a:ext>
            </a:extLst>
          </p:cNvPr>
          <p:cNvSpPr/>
          <p:nvPr/>
        </p:nvSpPr>
        <p:spPr>
          <a:xfrm>
            <a:off x="5138468" y="30194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E928788-0272-4E9F-A315-072291E797EA}"/>
              </a:ext>
            </a:extLst>
          </p:cNvPr>
          <p:cNvSpPr/>
          <p:nvPr/>
        </p:nvSpPr>
        <p:spPr>
          <a:xfrm>
            <a:off x="6577365" y="2935706"/>
            <a:ext cx="1713296" cy="5683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(3, </a:t>
            </a:r>
            <a:r>
              <a:rPr lang="en-US" b="1" dirty="0" err="1">
                <a:solidFill>
                  <a:schemeClr val="tx1"/>
                </a:solidFill>
              </a:rPr>
              <a:t>fd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E85FBB-F1D8-479F-AA1F-8C1CD9EC89A6}"/>
              </a:ext>
            </a:extLst>
          </p:cNvPr>
          <p:cNvCxnSpPr>
            <a:stCxn id="3" idx="6"/>
          </p:cNvCxnSpPr>
          <p:nvPr/>
        </p:nvCxnSpPr>
        <p:spPr>
          <a:xfrm flipV="1">
            <a:off x="8290661" y="3210026"/>
            <a:ext cx="375386" cy="98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0915D3D-80D2-4C59-ACD4-C0C816CA9E55}"/>
              </a:ext>
            </a:extLst>
          </p:cNvPr>
          <p:cNvSpPr/>
          <p:nvPr/>
        </p:nvSpPr>
        <p:spPr>
          <a:xfrm>
            <a:off x="8655709" y="2925850"/>
            <a:ext cx="1713296" cy="5683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(1, </a:t>
            </a:r>
            <a:r>
              <a:rPr lang="en-US" b="1" dirty="0" err="1">
                <a:solidFill>
                  <a:schemeClr val="tx1"/>
                </a:solidFill>
              </a:rPr>
              <a:t>buf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E480A4-A4DB-47B8-A3E2-83D83646B42A}"/>
              </a:ext>
            </a:extLst>
          </p:cNvPr>
          <p:cNvCxnSpPr>
            <a:stCxn id="14" idx="6"/>
          </p:cNvCxnSpPr>
          <p:nvPr/>
        </p:nvCxnSpPr>
        <p:spPr>
          <a:xfrm flipV="1">
            <a:off x="10369005" y="3200170"/>
            <a:ext cx="375386" cy="98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9B5E66B6-484B-46A2-A0CB-E81F8B3FE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165535"/>
              </p:ext>
            </p:extLst>
          </p:nvPr>
        </p:nvGraphicFramePr>
        <p:xfrm>
          <a:off x="1384357" y="4794821"/>
          <a:ext cx="81280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37934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1848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377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078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buf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30576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167FB36-71E9-4FEC-A01E-8AE985AD7865}"/>
              </a:ext>
            </a:extLst>
          </p:cNvPr>
          <p:cNvSpPr txBox="1"/>
          <p:nvPr/>
        </p:nvSpPr>
        <p:spPr>
          <a:xfrm>
            <a:off x="298383" y="3773103"/>
            <a:ext cx="19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Sorted by 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B9CBD0-BEB8-47FB-9E7E-A4E9D472485A}"/>
              </a:ext>
            </a:extLst>
          </p:cNvPr>
          <p:cNvSpPr txBox="1"/>
          <p:nvPr/>
        </p:nvSpPr>
        <p:spPr>
          <a:xfrm>
            <a:off x="6575351" y="3804500"/>
            <a:ext cx="426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Re-sorted by (count, name)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16699F-81F5-482D-8EB0-9459ECD934E5}"/>
              </a:ext>
            </a:extLst>
          </p:cNvPr>
          <p:cNvSpPr txBox="1"/>
          <p:nvPr/>
        </p:nvSpPr>
        <p:spPr>
          <a:xfrm>
            <a:off x="298383" y="5218458"/>
            <a:ext cx="991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Output</a:t>
            </a:r>
          </a:p>
        </p:txBody>
      </p:sp>
      <p:sp>
        <p:nvSpPr>
          <p:cNvPr id="24" name="Content Placeholder 60">
            <a:extLst>
              <a:ext uri="{FF2B5EF4-FFF2-40B4-BE49-F238E27FC236}">
                <a16:creationId xmlns:a16="http://schemas.microsoft.com/office/drawing/2014/main" id="{B4DC2EB8-0E27-4A14-9A64-2E7B4D52A82A}"/>
              </a:ext>
            </a:extLst>
          </p:cNvPr>
          <p:cNvSpPr txBox="1">
            <a:spLocks/>
          </p:cNvSpPr>
          <p:nvPr/>
        </p:nvSpPr>
        <p:spPr>
          <a:xfrm>
            <a:off x="682476" y="6013740"/>
            <a:ext cx="10641690" cy="61404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Phase two: Sort by (</a:t>
            </a:r>
            <a:r>
              <a:rPr lang="en-US" sz="3200" dirty="0" err="1"/>
              <a:t>count,word</a:t>
            </a:r>
            <a:r>
              <a:rPr lang="en-US" sz="3200" dirty="0"/>
              <a:t>), then print output</a:t>
            </a:r>
          </a:p>
        </p:txBody>
      </p:sp>
    </p:spTree>
    <p:extLst>
      <p:ext uri="{BB962C8B-B14F-4D97-AF65-F5344CB8AC3E}">
        <p14:creationId xmlns:p14="http://schemas.microsoft.com/office/powerpoint/2010/main" val="3513936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49CB9-2312-46DF-B81C-9D8552F20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Python, Java and C++ all turn out to have prebuilt tools for each step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986AA5-4109-4965-8D35-EA269BDF1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799346"/>
            <a:ext cx="10641690" cy="3510013"/>
          </a:xfrm>
        </p:spPr>
        <p:txBody>
          <a:bodyPr>
            <a:normAutofit/>
          </a:bodyPr>
          <a:lstStyle/>
          <a:p>
            <a:r>
              <a:rPr lang="en-US" dirty="0"/>
              <a:t>Every one of these steps can just use a standard library.</a:t>
            </a:r>
          </a:p>
          <a:p>
            <a:endParaRPr lang="en-US" dirty="0"/>
          </a:p>
          <a:p>
            <a:r>
              <a:rPr lang="en-US" dirty="0"/>
              <a:t>We end up with very elegant, concise code.</a:t>
            </a:r>
          </a:p>
          <a:p>
            <a:endParaRPr lang="en-US" dirty="0"/>
          </a:p>
          <a:p>
            <a:r>
              <a:rPr lang="en-US" dirty="0"/>
              <a:t>It looks pretty similar for all three languages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F57157-51ED-4B52-93EA-EC49C9B6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565AF-085D-4BB5-9ACD-BDC971BD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72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4CA93-9D8B-46B7-B80E-93A8532C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10641691" cy="1499616"/>
          </a:xfrm>
        </p:spPr>
        <p:txBody>
          <a:bodyPr/>
          <a:lstStyle/>
          <a:p>
            <a:r>
              <a:rPr lang="en-US" dirty="0"/>
              <a:t>Let’s start with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19D3D-7EB4-48A7-AC94-03B26B6E7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has a built-in file scanner like find, string splitter, built in vectors, and a vector sort.  It doesn’t leverage hardware parallelism.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One of our course staff</a:t>
            </a:r>
            <a:br>
              <a:rPr lang="en-US" dirty="0"/>
            </a:br>
            <a:r>
              <a:rPr lang="en-US" dirty="0"/>
              <a:t>members (Lucy) coded this up…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0ED89-8784-46D0-A144-D0A4B369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7841D-FF21-4D7A-8E13-38E44E23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5675D4-5E87-437F-BFE1-9B1B6E597961}"/>
              </a:ext>
            </a:extLst>
          </p:cNvPr>
          <p:cNvSpPr/>
          <p:nvPr/>
        </p:nvSpPr>
        <p:spPr>
          <a:xfrm>
            <a:off x="7066547" y="4083260"/>
            <a:ext cx="3176337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#3 Lucy’s Python version</a:t>
            </a:r>
          </a:p>
          <a:p>
            <a:pPr lvl="1"/>
            <a:r>
              <a:rPr lang="en-US" b="1" dirty="0"/>
              <a:t>real    1m30.857s</a:t>
            </a:r>
          </a:p>
          <a:p>
            <a:pPr lvl="1"/>
            <a:r>
              <a:rPr lang="en-US" b="1" dirty="0"/>
              <a:t>user   1m30.276s</a:t>
            </a:r>
          </a:p>
          <a:p>
            <a:pPr lvl="1"/>
            <a:r>
              <a:rPr lang="en-US" b="1" dirty="0"/>
              <a:t>sys     0.572s</a:t>
            </a:r>
          </a:p>
        </p:txBody>
      </p:sp>
    </p:spTree>
    <p:extLst>
      <p:ext uri="{BB962C8B-B14F-4D97-AF65-F5344CB8AC3E}">
        <p14:creationId xmlns:p14="http://schemas.microsoft.com/office/powerpoint/2010/main" val="4244977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52D8-0336-4D56-92EE-D6B296D7B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Java versus C++?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398B6-4CE2-41C4-99A2-22A8D9626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Lucy also created a Java version. It compiles in two stages: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First to Java byte code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Then to machine code (JIT)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Both compilation steps are highly efficient, but there are some situations in which Java can only know the type of an object at </a:t>
            </a:r>
            <a:r>
              <a:rPr lang="en-US" i="1" dirty="0"/>
              <a:t>runtime</a:t>
            </a:r>
            <a:r>
              <a:rPr lang="en-US" dirty="0"/>
              <a:t>.  This “runtime polymorphism” slows some libraries down.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A8D39-BFDE-45C2-A47A-518897CDF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AA582-B73A-43D6-AF9C-C3F9EA86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98D823-6F71-4722-9247-07792C5474D1}"/>
              </a:ext>
            </a:extLst>
          </p:cNvPr>
          <p:cNvSpPr/>
          <p:nvPr/>
        </p:nvSpPr>
        <p:spPr>
          <a:xfrm>
            <a:off x="7466795" y="3049904"/>
            <a:ext cx="3590225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#2 Lucy’s Java version (no threads)</a:t>
            </a:r>
          </a:p>
          <a:p>
            <a:pPr lvl="1"/>
            <a:r>
              <a:rPr lang="en-US" b="1" dirty="0"/>
              <a:t>real    1m49.373s</a:t>
            </a:r>
          </a:p>
          <a:p>
            <a:pPr lvl="1"/>
            <a:r>
              <a:rPr lang="en-US" b="1" dirty="0"/>
              <a:t>user   3m16.950s</a:t>
            </a:r>
          </a:p>
          <a:p>
            <a:pPr lvl="1"/>
            <a:r>
              <a:rPr lang="en-US" b="1" dirty="0"/>
              <a:t>sys     8.742s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278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04476-5836-4C26-AD87-E156E77F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map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BE11D-0E52-2F8F-4B30-F25857AED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13283"/>
            <a:ext cx="10641690" cy="4023360"/>
          </a:xfrm>
        </p:spPr>
        <p:txBody>
          <a:bodyPr/>
          <a:lstStyle/>
          <a:p>
            <a:r>
              <a:rPr lang="en-US" dirty="0"/>
              <a:t>Our word count scenario had a lot of stuff happening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Reading files from the Linux-managed file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Scanning them line by line, counting word occurrences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Sorting and printing the output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7DF29-7B3E-4415-851E-941C7744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431ED-79E0-4FE4-9A00-9F504C03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87744-A590-48C1-8467-7BBF1112AEA3}"/>
              </a:ext>
            </a:extLst>
          </p:cNvPr>
          <p:cNvSpPr txBox="1"/>
          <p:nvPr/>
        </p:nvSpPr>
        <p:spPr>
          <a:xfrm>
            <a:off x="803722" y="4716378"/>
            <a:ext cx="2277979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Revisit the example from lecture 1.  C++ was faster because it allowed Ken to leverage parallelism using threads.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C3D6C6-8EDB-4B67-BD0B-4994A1CA8A16}"/>
              </a:ext>
            </a:extLst>
          </p:cNvPr>
          <p:cNvSpPr txBox="1"/>
          <p:nvPr/>
        </p:nvSpPr>
        <p:spPr>
          <a:xfrm>
            <a:off x="4033433" y="4727640"/>
            <a:ext cx="3340326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Parallelism is a powerful tool, but only gives a speedup if the program itself is parallelizable.  Sequential bottlenecks limit achievable speed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17A1B3-B503-408A-9F03-141CC9B63B8B}"/>
              </a:ext>
            </a:extLst>
          </p:cNvPr>
          <p:cNvSpPr txBox="1"/>
          <p:nvPr/>
        </p:nvSpPr>
        <p:spPr>
          <a:xfrm>
            <a:off x="8325492" y="4727640"/>
            <a:ext cx="3340326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There are many “hidden” opportunities for parallelism that can benefit even a sequential program.  A good example is prefetching in a cache</a:t>
            </a:r>
          </a:p>
        </p:txBody>
      </p:sp>
    </p:spTree>
    <p:extLst>
      <p:ext uri="{BB962C8B-B14F-4D97-AF65-F5344CB8AC3E}">
        <p14:creationId xmlns:p14="http://schemas.microsoft.com/office/powerpoint/2010/main" val="559370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891D-CBE5-4123-BD84-D53E6101D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Version?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2E7D8-771A-4FB4-B839-AF28D6368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96636" cy="4023360"/>
          </a:xfrm>
        </p:spPr>
        <p:txBody>
          <a:bodyPr>
            <a:normAutofit/>
          </a:bodyPr>
          <a:lstStyle/>
          <a:p>
            <a:r>
              <a:rPr lang="en-US" dirty="0"/>
              <a:t>We created two C++ versions.</a:t>
            </a:r>
          </a:p>
          <a:p>
            <a:endParaRPr lang="en-US" dirty="0"/>
          </a:p>
          <a:p>
            <a:r>
              <a:rPr lang="en-US" dirty="0"/>
              <a:t>Sagar’s was pure and quite fast; we posted the code on the “extra materials” on our schedule web page.</a:t>
            </a:r>
          </a:p>
          <a:p>
            <a:endParaRPr lang="en-US" dirty="0"/>
          </a:p>
          <a:p>
            <a:r>
              <a:rPr lang="en-US" dirty="0"/>
              <a:t>Ken’s dropped into C for file I/O steps and went further than Sagar in leveraging parallelism.  This was fastest of all.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92CB6-50F1-4458-A1B5-8FD723D5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D37EE-ECDF-4CD1-9441-DFD1FDC6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F528E-3619-4EB8-AD4B-3A5723F76819}"/>
              </a:ext>
            </a:extLst>
          </p:cNvPr>
          <p:cNvSpPr/>
          <p:nvPr/>
        </p:nvSpPr>
        <p:spPr>
          <a:xfrm>
            <a:off x="6705600" y="286162"/>
            <a:ext cx="5406189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#1:  C++ using 24 parallel threads on 24 cores</a:t>
            </a:r>
          </a:p>
          <a:p>
            <a:pPr lvl="1"/>
            <a:r>
              <a:rPr lang="en-US" b="1" dirty="0"/>
              <a:t>real    4.645s                 </a:t>
            </a:r>
          </a:p>
          <a:p>
            <a:pPr lvl="1"/>
            <a:r>
              <a:rPr lang="en-US" b="1" dirty="0"/>
              <a:t>user   14.779s</a:t>
            </a:r>
          </a:p>
          <a:p>
            <a:pPr lvl="1"/>
            <a:r>
              <a:rPr lang="en-US" b="1" dirty="0"/>
              <a:t>sys     1.983s</a:t>
            </a:r>
          </a:p>
        </p:txBody>
      </p:sp>
    </p:spTree>
    <p:extLst>
      <p:ext uri="{BB962C8B-B14F-4D97-AF65-F5344CB8AC3E}">
        <p14:creationId xmlns:p14="http://schemas.microsoft.com/office/powerpoint/2010/main" val="2705715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2831-2E14-4848-B2C1-32A33BF4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machine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61816-2934-43EB-AF1F-3F8654FF1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Whether we use Python or Java or C++, at the end of the day the computer executes machine code.  We saw some last week.</a:t>
            </a:r>
          </a:p>
          <a:p>
            <a:endParaRPr lang="en-US" dirty="0"/>
          </a:p>
          <a:p>
            <a:r>
              <a:rPr lang="en-US" dirty="0"/>
              <a:t>Python itself is implemented in Java or C++ and compiled.</a:t>
            </a:r>
          </a:p>
          <a:p>
            <a:endParaRPr lang="en-US" dirty="0"/>
          </a:p>
          <a:p>
            <a:r>
              <a:rPr lang="en-US" dirty="0"/>
              <a:t>But Python </a:t>
            </a:r>
            <a:r>
              <a:rPr lang="en-US" i="1" dirty="0"/>
              <a:t>interprets </a:t>
            </a:r>
            <a:r>
              <a:rPr lang="en-US" dirty="0"/>
              <a:t>your code.  This causes slowdown.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A9BA6-2C48-4900-AC41-9311F04D1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E7132-32E9-4B9A-BBCC-CA8D3CA2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14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F069-5B8C-411F-BC11-86B6EC08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types versus static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18D99-1A08-477A-8E6B-6D812C61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With Java “interesting” things (like tree nodes, or strings) are </a:t>
            </a:r>
            <a:r>
              <a:rPr lang="en-US" i="1" dirty="0"/>
              <a:t>objects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Java object types are learned at runtime… this is called “reflection”.  Reflection has a cost, paid at runtime – programs run slower.  There are ways to speed reflection up, but overheads remain an issue.</a:t>
            </a:r>
          </a:p>
          <a:p>
            <a:endParaRPr lang="en-US" dirty="0"/>
          </a:p>
          <a:p>
            <a:r>
              <a:rPr lang="en-US" dirty="0"/>
              <a:t>C++ types are always fully known at compile time (statically).  This lets the compiler use type information to do code optimization.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90C00-3B1B-4115-B786-86929C9C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A0CAF-D41A-4E6A-AFCA-DC217B9E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53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CFCEF3-02BF-45B9-8CB4-4BA771F2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Threads:  A big topic for CS4414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F03C85-98E3-405C-85F0-3F4BE379D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 about a method that has no return value:</a:t>
            </a:r>
          </a:p>
          <a:p>
            <a:r>
              <a:rPr lang="en-US" dirty="0"/>
              <a:t>        </a:t>
            </a:r>
            <a:r>
              <a:rPr lang="en-US" dirty="0" err="1"/>
              <a:t>do_something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….);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>
                <a:solidFill>
                  <a:srgbClr val="C00000"/>
                </a:solidFill>
              </a:rPr>
              <a:t>thread </a:t>
            </a:r>
            <a:r>
              <a:rPr lang="en-US" dirty="0"/>
              <a:t>runs some method in parallel with its parent.</a:t>
            </a:r>
          </a:p>
          <a:p>
            <a:pPr marL="128016" lvl="1" indent="0">
              <a:buNone/>
            </a:pPr>
            <a:r>
              <a:rPr lang="en-US" dirty="0"/>
              <a:t>	</a:t>
            </a:r>
            <a:r>
              <a:rPr lang="en-US" sz="3500" i="1" dirty="0"/>
              <a:t>“You set the table… I’ll get some chips and salsa”</a:t>
            </a:r>
          </a:p>
          <a:p>
            <a:pPr marL="128016" lvl="1" indent="0">
              <a:buNone/>
            </a:pPr>
            <a:r>
              <a:rPr lang="en-US" sz="3500" i="1" dirty="0"/>
              <a:t>       “You scan files 1…1000” … “I‘ll scan 1001…2000”</a:t>
            </a:r>
            <a:endParaRPr lang="en-US" i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18461-8FCD-44F0-9007-F704E932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3D507-B4F2-4034-A4F8-7EA54A3F6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0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94645-DABD-4F56-A490-CDEEE3C7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task-level Parallelism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69D41D-CD42-471F-AFF8-5ADC0F2FE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2EC76E-46B2-498F-A20A-8651A6A4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3BEFBC77-7192-4A59-9ABE-056F43829437}"/>
              </a:ext>
            </a:extLst>
          </p:cNvPr>
          <p:cNvSpPr/>
          <p:nvPr/>
        </p:nvSpPr>
        <p:spPr>
          <a:xfrm>
            <a:off x="2435532" y="5449863"/>
            <a:ext cx="7493000" cy="54435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File System has 50,000 files in it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F11B006-CEEA-40F9-9745-0AB57EA3FAA0}"/>
              </a:ext>
            </a:extLst>
          </p:cNvPr>
          <p:cNvSpPr/>
          <p:nvPr/>
        </p:nvSpPr>
        <p:spPr>
          <a:xfrm>
            <a:off x="1329190" y="2387600"/>
            <a:ext cx="644408" cy="1549400"/>
          </a:xfrm>
          <a:custGeom>
            <a:avLst/>
            <a:gdLst>
              <a:gd name="connsiteX0" fmla="*/ 110142 w 644408"/>
              <a:gd name="connsiteY0" fmla="*/ 0 h 1549400"/>
              <a:gd name="connsiteX1" fmla="*/ 643542 w 644408"/>
              <a:gd name="connsiteY1" fmla="*/ 499533 h 1549400"/>
              <a:gd name="connsiteX2" fmla="*/ 76 w 644408"/>
              <a:gd name="connsiteY2" fmla="*/ 939800 h 1549400"/>
              <a:gd name="connsiteX3" fmla="*/ 609676 w 644408"/>
              <a:gd name="connsiteY3" fmla="*/ 154940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408" h="1549400">
                <a:moveTo>
                  <a:pt x="110142" y="0"/>
                </a:moveTo>
                <a:cubicBezTo>
                  <a:pt x="386014" y="171450"/>
                  <a:pt x="661886" y="342900"/>
                  <a:pt x="643542" y="499533"/>
                </a:cubicBezTo>
                <a:cubicBezTo>
                  <a:pt x="625198" y="656166"/>
                  <a:pt x="5720" y="764822"/>
                  <a:pt x="76" y="939800"/>
                </a:cubicBezTo>
                <a:cubicBezTo>
                  <a:pt x="-5568" y="1114778"/>
                  <a:pt x="302054" y="1332089"/>
                  <a:pt x="609676" y="154940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52729-B9E0-4CF8-A90C-9352D9BC9F32}"/>
              </a:ext>
            </a:extLst>
          </p:cNvPr>
          <p:cNvSpPr txBox="1"/>
          <p:nvPr/>
        </p:nvSpPr>
        <p:spPr>
          <a:xfrm>
            <a:off x="694266" y="3920071"/>
            <a:ext cx="2099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Computational thread 1 processes about 2000 files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094171-106D-40E1-9719-D3ECA4CEF231}"/>
              </a:ext>
            </a:extLst>
          </p:cNvPr>
          <p:cNvSpPr/>
          <p:nvPr/>
        </p:nvSpPr>
        <p:spPr>
          <a:xfrm>
            <a:off x="4969865" y="2387600"/>
            <a:ext cx="644408" cy="1549400"/>
          </a:xfrm>
          <a:custGeom>
            <a:avLst/>
            <a:gdLst>
              <a:gd name="connsiteX0" fmla="*/ 110142 w 644408"/>
              <a:gd name="connsiteY0" fmla="*/ 0 h 1549400"/>
              <a:gd name="connsiteX1" fmla="*/ 643542 w 644408"/>
              <a:gd name="connsiteY1" fmla="*/ 499533 h 1549400"/>
              <a:gd name="connsiteX2" fmla="*/ 76 w 644408"/>
              <a:gd name="connsiteY2" fmla="*/ 939800 h 1549400"/>
              <a:gd name="connsiteX3" fmla="*/ 609676 w 644408"/>
              <a:gd name="connsiteY3" fmla="*/ 154940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408" h="1549400">
                <a:moveTo>
                  <a:pt x="110142" y="0"/>
                </a:moveTo>
                <a:cubicBezTo>
                  <a:pt x="386014" y="171450"/>
                  <a:pt x="661886" y="342900"/>
                  <a:pt x="643542" y="499533"/>
                </a:cubicBezTo>
                <a:cubicBezTo>
                  <a:pt x="625198" y="656166"/>
                  <a:pt x="5720" y="764822"/>
                  <a:pt x="76" y="939800"/>
                </a:cubicBezTo>
                <a:cubicBezTo>
                  <a:pt x="-5568" y="1114778"/>
                  <a:pt x="302054" y="1332089"/>
                  <a:pt x="609676" y="154940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9505DC-305C-4938-B6A9-8E3949DCD020}"/>
              </a:ext>
            </a:extLst>
          </p:cNvPr>
          <p:cNvSpPr txBox="1"/>
          <p:nvPr/>
        </p:nvSpPr>
        <p:spPr>
          <a:xfrm>
            <a:off x="4706533" y="3920071"/>
            <a:ext cx="2099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Computational thread 3 processes about 2000 files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A31D6DF-811E-4C0A-A202-88DE71D50A2B}"/>
              </a:ext>
            </a:extLst>
          </p:cNvPr>
          <p:cNvSpPr/>
          <p:nvPr/>
        </p:nvSpPr>
        <p:spPr>
          <a:xfrm>
            <a:off x="3132594" y="2387600"/>
            <a:ext cx="644408" cy="1549400"/>
          </a:xfrm>
          <a:custGeom>
            <a:avLst/>
            <a:gdLst>
              <a:gd name="connsiteX0" fmla="*/ 110142 w 644408"/>
              <a:gd name="connsiteY0" fmla="*/ 0 h 1549400"/>
              <a:gd name="connsiteX1" fmla="*/ 643542 w 644408"/>
              <a:gd name="connsiteY1" fmla="*/ 499533 h 1549400"/>
              <a:gd name="connsiteX2" fmla="*/ 76 w 644408"/>
              <a:gd name="connsiteY2" fmla="*/ 939800 h 1549400"/>
              <a:gd name="connsiteX3" fmla="*/ 609676 w 644408"/>
              <a:gd name="connsiteY3" fmla="*/ 154940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408" h="1549400">
                <a:moveTo>
                  <a:pt x="110142" y="0"/>
                </a:moveTo>
                <a:cubicBezTo>
                  <a:pt x="386014" y="171450"/>
                  <a:pt x="661886" y="342900"/>
                  <a:pt x="643542" y="499533"/>
                </a:cubicBezTo>
                <a:cubicBezTo>
                  <a:pt x="625198" y="656166"/>
                  <a:pt x="5720" y="764822"/>
                  <a:pt x="76" y="939800"/>
                </a:cubicBezTo>
                <a:cubicBezTo>
                  <a:pt x="-5568" y="1114778"/>
                  <a:pt x="302054" y="1332089"/>
                  <a:pt x="609676" y="154940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475746-23C3-4A4E-B5CD-8543628DD862}"/>
              </a:ext>
            </a:extLst>
          </p:cNvPr>
          <p:cNvSpPr txBox="1"/>
          <p:nvPr/>
        </p:nvSpPr>
        <p:spPr>
          <a:xfrm>
            <a:off x="2870131" y="3920071"/>
            <a:ext cx="2099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Computational thread 2 processes about 2000 files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785DEAD-C8BA-4044-89F7-4BE44FDE105C}"/>
              </a:ext>
            </a:extLst>
          </p:cNvPr>
          <p:cNvSpPr/>
          <p:nvPr/>
        </p:nvSpPr>
        <p:spPr>
          <a:xfrm>
            <a:off x="9211676" y="2387600"/>
            <a:ext cx="644408" cy="1549400"/>
          </a:xfrm>
          <a:custGeom>
            <a:avLst/>
            <a:gdLst>
              <a:gd name="connsiteX0" fmla="*/ 110142 w 644408"/>
              <a:gd name="connsiteY0" fmla="*/ 0 h 1549400"/>
              <a:gd name="connsiteX1" fmla="*/ 643542 w 644408"/>
              <a:gd name="connsiteY1" fmla="*/ 499533 h 1549400"/>
              <a:gd name="connsiteX2" fmla="*/ 76 w 644408"/>
              <a:gd name="connsiteY2" fmla="*/ 939800 h 1549400"/>
              <a:gd name="connsiteX3" fmla="*/ 609676 w 644408"/>
              <a:gd name="connsiteY3" fmla="*/ 154940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408" h="1549400">
                <a:moveTo>
                  <a:pt x="110142" y="0"/>
                </a:moveTo>
                <a:cubicBezTo>
                  <a:pt x="386014" y="171450"/>
                  <a:pt x="661886" y="342900"/>
                  <a:pt x="643542" y="499533"/>
                </a:cubicBezTo>
                <a:cubicBezTo>
                  <a:pt x="625198" y="656166"/>
                  <a:pt x="5720" y="764822"/>
                  <a:pt x="76" y="939800"/>
                </a:cubicBezTo>
                <a:cubicBezTo>
                  <a:pt x="-5568" y="1114778"/>
                  <a:pt x="302054" y="1332089"/>
                  <a:pt x="609676" y="154940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957E13-8205-4B19-B9D1-09C30E62902E}"/>
              </a:ext>
            </a:extLst>
          </p:cNvPr>
          <p:cNvSpPr txBox="1"/>
          <p:nvPr/>
        </p:nvSpPr>
        <p:spPr>
          <a:xfrm>
            <a:off x="8576752" y="3920071"/>
            <a:ext cx="2099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Computational thread 24 processes about 2000 files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31E493-B4D9-4EF4-8C43-75943D919EC5}"/>
              </a:ext>
            </a:extLst>
          </p:cNvPr>
          <p:cNvSpPr txBox="1"/>
          <p:nvPr/>
        </p:nvSpPr>
        <p:spPr>
          <a:xfrm>
            <a:off x="6849533" y="2849265"/>
            <a:ext cx="100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 . .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E2DABC1-5B1F-4747-B45B-EC59B58BD3DF}"/>
              </a:ext>
            </a:extLst>
          </p:cNvPr>
          <p:cNvSpPr/>
          <p:nvPr/>
        </p:nvSpPr>
        <p:spPr>
          <a:xfrm rot="14364402">
            <a:off x="2051091" y="4937320"/>
            <a:ext cx="730823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0A6F70B-217F-4555-866B-848D3A43C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817" y="2383158"/>
            <a:ext cx="906120" cy="6851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CAB56A-2C79-4721-8C10-C754F9D55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283" y="2164150"/>
            <a:ext cx="906120" cy="6851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70F5FD-26E1-4808-9BA0-13C232887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688" y="2101951"/>
            <a:ext cx="906120" cy="6851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4C8EFC-641B-4F89-A552-7174962BB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86" y="2040600"/>
            <a:ext cx="906120" cy="685115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5B644E1D-78A6-4E23-ACCC-26A4DE708E47}"/>
              </a:ext>
            </a:extLst>
          </p:cNvPr>
          <p:cNvSpPr/>
          <p:nvPr/>
        </p:nvSpPr>
        <p:spPr>
          <a:xfrm rot="15244794">
            <a:off x="3302154" y="4917311"/>
            <a:ext cx="730823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F49E09B-1CCA-4DD1-BF45-E22F6081055A}"/>
              </a:ext>
            </a:extLst>
          </p:cNvPr>
          <p:cNvSpPr/>
          <p:nvPr/>
        </p:nvSpPr>
        <p:spPr>
          <a:xfrm rot="16200000">
            <a:off x="4943261" y="4864860"/>
            <a:ext cx="730823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032C910-7C80-42CD-9197-E99794BA41A3}"/>
              </a:ext>
            </a:extLst>
          </p:cNvPr>
          <p:cNvSpPr/>
          <p:nvPr/>
        </p:nvSpPr>
        <p:spPr>
          <a:xfrm rot="17664242">
            <a:off x="8561898" y="4932330"/>
            <a:ext cx="730823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1A2A3CE6-AC0C-464D-BA73-4A7E75283A54}"/>
              </a:ext>
            </a:extLst>
          </p:cNvPr>
          <p:cNvSpPr/>
          <p:nvPr/>
        </p:nvSpPr>
        <p:spPr>
          <a:xfrm rot="14364402">
            <a:off x="2045226" y="4931455"/>
            <a:ext cx="730823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02FE7916-A7C5-45B1-9063-DD75BE872F74}"/>
              </a:ext>
            </a:extLst>
          </p:cNvPr>
          <p:cNvSpPr/>
          <p:nvPr/>
        </p:nvSpPr>
        <p:spPr>
          <a:xfrm rot="15244794">
            <a:off x="3296289" y="4911446"/>
            <a:ext cx="730823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4A7E5D0B-A81F-410D-B3FD-6781AE5CB012}"/>
              </a:ext>
            </a:extLst>
          </p:cNvPr>
          <p:cNvSpPr/>
          <p:nvPr/>
        </p:nvSpPr>
        <p:spPr>
          <a:xfrm rot="16200000">
            <a:off x="4937396" y="4858995"/>
            <a:ext cx="730823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3B67BC3-FA9F-438A-A002-EDFA09864D95}"/>
              </a:ext>
            </a:extLst>
          </p:cNvPr>
          <p:cNvSpPr/>
          <p:nvPr/>
        </p:nvSpPr>
        <p:spPr>
          <a:xfrm rot="17664242">
            <a:off x="8556033" y="4926465"/>
            <a:ext cx="730823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1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700"/>
                            </p:stCondLst>
                            <p:childTnLst>
                              <p:par>
                                <p:cTn id="4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700"/>
                            </p:stCondLst>
                            <p:childTnLst>
                              <p:par>
                                <p:cTn id="5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6" grpId="3" animBg="1"/>
      <p:bldP spid="37" grpId="0" animBg="1"/>
      <p:bldP spid="37" grpId="1" animBg="1"/>
      <p:bldP spid="37" grpId="2" animBg="1"/>
      <p:bldP spid="37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E8FF58-06DC-4BCD-B3DB-8498EC90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timer output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097039-E9F1-41E0-8E6C-A91E11456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example, my program will run silently on 8 cores using 16 threads</a:t>
            </a:r>
          </a:p>
          <a:p>
            <a:endParaRPr lang="en-US" dirty="0"/>
          </a:p>
          <a:p>
            <a:r>
              <a:rPr lang="en-US" dirty="0"/>
              <a:t>The “real” (wall clock) time </a:t>
            </a:r>
            <a:br>
              <a:rPr lang="en-US" dirty="0"/>
            </a:br>
            <a:r>
              <a:rPr lang="en-US" dirty="0"/>
              <a:t>was 18.469 seconds.</a:t>
            </a:r>
          </a:p>
          <a:p>
            <a:endParaRPr lang="en-US" dirty="0"/>
          </a:p>
          <a:p>
            <a:r>
              <a:rPr lang="en-US" dirty="0"/>
              <a:t>This is how long we waited for it to finish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41F4D-57B1-45C5-A771-A89600C79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81CAC-3D87-4222-BACD-C579C74E1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0FEFB4-DE3E-4B7D-BF74-018F81F3E0E1}"/>
              </a:ext>
            </a:extLst>
          </p:cNvPr>
          <p:cNvSpPr/>
          <p:nvPr/>
        </p:nvSpPr>
        <p:spPr>
          <a:xfrm>
            <a:off x="6899085" y="3539104"/>
            <a:ext cx="5191315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% time taskset 0xFF ./fast-</a:t>
            </a:r>
            <a:r>
              <a:rPr lang="en-US" dirty="0" err="1"/>
              <a:t>wc</a:t>
            </a:r>
            <a:r>
              <a:rPr lang="en-US" dirty="0"/>
              <a:t> -n16  -s</a:t>
            </a:r>
          </a:p>
          <a:p>
            <a:endParaRPr lang="en-US" dirty="0"/>
          </a:p>
          <a:p>
            <a:r>
              <a:rPr lang="en-US" dirty="0"/>
              <a:t>real    0m18.469s</a:t>
            </a:r>
          </a:p>
          <a:p>
            <a:r>
              <a:rPr lang="en-US" dirty="0"/>
              <a:t>user    0m43.406s</a:t>
            </a:r>
          </a:p>
          <a:p>
            <a:r>
              <a:rPr lang="en-US" dirty="0"/>
              <a:t>sys     0m18.203s</a:t>
            </a:r>
          </a:p>
        </p:txBody>
      </p:sp>
    </p:spTree>
    <p:extLst>
      <p:ext uri="{BB962C8B-B14F-4D97-AF65-F5344CB8AC3E}">
        <p14:creationId xmlns:p14="http://schemas.microsoft.com/office/powerpoint/2010/main" val="1931723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E8FF58-06DC-4BCD-B3DB-8498EC90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timer output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097039-E9F1-41E0-8E6C-A91E11456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“user” time measures compute</a:t>
            </a:r>
            <a:br>
              <a:rPr lang="en-US" dirty="0"/>
            </a:br>
            <a:r>
              <a:rPr lang="en-US" dirty="0"/>
              <a:t>in my 16 threads.  It can be as </a:t>
            </a:r>
            <a:br>
              <a:rPr lang="en-US" dirty="0"/>
            </a:br>
            <a:r>
              <a:rPr lang="en-US" dirty="0"/>
              <a:t>much as 16*real time!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41F4D-57B1-45C5-A771-A89600C79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81CAC-3D87-4222-BACD-C579C74E1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0FEFB4-DE3E-4B7D-BF74-018F81F3E0E1}"/>
              </a:ext>
            </a:extLst>
          </p:cNvPr>
          <p:cNvSpPr/>
          <p:nvPr/>
        </p:nvSpPr>
        <p:spPr>
          <a:xfrm>
            <a:off x="6899085" y="3539104"/>
            <a:ext cx="5191315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% time taskset 0xFF ./fast-</a:t>
            </a:r>
            <a:r>
              <a:rPr lang="en-US" dirty="0" err="1"/>
              <a:t>wc</a:t>
            </a:r>
            <a:r>
              <a:rPr lang="en-US" dirty="0"/>
              <a:t> -n16  -s</a:t>
            </a:r>
          </a:p>
          <a:p>
            <a:endParaRPr lang="en-US" dirty="0"/>
          </a:p>
          <a:p>
            <a:r>
              <a:rPr lang="en-US" dirty="0"/>
              <a:t>real    0m18.469s</a:t>
            </a:r>
          </a:p>
          <a:p>
            <a:r>
              <a:rPr lang="en-US" dirty="0"/>
              <a:t>user    0m43.406s</a:t>
            </a:r>
          </a:p>
          <a:p>
            <a:r>
              <a:rPr lang="en-US" dirty="0"/>
              <a:t>sys     0m18.203s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607CEF0-0D2C-4FAD-A921-665CB3691570}"/>
              </a:ext>
            </a:extLst>
          </p:cNvPr>
          <p:cNvSpPr/>
          <p:nvPr/>
        </p:nvSpPr>
        <p:spPr>
          <a:xfrm>
            <a:off x="6764694" y="4376057"/>
            <a:ext cx="2220686" cy="35456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41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04DF-7975-47A1-A3AA-8B3EFC4F6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I show each thread with its own word-count tree?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41EBAC-AB09-47A6-9A14-9F2DB9D84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tree node needs to live somewhere in physical memory.</a:t>
            </a:r>
          </a:p>
          <a:p>
            <a:endParaRPr lang="en-US" dirty="0"/>
          </a:p>
          <a:p>
            <a:r>
              <a:rPr lang="en-US" dirty="0"/>
              <a:t>If each core builds its own word-count tree for files it scans, that tree will be entirely in its local memory, and not shared.</a:t>
            </a:r>
          </a:p>
          <a:p>
            <a:endParaRPr lang="en-US" dirty="0"/>
          </a:p>
          <a:p>
            <a:r>
              <a:rPr lang="en-US" dirty="0"/>
              <a:t>We will see that </a:t>
            </a:r>
            <a:r>
              <a:rPr lang="en-US" u="sng" dirty="0"/>
              <a:t>sharing</a:t>
            </a:r>
            <a:r>
              <a:rPr lang="en-US" dirty="0"/>
              <a:t> objects involves adding locking that brings costs.  Objects used by a single thread don’t need locking.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13A47F-88BD-4778-9E23-DE16F5B7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FEAEF-D6A1-41FE-A9CD-4D3E89EE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57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177F-ECC4-4235-AC9E-BFF1B279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 side of having 24 trees…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A76D95-A1EA-4A22-8284-42E559F31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1007451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… we end up with 24x more memory in use!</a:t>
            </a:r>
          </a:p>
          <a:p>
            <a:endParaRPr lang="en-US" dirty="0"/>
          </a:p>
          <a:p>
            <a:r>
              <a:rPr lang="en-US" dirty="0"/>
              <a:t>Linux had 4M “unique” words, but with 24 threads, only 27,000 words are seen by half or more!  3.2M are seen by just 1 or 2 threads.</a:t>
            </a:r>
          </a:p>
          <a:p>
            <a:endParaRPr lang="en-US" dirty="0"/>
          </a:p>
          <a:p>
            <a:r>
              <a:rPr lang="en-US" dirty="0"/>
              <a:t>Suppose an average word-count node requires 64 bytes, and that we end up with 250,000 nodes per thread.  With 24 times will require 16MB x 24 = ~400MB.  We have enough memory!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67921-C3B4-471C-96A2-1300DD09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30A1E-368F-4716-8308-0044F613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31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9C35-D340-478C-9427-224FC066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Downside of Having 24 Trees…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2B95F-E921-4701-BBB6-54CDE5C00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21818"/>
            <a:ext cx="10641690" cy="3787541"/>
          </a:xfrm>
        </p:spPr>
        <p:txBody>
          <a:bodyPr>
            <a:normAutofit/>
          </a:bodyPr>
          <a:lstStyle/>
          <a:p>
            <a:r>
              <a:rPr lang="en-US" dirty="0"/>
              <a:t>At the end, we </a:t>
            </a:r>
            <a:r>
              <a:rPr lang="en-US"/>
              <a:t>have 24 </a:t>
            </a:r>
            <a:r>
              <a:rPr lang="en-US" dirty="0"/>
              <a:t>trees containing sub-counts.</a:t>
            </a:r>
          </a:p>
          <a:p>
            <a:endParaRPr lang="en-US" dirty="0"/>
          </a:p>
          <a:p>
            <a:r>
              <a:rPr lang="en-US" dirty="0"/>
              <a:t>Before sorting, we’ll need to merge them.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F64B9-3B88-4244-B776-FBDF19969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7F986-C786-4BC7-A644-2705B76B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08FBB-86E1-2BC6-CC9A-F3DAF4ED7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(and won’t) cover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20B841-8697-CFB7-231F-5DE95CD4C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isn’t a programing course, or an intro to operating systems, so I’m going to assume you do basically understand how to code things, and data structures (hash-maps, trees…), file systems…</a:t>
            </a:r>
          </a:p>
          <a:p>
            <a:endParaRPr lang="en-US" dirty="0"/>
          </a:p>
          <a:p>
            <a:r>
              <a:rPr lang="en-US" dirty="0"/>
              <a:t>But I am interested in situations tasks with “lots of</a:t>
            </a:r>
            <a:br>
              <a:rPr lang="en-US" dirty="0"/>
            </a:br>
            <a:r>
              <a:rPr lang="en-US" dirty="0"/>
              <a:t>moving parts” and multiple options to pick from.</a:t>
            </a:r>
            <a:br>
              <a:rPr lang="en-US" dirty="0"/>
            </a:br>
            <a:r>
              <a:rPr lang="en-US" dirty="0"/>
              <a:t>What really shapes performance?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F8E4CF-9DA3-6AC8-7478-65E294C9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04990-16D7-A7A0-9425-FCB68B63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ED57E2-E8F4-0DEE-4D54-6DDCC1F22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589" y="4572001"/>
            <a:ext cx="1999487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16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D340A-2B05-446E-B850-D1A7C8A3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sorted trees, Tree merge is “easy”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0692B-CFD0-4847-BAE3-7A79464D8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node in tree B, look up that word in tree A, sum the counts.  </a:t>
            </a:r>
          </a:p>
          <a:p>
            <a:endParaRPr lang="en-US" dirty="0"/>
          </a:p>
          <a:p>
            <a:r>
              <a:rPr lang="en-US" dirty="0"/>
              <a:t>C++ is like Java or Python: it has “iterators” for data structures</a:t>
            </a:r>
          </a:p>
          <a:p>
            <a:endParaRPr lang="en-US" dirty="0"/>
          </a:p>
          <a:p>
            <a:r>
              <a:rPr lang="en-US" dirty="0"/>
              <a:t>Just a tiny </a:t>
            </a:r>
            <a:r>
              <a:rPr lang="en-US" b="1" dirty="0"/>
              <a:t>for</a:t>
            </a:r>
            <a:r>
              <a:rPr lang="en-US" dirty="0"/>
              <a:t> loop.  But who should run it?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52E57-049E-497D-80EA-DFAA1EC5F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75D5C-81CA-4CB5-9D0C-ED9E8860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35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B6B8CC-9DB6-4F98-8DE1-F84100EEA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thread computes a partial word count on a portion of our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B0109A-2D79-4450-AF88-2898100E0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Visualization: Thread 1 runs the merge step.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this is linear: 23 merge operations.  Can we do better?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67C06-1C7F-4113-A855-A24EF4619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9D6E3-38F0-4267-A3FE-CF13EE12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DA1AA9-6CC6-4043-994B-188B3974E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705" y="3429000"/>
            <a:ext cx="4279763" cy="810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BBEFAD-E369-4787-80DE-2AF8E96D7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18" y="3429000"/>
            <a:ext cx="371510" cy="280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439835-6F99-4C46-A9A0-5A6C0211E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807" y="4026649"/>
            <a:ext cx="371510" cy="280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005958-E5BF-41EC-B08A-3A44F1BCF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415" y="3968897"/>
            <a:ext cx="371510" cy="280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A06054-16DE-4751-BEC4-7000BDD32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260" y="3911802"/>
            <a:ext cx="371510" cy="2808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B91E66-4557-460C-BFAC-A4083871C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815" y="3882926"/>
            <a:ext cx="371510" cy="2808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14C819-E1BC-4D52-8882-0DF32192C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980" y="3882926"/>
            <a:ext cx="371510" cy="28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15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8B1D8-61D9-4639-97E2-84756F65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Binary merge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8C5EE8-174A-4F29-BD7A-3163AE57C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946418"/>
            <a:ext cx="10641690" cy="44590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this picture, we merge from</a:t>
            </a:r>
            <a:br>
              <a:rPr lang="en-US" dirty="0"/>
            </a:br>
            <a:r>
              <a:rPr lang="en-US" dirty="0"/>
              <a:t>the bottom to the top</a:t>
            </a:r>
          </a:p>
          <a:p>
            <a:endParaRPr lang="en-US" dirty="0"/>
          </a:p>
          <a:p>
            <a:r>
              <a:rPr lang="en-US" dirty="0"/>
              <a:t>For 24 threads:</a:t>
            </a:r>
          </a:p>
          <a:p>
            <a:r>
              <a:rPr lang="en-US" dirty="0"/>
              <a:t>Merge                  [1,2] and [3,4] and … [23,24]</a:t>
            </a:r>
          </a:p>
          <a:p>
            <a:r>
              <a:rPr lang="en-US" dirty="0"/>
              <a:t>Then                     [1,3] …………….       [23, 24]</a:t>
            </a:r>
          </a:p>
          <a:p>
            <a:r>
              <a:rPr lang="en-US" dirty="0"/>
              <a:t>           …</a:t>
            </a:r>
          </a:p>
          <a:p>
            <a:r>
              <a:rPr lang="en-US" dirty="0"/>
              <a:t>Finally:                 [1, 13]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542E2-DDCD-4A67-8A1C-87F67B41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CAF64-9960-4A97-95DF-89CD330E9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8B2342-17CC-4772-B719-E140B67E609D}"/>
              </a:ext>
            </a:extLst>
          </p:cNvPr>
          <p:cNvSpPr/>
          <p:nvPr/>
        </p:nvSpPr>
        <p:spPr>
          <a:xfrm>
            <a:off x="6641430" y="2880360"/>
            <a:ext cx="587141" cy="5486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FB7FF3-67A0-4A49-AF3E-1AFB2C2D0687}"/>
              </a:ext>
            </a:extLst>
          </p:cNvPr>
          <p:cNvSpPr/>
          <p:nvPr/>
        </p:nvSpPr>
        <p:spPr>
          <a:xfrm>
            <a:off x="7515726" y="2880360"/>
            <a:ext cx="587141" cy="5486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D1C226-C103-49AB-AAC7-784C7323AD8F}"/>
              </a:ext>
            </a:extLst>
          </p:cNvPr>
          <p:cNvSpPr/>
          <p:nvPr/>
        </p:nvSpPr>
        <p:spPr>
          <a:xfrm>
            <a:off x="8476647" y="2880360"/>
            <a:ext cx="587141" cy="5486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B02BC0-94D5-4C47-BF6C-75093AE7D976}"/>
              </a:ext>
            </a:extLst>
          </p:cNvPr>
          <p:cNvSpPr/>
          <p:nvPr/>
        </p:nvSpPr>
        <p:spPr>
          <a:xfrm>
            <a:off x="9266881" y="2878255"/>
            <a:ext cx="587141" cy="5486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CE8E29-6382-4632-9BAE-8878888714F3}"/>
              </a:ext>
            </a:extLst>
          </p:cNvPr>
          <p:cNvGrpSpPr/>
          <p:nvPr/>
        </p:nvGrpSpPr>
        <p:grpSpPr>
          <a:xfrm>
            <a:off x="7142586" y="2163880"/>
            <a:ext cx="2210280" cy="796826"/>
            <a:chOff x="7142586" y="2163880"/>
            <a:chExt cx="2210280" cy="79682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F5517A6-5BE9-4B26-AE5A-F56F4DA765A6}"/>
                </a:ext>
              </a:extLst>
            </p:cNvPr>
            <p:cNvSpPr/>
            <p:nvPr/>
          </p:nvSpPr>
          <p:spPr>
            <a:xfrm>
              <a:off x="7478829" y="2163880"/>
              <a:ext cx="587141" cy="5486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7939D37-0F7E-4F53-958B-6D8D69831913}"/>
                </a:ext>
              </a:extLst>
            </p:cNvPr>
            <p:cNvSpPr/>
            <p:nvPr/>
          </p:nvSpPr>
          <p:spPr>
            <a:xfrm>
              <a:off x="8439750" y="2163880"/>
              <a:ext cx="587141" cy="5486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8C69837-0CB4-4CBF-B29E-7BD1869D1B72}"/>
                </a:ext>
              </a:extLst>
            </p:cNvPr>
            <p:cNvCxnSpPr>
              <a:stCxn id="9" idx="7"/>
              <a:endCxn id="7" idx="3"/>
            </p:cNvCxnSpPr>
            <p:nvPr/>
          </p:nvCxnSpPr>
          <p:spPr>
            <a:xfrm flipV="1">
              <a:off x="7142586" y="2632174"/>
              <a:ext cx="422228" cy="328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AFC70AF-D80F-44D2-8F63-4A448B5D88D9}"/>
                </a:ext>
              </a:extLst>
            </p:cNvPr>
            <p:cNvCxnSpPr>
              <a:cxnSpLocks/>
              <a:stCxn id="10" idx="0"/>
              <a:endCxn id="7" idx="4"/>
            </p:cNvCxnSpPr>
            <p:nvPr/>
          </p:nvCxnSpPr>
          <p:spPr>
            <a:xfrm flipH="1" flipV="1">
              <a:off x="7772400" y="2712520"/>
              <a:ext cx="36897" cy="1678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7BE0754-4422-4EC3-A8B2-B3355F88FB0A}"/>
                </a:ext>
              </a:extLst>
            </p:cNvPr>
            <p:cNvCxnSpPr>
              <a:stCxn id="11" idx="0"/>
              <a:endCxn id="8" idx="4"/>
            </p:cNvCxnSpPr>
            <p:nvPr/>
          </p:nvCxnSpPr>
          <p:spPr>
            <a:xfrm flipH="1" flipV="1">
              <a:off x="8733321" y="2712520"/>
              <a:ext cx="36897" cy="1678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5ED8D58-9EFB-4214-87CA-CAD3AC3EC8B0}"/>
                </a:ext>
              </a:extLst>
            </p:cNvPr>
            <p:cNvCxnSpPr>
              <a:stCxn id="12" idx="1"/>
              <a:endCxn id="8" idx="5"/>
            </p:cNvCxnSpPr>
            <p:nvPr/>
          </p:nvCxnSpPr>
          <p:spPr>
            <a:xfrm flipH="1" flipV="1">
              <a:off x="8940906" y="2632174"/>
              <a:ext cx="411960" cy="3264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FB1A795-C00A-4D9A-99F8-CDD9DA268F9B}"/>
              </a:ext>
            </a:extLst>
          </p:cNvPr>
          <p:cNvSpPr txBox="1"/>
          <p:nvPr/>
        </p:nvSpPr>
        <p:spPr>
          <a:xfrm>
            <a:off x="10057115" y="3057563"/>
            <a:ext cx="204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Starts at the bottom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C23B4C-FCCF-46B5-A219-11440517C39F}"/>
              </a:ext>
            </a:extLst>
          </p:cNvPr>
          <p:cNvGrpSpPr/>
          <p:nvPr/>
        </p:nvGrpSpPr>
        <p:grpSpPr>
          <a:xfrm>
            <a:off x="7772400" y="1453896"/>
            <a:ext cx="3221966" cy="709984"/>
            <a:chOff x="7772400" y="1453896"/>
            <a:chExt cx="3221966" cy="70998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DE0FB38-2937-48AD-8D48-FA40D4550CE2}"/>
                </a:ext>
              </a:extLst>
            </p:cNvPr>
            <p:cNvSpPr/>
            <p:nvPr/>
          </p:nvSpPr>
          <p:spPr>
            <a:xfrm>
              <a:off x="7873465" y="1453896"/>
              <a:ext cx="587141" cy="5486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B7CE88B-EDFC-4471-A321-409FB94E3434}"/>
                </a:ext>
              </a:extLst>
            </p:cNvPr>
            <p:cNvCxnSpPr>
              <a:stCxn id="7" idx="0"/>
              <a:endCxn id="6" idx="3"/>
            </p:cNvCxnSpPr>
            <p:nvPr/>
          </p:nvCxnSpPr>
          <p:spPr>
            <a:xfrm flipV="1">
              <a:off x="7772400" y="1922190"/>
              <a:ext cx="187050" cy="2416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AA4F4B0-48D9-47CF-905F-1F5CA6A106E6}"/>
                </a:ext>
              </a:extLst>
            </p:cNvPr>
            <p:cNvCxnSpPr>
              <a:cxnSpLocks/>
              <a:stCxn id="8" idx="0"/>
              <a:endCxn id="6" idx="5"/>
            </p:cNvCxnSpPr>
            <p:nvPr/>
          </p:nvCxnSpPr>
          <p:spPr>
            <a:xfrm flipH="1" flipV="1">
              <a:off x="8374621" y="1922190"/>
              <a:ext cx="358700" cy="2416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574BDB-1F30-4A5A-B13D-597924B299AF}"/>
                </a:ext>
              </a:extLst>
            </p:cNvPr>
            <p:cNvSpPr txBox="1"/>
            <p:nvPr/>
          </p:nvSpPr>
          <p:spPr>
            <a:xfrm>
              <a:off x="8770217" y="1497298"/>
              <a:ext cx="2224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Ends at the very top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7506C0E-2925-4044-8683-2B3CCBC47797}"/>
              </a:ext>
            </a:extLst>
          </p:cNvPr>
          <p:cNvSpPr txBox="1"/>
          <p:nvPr/>
        </p:nvSpPr>
        <p:spPr>
          <a:xfrm>
            <a:off x="9576708" y="3416147"/>
            <a:ext cx="251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Threads 2 and 4 have no more work and terminate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148BFF-265C-4473-9D70-87A5C386EBF1}"/>
              </a:ext>
            </a:extLst>
          </p:cNvPr>
          <p:cNvSpPr txBox="1"/>
          <p:nvPr/>
        </p:nvSpPr>
        <p:spPr>
          <a:xfrm>
            <a:off x="9092050" y="2135382"/>
            <a:ext cx="236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Thread 3 terminates</a:t>
            </a:r>
          </a:p>
        </p:txBody>
      </p:sp>
    </p:spTree>
    <p:extLst>
      <p:ext uri="{BB962C8B-B14F-4D97-AF65-F5344CB8AC3E}">
        <p14:creationId xmlns:p14="http://schemas.microsoft.com/office/powerpoint/2010/main" val="16636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8" grpId="0"/>
      <p:bldP spid="40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8B1D8-61D9-4639-97E2-84756F65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Binary merge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8C5EE8-174A-4F29-BD7A-3163AE57C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946418"/>
            <a:ext cx="10641690" cy="44590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this picture, we merge from</a:t>
            </a:r>
            <a:br>
              <a:rPr lang="en-US" dirty="0"/>
            </a:br>
            <a:r>
              <a:rPr lang="en-US" dirty="0"/>
              <a:t>the bottom to the top</a:t>
            </a:r>
          </a:p>
          <a:p>
            <a:endParaRPr lang="en-US" dirty="0"/>
          </a:p>
          <a:p>
            <a:r>
              <a:rPr lang="en-US" dirty="0"/>
              <a:t>For 24 threads:</a:t>
            </a:r>
          </a:p>
          <a:p>
            <a:r>
              <a:rPr lang="en-US" dirty="0"/>
              <a:t>Merge                  [1,2] and [3,4] and … [23,24]</a:t>
            </a:r>
          </a:p>
          <a:p>
            <a:r>
              <a:rPr lang="en-US" dirty="0"/>
              <a:t>Then                     [1,3] …………….       [23, 24]</a:t>
            </a:r>
          </a:p>
          <a:p>
            <a:r>
              <a:rPr lang="en-US" dirty="0"/>
              <a:t>           …</a:t>
            </a:r>
          </a:p>
          <a:p>
            <a:r>
              <a:rPr lang="en-US" dirty="0"/>
              <a:t>Finally:                 [1, 13]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542E2-DDCD-4A67-8A1C-87F67B41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CAF64-9960-4A97-95DF-89CD330E9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8B2342-17CC-4772-B719-E140B67E609D}"/>
              </a:ext>
            </a:extLst>
          </p:cNvPr>
          <p:cNvSpPr/>
          <p:nvPr/>
        </p:nvSpPr>
        <p:spPr>
          <a:xfrm>
            <a:off x="6641430" y="2880360"/>
            <a:ext cx="587141" cy="5486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FB7FF3-67A0-4A49-AF3E-1AFB2C2D0687}"/>
              </a:ext>
            </a:extLst>
          </p:cNvPr>
          <p:cNvSpPr/>
          <p:nvPr/>
        </p:nvSpPr>
        <p:spPr>
          <a:xfrm>
            <a:off x="7515726" y="2880360"/>
            <a:ext cx="587141" cy="5486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D1C226-C103-49AB-AAC7-784C7323AD8F}"/>
              </a:ext>
            </a:extLst>
          </p:cNvPr>
          <p:cNvSpPr/>
          <p:nvPr/>
        </p:nvSpPr>
        <p:spPr>
          <a:xfrm>
            <a:off x="8476647" y="2880360"/>
            <a:ext cx="587141" cy="5486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B02BC0-94D5-4C47-BF6C-75093AE7D976}"/>
              </a:ext>
            </a:extLst>
          </p:cNvPr>
          <p:cNvSpPr/>
          <p:nvPr/>
        </p:nvSpPr>
        <p:spPr>
          <a:xfrm>
            <a:off x="9266881" y="2878255"/>
            <a:ext cx="587141" cy="5486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CE8E29-6382-4632-9BAE-8878888714F3}"/>
              </a:ext>
            </a:extLst>
          </p:cNvPr>
          <p:cNvGrpSpPr/>
          <p:nvPr/>
        </p:nvGrpSpPr>
        <p:grpSpPr>
          <a:xfrm>
            <a:off x="7142586" y="2163880"/>
            <a:ext cx="2210280" cy="796826"/>
            <a:chOff x="7142586" y="2163880"/>
            <a:chExt cx="2210280" cy="79682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F5517A6-5BE9-4B26-AE5A-F56F4DA765A6}"/>
                </a:ext>
              </a:extLst>
            </p:cNvPr>
            <p:cNvSpPr/>
            <p:nvPr/>
          </p:nvSpPr>
          <p:spPr>
            <a:xfrm>
              <a:off x="7478829" y="2163880"/>
              <a:ext cx="587141" cy="5486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7939D37-0F7E-4F53-958B-6D8D69831913}"/>
                </a:ext>
              </a:extLst>
            </p:cNvPr>
            <p:cNvSpPr/>
            <p:nvPr/>
          </p:nvSpPr>
          <p:spPr>
            <a:xfrm>
              <a:off x="8439750" y="2163880"/>
              <a:ext cx="587141" cy="5486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8C69837-0CB4-4CBF-B29E-7BD1869D1B72}"/>
                </a:ext>
              </a:extLst>
            </p:cNvPr>
            <p:cNvCxnSpPr>
              <a:stCxn id="9" idx="7"/>
              <a:endCxn id="7" idx="3"/>
            </p:cNvCxnSpPr>
            <p:nvPr/>
          </p:nvCxnSpPr>
          <p:spPr>
            <a:xfrm flipV="1">
              <a:off x="7142586" y="2632174"/>
              <a:ext cx="422228" cy="328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AFC70AF-D80F-44D2-8F63-4A448B5D88D9}"/>
                </a:ext>
              </a:extLst>
            </p:cNvPr>
            <p:cNvCxnSpPr>
              <a:cxnSpLocks/>
              <a:stCxn id="10" idx="0"/>
              <a:endCxn id="7" idx="4"/>
            </p:cNvCxnSpPr>
            <p:nvPr/>
          </p:nvCxnSpPr>
          <p:spPr>
            <a:xfrm flipH="1" flipV="1">
              <a:off x="7772400" y="2712520"/>
              <a:ext cx="36897" cy="1678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7BE0754-4422-4EC3-A8B2-B3355F88FB0A}"/>
                </a:ext>
              </a:extLst>
            </p:cNvPr>
            <p:cNvCxnSpPr>
              <a:stCxn id="11" idx="0"/>
              <a:endCxn id="8" idx="4"/>
            </p:cNvCxnSpPr>
            <p:nvPr/>
          </p:nvCxnSpPr>
          <p:spPr>
            <a:xfrm flipH="1" flipV="1">
              <a:off x="8733321" y="2712520"/>
              <a:ext cx="36897" cy="1678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5ED8D58-9EFB-4214-87CA-CAD3AC3EC8B0}"/>
                </a:ext>
              </a:extLst>
            </p:cNvPr>
            <p:cNvCxnSpPr>
              <a:stCxn id="12" idx="1"/>
              <a:endCxn id="8" idx="5"/>
            </p:cNvCxnSpPr>
            <p:nvPr/>
          </p:nvCxnSpPr>
          <p:spPr>
            <a:xfrm flipH="1" flipV="1">
              <a:off x="8940906" y="2632174"/>
              <a:ext cx="411960" cy="3264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FB1A795-C00A-4D9A-99F8-CDD9DA268F9B}"/>
              </a:ext>
            </a:extLst>
          </p:cNvPr>
          <p:cNvSpPr txBox="1"/>
          <p:nvPr/>
        </p:nvSpPr>
        <p:spPr>
          <a:xfrm>
            <a:off x="10057115" y="3057563"/>
            <a:ext cx="204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Starts at the bottom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C23B4C-FCCF-46B5-A219-11440517C39F}"/>
              </a:ext>
            </a:extLst>
          </p:cNvPr>
          <p:cNvGrpSpPr/>
          <p:nvPr/>
        </p:nvGrpSpPr>
        <p:grpSpPr>
          <a:xfrm>
            <a:off x="7772400" y="1453896"/>
            <a:ext cx="3221966" cy="709984"/>
            <a:chOff x="7772400" y="1453896"/>
            <a:chExt cx="3221966" cy="70998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DE0FB38-2937-48AD-8D48-FA40D4550CE2}"/>
                </a:ext>
              </a:extLst>
            </p:cNvPr>
            <p:cNvSpPr/>
            <p:nvPr/>
          </p:nvSpPr>
          <p:spPr>
            <a:xfrm>
              <a:off x="7873465" y="1453896"/>
              <a:ext cx="587141" cy="5486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B7CE88B-EDFC-4471-A321-409FB94E3434}"/>
                </a:ext>
              </a:extLst>
            </p:cNvPr>
            <p:cNvCxnSpPr>
              <a:stCxn id="7" idx="0"/>
              <a:endCxn id="6" idx="3"/>
            </p:cNvCxnSpPr>
            <p:nvPr/>
          </p:nvCxnSpPr>
          <p:spPr>
            <a:xfrm flipV="1">
              <a:off x="7772400" y="1922190"/>
              <a:ext cx="187050" cy="2416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AA4F4B0-48D9-47CF-905F-1F5CA6A106E6}"/>
                </a:ext>
              </a:extLst>
            </p:cNvPr>
            <p:cNvCxnSpPr>
              <a:cxnSpLocks/>
              <a:stCxn id="8" idx="0"/>
              <a:endCxn id="6" idx="5"/>
            </p:cNvCxnSpPr>
            <p:nvPr/>
          </p:nvCxnSpPr>
          <p:spPr>
            <a:xfrm flipH="1" flipV="1">
              <a:off x="8374621" y="1922190"/>
              <a:ext cx="358700" cy="2416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574BDB-1F30-4A5A-B13D-597924B299AF}"/>
                </a:ext>
              </a:extLst>
            </p:cNvPr>
            <p:cNvSpPr txBox="1"/>
            <p:nvPr/>
          </p:nvSpPr>
          <p:spPr>
            <a:xfrm>
              <a:off x="8770217" y="1497298"/>
              <a:ext cx="2224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Ends at the very top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7506C0E-2925-4044-8683-2B3CCBC47797}"/>
              </a:ext>
            </a:extLst>
          </p:cNvPr>
          <p:cNvSpPr txBox="1"/>
          <p:nvPr/>
        </p:nvSpPr>
        <p:spPr>
          <a:xfrm>
            <a:off x="9576708" y="3416147"/>
            <a:ext cx="251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Threads 2 and 4 have no more work and terminate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148BFF-265C-4473-9D70-87A5C386EBF1}"/>
              </a:ext>
            </a:extLst>
          </p:cNvPr>
          <p:cNvSpPr txBox="1"/>
          <p:nvPr/>
        </p:nvSpPr>
        <p:spPr>
          <a:xfrm>
            <a:off x="9092050" y="2135382"/>
            <a:ext cx="236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Thread 3 terminates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9E2CC4-C2C2-6918-88D6-B87123E2EBF8}"/>
              </a:ext>
            </a:extLst>
          </p:cNvPr>
          <p:cNvSpPr txBox="1"/>
          <p:nvPr/>
        </p:nvSpPr>
        <p:spPr>
          <a:xfrm>
            <a:off x="1864761" y="1858383"/>
            <a:ext cx="8972572" cy="40318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Rule:  Each thread t has a variable k and initializes k = t (its own thread-id in [1…n]).  Initialize s to 1.</a:t>
            </a:r>
          </a:p>
          <a:p>
            <a:endParaRPr lang="en-US" sz="3200" b="1" dirty="0"/>
          </a:p>
          <a:p>
            <a:r>
              <a:rPr lang="en-US" sz="3200" b="1" dirty="0"/>
              <a:t>do {</a:t>
            </a:r>
            <a:br>
              <a:rPr lang="en-US" sz="3200" b="1" dirty="0"/>
            </a:br>
            <a:r>
              <a:rPr lang="en-US" sz="3200" b="1" dirty="0"/>
              <a:t>    If (k is even) { thread t terminates. }</a:t>
            </a:r>
            <a:br>
              <a:rPr lang="en-US" sz="3200" b="1" dirty="0"/>
            </a:br>
            <a:r>
              <a:rPr lang="en-US" sz="3200" b="1" dirty="0"/>
              <a:t>    else { merge tree t + s into tree t; }</a:t>
            </a:r>
            <a:br>
              <a:rPr lang="en-US" sz="3200" b="1" dirty="0"/>
            </a:br>
            <a:r>
              <a:rPr lang="en-US" sz="3200" b="1" dirty="0"/>
              <a:t>    k &gt;&gt;= 1; s &lt;&lt;= 1;</a:t>
            </a:r>
            <a:br>
              <a:rPr lang="en-US" sz="3200" b="1" dirty="0"/>
            </a:br>
            <a:r>
              <a:rPr lang="en-US" sz="3200" b="1" dirty="0"/>
              <a:t>} until (all trees merged into tree 1);</a:t>
            </a:r>
          </a:p>
        </p:txBody>
      </p:sp>
    </p:spTree>
    <p:extLst>
      <p:ext uri="{BB962C8B-B14F-4D97-AF65-F5344CB8AC3E}">
        <p14:creationId xmlns:p14="http://schemas.microsoft.com/office/powerpoint/2010/main" val="228225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8" grpId="0"/>
      <p:bldP spid="40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37B31-3E27-42B1-B96A-447ACD78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Worth implementing?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91176-3864-4984-A6AF-A5FB7D242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 program offers parallel merge (-p).  It helps… a tiny bit.</a:t>
            </a:r>
          </a:p>
          <a:p>
            <a:endParaRPr lang="en-US" dirty="0"/>
          </a:p>
          <a:p>
            <a:r>
              <a:rPr lang="en-US" dirty="0"/>
              <a:t>Issue: my C++ version was really bottlenecked by file I/O.  No matter how fast the threads run, the “sys 18.203s” remains!</a:t>
            </a:r>
          </a:p>
          <a:p>
            <a:endParaRPr lang="en-US" dirty="0"/>
          </a:p>
          <a:p>
            <a:r>
              <a:rPr lang="en-US" dirty="0"/>
              <a:t>C++ tricks can’t reduce runtime below 18.203s without some way of improving the efficiency of parallel file I/O!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2F162-BA6C-47B8-8285-5015D56E6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7C0FA-AEAA-46FA-91CA-7A9B954F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17611-9866-4050-AFDE-4E580372C067}"/>
              </a:ext>
            </a:extLst>
          </p:cNvPr>
          <p:cNvSpPr/>
          <p:nvPr/>
        </p:nvSpPr>
        <p:spPr>
          <a:xfrm>
            <a:off x="7645042" y="322663"/>
            <a:ext cx="4234137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% time taskset 0xFF ./fast-</a:t>
            </a:r>
            <a:r>
              <a:rPr lang="en-US" dirty="0" err="1"/>
              <a:t>wc</a:t>
            </a:r>
            <a:r>
              <a:rPr lang="en-US" dirty="0"/>
              <a:t> -n16  -s</a:t>
            </a:r>
          </a:p>
          <a:p>
            <a:endParaRPr lang="en-US" dirty="0"/>
          </a:p>
          <a:p>
            <a:r>
              <a:rPr lang="en-US" dirty="0"/>
              <a:t>real    0m18.469s</a:t>
            </a:r>
          </a:p>
          <a:p>
            <a:r>
              <a:rPr lang="en-US" dirty="0"/>
              <a:t>user    0m43.406s</a:t>
            </a:r>
          </a:p>
          <a:p>
            <a:r>
              <a:rPr lang="en-US" dirty="0"/>
              <a:t>sys     0m18.203s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3C8D9F-1076-4A6C-AE60-75CC98A000C9}"/>
              </a:ext>
            </a:extLst>
          </p:cNvPr>
          <p:cNvSpPr/>
          <p:nvPr/>
        </p:nvSpPr>
        <p:spPr>
          <a:xfrm>
            <a:off x="7541424" y="1445428"/>
            <a:ext cx="2220686" cy="35456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1F7F1-57B8-4778-86F4-516A59694C8F}"/>
              </a:ext>
            </a:extLst>
          </p:cNvPr>
          <p:cNvSpPr txBox="1"/>
          <p:nvPr/>
        </p:nvSpPr>
        <p:spPr>
          <a:xfrm>
            <a:off x="9865728" y="799097"/>
            <a:ext cx="216597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Time spent in Linux: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File I/O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7012B9-35FF-4EBB-BC92-5A25C04F6049}"/>
              </a:ext>
            </a:extLst>
          </p:cNvPr>
          <p:cNvCxnSpPr>
            <a:cxnSpLocks/>
            <a:endCxn id="7" idx="7"/>
          </p:cNvCxnSpPr>
          <p:nvPr/>
        </p:nvCxnSpPr>
        <p:spPr>
          <a:xfrm flipH="1">
            <a:off x="9436898" y="1122947"/>
            <a:ext cx="428830" cy="37440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653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6B7B4-4BD1-45D4-A50C-D7729E607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Tree or hash list?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4D301-3BBF-48C2-9122-1A5BB7109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we can answer the question from slides 12/13/14</a:t>
            </a:r>
          </a:p>
          <a:p>
            <a:endParaRPr lang="en-US" dirty="0"/>
          </a:p>
          <a:p>
            <a:r>
              <a:rPr lang="en-US" dirty="0"/>
              <a:t>In fact replacing our tree with a hash list probably wouldn’t help: the file I/O bottleneck wouldn’t be impacted.</a:t>
            </a:r>
          </a:p>
          <a:p>
            <a:endParaRPr lang="en-US" dirty="0"/>
          </a:p>
          <a:p>
            <a:r>
              <a:rPr lang="en-US" dirty="0"/>
              <a:t>The real-time speed limit is ultimately the need to read all the files (unless Linux already had them in the file system cache)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312FD-EA97-437A-8CDB-E5363B520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656F0-FA98-49EC-A943-64E1ED26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3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01B25-9DAB-4919-B770-6D509AC1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challenge: keep everything</a:t>
            </a:r>
            <a:br>
              <a:rPr lang="en-US" dirty="0"/>
            </a:br>
            <a:r>
              <a:rPr lang="en-US" dirty="0"/>
              <a:t>running simultaneously!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9A221-9EB7-4C2A-8599-C9FAFC3B1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the bottleneck can be difficult</a:t>
            </a:r>
          </a:p>
          <a:p>
            <a:endParaRPr lang="en-US" dirty="0"/>
          </a:p>
          <a:p>
            <a:r>
              <a:rPr lang="en-US" dirty="0"/>
              <a:t>Even our little merge program has many moving parts</a:t>
            </a:r>
          </a:p>
          <a:p>
            <a:pPr lvl="1"/>
            <a:r>
              <a:rPr lang="en-US" dirty="0"/>
              <a:t>  All those threads, building trees</a:t>
            </a:r>
          </a:p>
          <a:p>
            <a:pPr lvl="1"/>
            <a:r>
              <a:rPr lang="en-US" dirty="0"/>
              <a:t>  But also the work Linux is doing when the threads open files and</a:t>
            </a:r>
            <a:br>
              <a:rPr lang="en-US" dirty="0"/>
            </a:br>
            <a:r>
              <a:rPr lang="en-US" dirty="0"/>
              <a:t>    read them.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Which is the limiting stage of our complete “system” (fast-</a:t>
            </a:r>
            <a:r>
              <a:rPr lang="en-US" dirty="0" err="1"/>
              <a:t>wc</a:t>
            </a:r>
            <a:r>
              <a:rPr lang="en-US" dirty="0"/>
              <a:t> + Linux)?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5DC63-2B5E-44A5-9711-A4CCF0572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02B7DA-78BB-4461-BD89-26473205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10A78F-FB72-4151-AC31-09357FB3F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26" b="11816"/>
          <a:stretch/>
        </p:blipFill>
        <p:spPr>
          <a:xfrm>
            <a:off x="9517089" y="452386"/>
            <a:ext cx="2454603" cy="14149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25C160-C6DA-444E-9CEC-B2DAF4FC0254}"/>
              </a:ext>
            </a:extLst>
          </p:cNvPr>
          <p:cNvSpPr/>
          <p:nvPr/>
        </p:nvSpPr>
        <p:spPr>
          <a:xfrm>
            <a:off x="1575435" y="2507734"/>
            <a:ext cx="8598892" cy="76944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4400" dirty="0"/>
              <a:t>Finding the bottleneck can be difficult</a:t>
            </a:r>
          </a:p>
        </p:txBody>
      </p:sp>
    </p:spTree>
    <p:extLst>
      <p:ext uri="{BB962C8B-B14F-4D97-AF65-F5344CB8AC3E}">
        <p14:creationId xmlns:p14="http://schemas.microsoft.com/office/powerpoint/2010/main" val="68990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1005D-A131-4706-8B03-F928DD66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38FE0-A4C8-4EF4-B8D3-E63FF68D6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i="1" dirty="0"/>
              <a:t>bottleneck</a:t>
            </a:r>
            <a:r>
              <a:rPr lang="en-US" dirty="0"/>
              <a:t>:  “the limiting factor” for some task… we don’t really use the term for a “balanced” task that has no limiting spot.</a:t>
            </a:r>
          </a:p>
          <a:p>
            <a:endParaRPr lang="en-US" b="1" dirty="0"/>
          </a:p>
          <a:p>
            <a:r>
              <a:rPr lang="en-US" b="1" dirty="0"/>
              <a:t>Compute-bound</a:t>
            </a:r>
            <a:r>
              <a:rPr lang="en-US" dirty="0"/>
              <a:t>: The task is bottlenecked (limited) by the speed of calculations on some kind of in-memory data.</a:t>
            </a:r>
          </a:p>
          <a:p>
            <a:endParaRPr lang="en-US" dirty="0"/>
          </a:p>
          <a:p>
            <a:r>
              <a:rPr lang="en-US" b="1" dirty="0"/>
              <a:t>I/O bound</a:t>
            </a:r>
            <a:r>
              <a:rPr lang="en-US" dirty="0"/>
              <a:t>:  The task is bottlenecked on fetching data from some kind of storage device, or over the network.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D14D6-5AA9-4074-B4D6-4215CE1A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2B798-FE13-4B0B-B1D3-4F3ED768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9115F5-C624-4C74-9229-1E9434AA4741}"/>
              </a:ext>
            </a:extLst>
          </p:cNvPr>
          <p:cNvGrpSpPr/>
          <p:nvPr/>
        </p:nvGrpSpPr>
        <p:grpSpPr>
          <a:xfrm>
            <a:off x="8701239" y="257811"/>
            <a:ext cx="3252856" cy="1827021"/>
            <a:chOff x="8701239" y="257811"/>
            <a:chExt cx="3252856" cy="18270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05BDE8-D3F1-4048-9698-12B3C86B5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01239" y="257811"/>
              <a:ext cx="3252856" cy="182702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0E00BA-49A8-483C-82C8-EC5B343C1A8B}"/>
                </a:ext>
              </a:extLst>
            </p:cNvPr>
            <p:cNvSpPr txBox="1"/>
            <p:nvPr/>
          </p:nvSpPr>
          <p:spPr>
            <a:xfrm>
              <a:off x="9808143" y="423872"/>
              <a:ext cx="1183907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bottleneck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C981DC8-5C7B-4594-B321-43909CA6D909}"/>
                </a:ext>
              </a:extLst>
            </p:cNvPr>
            <p:cNvCxnSpPr>
              <a:cxnSpLocks/>
            </p:cNvCxnSpPr>
            <p:nvPr/>
          </p:nvCxnSpPr>
          <p:spPr>
            <a:xfrm>
              <a:off x="10250905" y="793204"/>
              <a:ext cx="76762" cy="3781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35831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AE96F-985A-42A7-920D-80A88168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challenge: Not just data structures and parallelism, but bottlenecks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9194A-C724-4F33-94EF-80D24668E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identify the bottlenecks that limit performance?</a:t>
            </a:r>
          </a:p>
          <a:p>
            <a:endParaRPr lang="en-US" dirty="0"/>
          </a:p>
          <a:p>
            <a:r>
              <a:rPr lang="en-US" dirty="0"/>
              <a:t>Can we even measure the degree of parallelism we are achieving?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In fact Linux has tools we can use for that.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We’ll be learning about them!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95CBC0-CA1F-48A1-9BE3-A05BF9ED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C21FC-DF32-4542-BB90-931837959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88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AD345-05DA-4994-AD51-2F3330D76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77156-7163-479D-B358-47AC3F34A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3003082"/>
            <a:ext cx="10641690" cy="3306278"/>
          </a:xfrm>
        </p:spPr>
        <p:txBody>
          <a:bodyPr/>
          <a:lstStyle/>
          <a:p>
            <a:r>
              <a:rPr lang="en-US" dirty="0"/>
              <a:t>Gene Amdahl was a leading research on parallelism and supercomputing in IBM’s HPC division.</a:t>
            </a:r>
          </a:p>
          <a:p>
            <a:endParaRPr lang="en-US" dirty="0"/>
          </a:p>
          <a:p>
            <a:r>
              <a:rPr lang="en-US" dirty="0"/>
              <a:t>He became interested in a basic question.  </a:t>
            </a:r>
            <a:r>
              <a:rPr lang="en-US" b="1" i="1" dirty="0"/>
              <a:t>How fast can computations be performed, with infinite parallelism?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96EB2-FB51-4A65-851F-F82490E7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97F56-9912-4014-A5AF-7E49F6FE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58FC04-6FEE-4DD7-A8E2-8C5DF69CF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135" y="176863"/>
            <a:ext cx="2779776" cy="20848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92647" y="2342367"/>
            <a:ext cx="369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Gene on the family farm in Norway</a:t>
            </a:r>
          </a:p>
        </p:txBody>
      </p:sp>
    </p:spTree>
    <p:extLst>
      <p:ext uri="{BB962C8B-B14F-4D97-AF65-F5344CB8AC3E}">
        <p14:creationId xmlns:p14="http://schemas.microsoft.com/office/powerpoint/2010/main" val="310147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uck? Here's how to find your bottleneck. | Finding yourself, Stick ...">
            <a:extLst>
              <a:ext uri="{FF2B5EF4-FFF2-40B4-BE49-F238E27FC236}">
                <a16:creationId xmlns:a16="http://schemas.microsoft.com/office/drawing/2014/main" id="{5889B0DF-8E01-8FF1-70CF-5528AF6BF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128" y="2396056"/>
            <a:ext cx="3894690" cy="259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0D4133-414D-1E80-657B-48C59231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philosophy of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8DEAE-B83D-6025-8FBC-3867AC08E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your code sleek and elegant and “standard”</a:t>
            </a:r>
          </a:p>
          <a:p>
            <a:endParaRPr lang="en-US" dirty="0"/>
          </a:p>
          <a:p>
            <a:r>
              <a:rPr lang="en-US" dirty="0"/>
              <a:t>Then experiment to </a:t>
            </a:r>
            <a:r>
              <a:rPr lang="en-US" i="1" u="sng" dirty="0"/>
              <a:t>find the bottlenecks</a:t>
            </a:r>
          </a:p>
          <a:p>
            <a:endParaRPr lang="en-US" dirty="0"/>
          </a:p>
          <a:p>
            <a:r>
              <a:rPr lang="en-US" dirty="0"/>
              <a:t>Fix them (even if your changes are less elegant).  But don’t mess with the rest of your program.  If a change wouldn’t help in the larger picture, why destroy that really beautiful code?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4EB97-A3BD-6AF9-4CD9-D1FE41B2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A60BE-C38F-E241-9AFA-107C2906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714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7ED8-0D25-4984-88EC-87289A86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Day Trip to Niagara 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9D83C-1D12-4816-BE97-29329AC87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66088"/>
            <a:ext cx="10641690" cy="4023360"/>
          </a:xfrm>
        </p:spPr>
        <p:txBody>
          <a:bodyPr>
            <a:normAutofit/>
          </a:bodyPr>
          <a:lstStyle/>
          <a:p>
            <a:r>
              <a:rPr lang="en-US" dirty="0"/>
              <a:t>You and your friends want to check out Niagara falls.</a:t>
            </a:r>
          </a:p>
          <a:p>
            <a:endParaRPr lang="en-US" dirty="0"/>
          </a:p>
          <a:p>
            <a:r>
              <a:rPr lang="en-US" dirty="0"/>
              <a:t>There are six of you.  One option </a:t>
            </a:r>
            <a:br>
              <a:rPr lang="en-US" dirty="0"/>
            </a:br>
            <a:r>
              <a:rPr lang="en-US" dirty="0"/>
              <a:t>is to rent a plus-sized car (but</a:t>
            </a:r>
            <a:br>
              <a:rPr lang="en-US" dirty="0"/>
            </a:br>
            <a:r>
              <a:rPr lang="en-US" dirty="0"/>
              <a:t>those big vehicles are slow)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0112F-5B33-4246-8CBC-988A27B2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2940E-CB7F-4C14-9494-3F09C6F5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C5C390-EBD1-42A8-A4D4-5EE3AE5EE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492" y="322707"/>
            <a:ext cx="2600325" cy="1762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E68599-9334-0CFF-0239-81C093938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018" y="3398615"/>
            <a:ext cx="5126021" cy="198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099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7ED8-0D25-4984-88EC-87289A86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Day Trip to Niagara 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9D83C-1D12-4816-BE97-29329AC87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002055"/>
            <a:ext cx="10641690" cy="42873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Better plan: You rent three convertible sports cars.</a:t>
            </a:r>
          </a:p>
          <a:p>
            <a:r>
              <a:rPr lang="en-US" dirty="0"/>
              <a:t>Each holds two people, and these are “insanely fast”.</a:t>
            </a:r>
          </a:p>
          <a:p>
            <a:endParaRPr lang="en-US" dirty="0"/>
          </a:p>
          <a:p>
            <a:r>
              <a:rPr lang="en-US" dirty="0"/>
              <a:t>                             </a:t>
            </a:r>
          </a:p>
          <a:p>
            <a:r>
              <a:rPr lang="en-US" dirty="0"/>
              <a:t>                             But as you head north, the narrow road has 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             </a:t>
            </a:r>
            <a:r>
              <a:rPr lang="en-US" b="1" i="1" dirty="0">
                <a:solidFill>
                  <a:srgbClr val="C00000"/>
                </a:solidFill>
              </a:rPr>
              <a:t>bottleneck! </a:t>
            </a:r>
            <a:r>
              <a:rPr lang="en-US" dirty="0"/>
              <a:t>Until you </a:t>
            </a:r>
            <a:r>
              <a:rPr lang="en-US" u="sng" dirty="0"/>
              <a:t>all</a:t>
            </a:r>
            <a:r>
              <a:rPr lang="en-US" dirty="0"/>
              <a:t> pass this slow tractor, the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             group will have to wait.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0112F-5B33-4246-8CBC-988A27B2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2940E-CB7F-4C14-9494-3F09C6F5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324369-9BC1-4A80-9AB7-460B7516F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63" y="4468212"/>
            <a:ext cx="2402032" cy="18045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C5C390-EBD1-42A8-A4D4-5EE3AE5EE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492" y="322707"/>
            <a:ext cx="2600325" cy="1762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C75C21-ED33-48DB-B39D-37FA1737B081}"/>
              </a:ext>
            </a:extLst>
          </p:cNvPr>
          <p:cNvSpPr txBox="1"/>
          <p:nvPr/>
        </p:nvSpPr>
        <p:spPr>
          <a:xfrm>
            <a:off x="737279" y="628944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 Amdahl’s Tractor in Norway</a:t>
            </a:r>
          </a:p>
        </p:txBody>
      </p:sp>
      <p:pic>
        <p:nvPicPr>
          <p:cNvPr id="1028" name="Picture 4" descr="Details for the 2019 Buick Cascada are Here - Garber Buick">
            <a:extLst>
              <a:ext uri="{FF2B5EF4-FFF2-40B4-BE49-F238E27FC236}">
                <a16:creationId xmlns:a16="http://schemas.microsoft.com/office/drawing/2014/main" id="{7526974C-5A17-485F-BF0A-BB3EB5D06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517" y="2250636"/>
            <a:ext cx="2545747" cy="125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296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6DED-45D7-4EB4-99D8-A245CBAA8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How Amdahl thought about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D5BAE-6292-428C-98BF-CDE9DB0A6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40074" cy="4023360"/>
          </a:xfrm>
        </p:spPr>
        <p:txBody>
          <a:bodyPr>
            <a:normAutofit fontScale="92500"/>
          </a:bodyPr>
          <a:lstStyle/>
          <a:p>
            <a:r>
              <a:rPr lang="en-US" dirty="0"/>
              <a:t>In any computation, we have some parts that are highly parallel, such as scanning our 74,000 different files.  Parallelism can speed those up.</a:t>
            </a:r>
          </a:p>
          <a:p>
            <a:endParaRPr lang="en-US" dirty="0"/>
          </a:p>
          <a:p>
            <a:r>
              <a:rPr lang="en-US" dirty="0"/>
              <a:t>But the computation will also have sequential tasks, which could include sequential logic buried in the operating system or the hardware.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C00000"/>
                </a:solidFill>
              </a:rPr>
              <a:t>The sequential work will limit the speedup due to parallelism!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F47618-CC17-4A7F-B570-1EC845D3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A441F-09C0-4A9C-B60C-FE69F2BB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12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0D482-C211-428D-8C46-C484C280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AmDahl</a:t>
            </a:r>
            <a:r>
              <a:rPr lang="en-US" dirty="0"/>
              <a:t> Expressed his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B3885-0C69-4D6A-B328-DA9A0F582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Suppose that </a:t>
            </a:r>
            <a:r>
              <a:rPr lang="en-US" i="1" dirty="0"/>
              <a:t>p</a:t>
            </a:r>
            <a:r>
              <a:rPr lang="en-US" dirty="0"/>
              <a:t> represents the percentage of the task that can be parallelized.</a:t>
            </a:r>
          </a:p>
          <a:p>
            <a:endParaRPr lang="en-US" dirty="0"/>
          </a:p>
          <a:p>
            <a:r>
              <a:rPr lang="en-US" dirty="0"/>
              <a:t>Then </a:t>
            </a:r>
            <a:r>
              <a:rPr lang="en-US" i="1" dirty="0"/>
              <a:t>1/(1-p) </a:t>
            </a:r>
            <a:r>
              <a:rPr lang="en-US" dirty="0"/>
              <a:t>is the maximum </a:t>
            </a:r>
            <a:br>
              <a:rPr lang="en-US" dirty="0"/>
            </a:br>
            <a:r>
              <a:rPr lang="en-US" dirty="0"/>
              <a:t>possible speedup</a:t>
            </a:r>
          </a:p>
          <a:p>
            <a:endParaRPr lang="en-US" i="1" dirty="0"/>
          </a:p>
          <a:p>
            <a:r>
              <a:rPr lang="en-US" i="1" dirty="0"/>
              <a:t>Insight: The parallel tasks could all be done|</a:t>
            </a:r>
            <a:br>
              <a:rPr lang="en-US" i="1" dirty="0"/>
            </a:br>
            <a:r>
              <a:rPr lang="en-US" i="1" dirty="0"/>
              <a:t>simultaneously, yet we would still</a:t>
            </a:r>
            <a:br>
              <a:rPr lang="en-US" i="1" dirty="0"/>
            </a:br>
            <a:r>
              <a:rPr lang="en-US" i="1" dirty="0"/>
              <a:t>have to do the sequential parts step by step.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DEB81-31C4-44AD-B255-8F899C8BE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22BF7-1276-4C1E-888D-6D0A13AF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E9B151-CDB5-4811-B211-E29EC4683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661" y="3106737"/>
            <a:ext cx="38100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404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E65B-40B7-4AAC-90F8-E3C3C88B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be </a:t>
            </a:r>
            <a:r>
              <a:rPr lang="en-US" u="sng" dirty="0"/>
              <a:t>sequential</a:t>
            </a:r>
            <a:r>
              <a:rPr lang="en-US" dirty="0"/>
              <a:t> in our </a:t>
            </a:r>
            <a:br>
              <a:rPr lang="en-US" dirty="0"/>
            </a:br>
            <a:r>
              <a:rPr lang="en-US" dirty="0"/>
              <a:t>word-frequency application?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6D524-9958-4967-B47D-B6EDD8754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distinct word-count tree is managed by code that does “find or insert” and “increase the count” operations.</a:t>
            </a:r>
          </a:p>
          <a:p>
            <a:endParaRPr lang="en-US" dirty="0"/>
          </a:p>
          <a:p>
            <a:r>
              <a:rPr lang="en-US" dirty="0"/>
              <a:t>Those individual operations will be sequential.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056AA-EA56-40ED-A0C8-CC0A236C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A26C4-7160-443D-BB54-91331207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75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E65B-40B7-4AAC-90F8-E3C3C88B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would be </a:t>
            </a:r>
            <a:r>
              <a:rPr lang="en-US" u="sng" dirty="0"/>
              <a:t>sequential</a:t>
            </a:r>
            <a:r>
              <a:rPr lang="en-US" dirty="0"/>
              <a:t> in our word count application?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6D524-9958-4967-B47D-B6EDD8754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Once we have our single tree, we have to re-sort it, because we wanted our printed output to have common words at the top.</a:t>
            </a:r>
          </a:p>
          <a:p>
            <a:endParaRPr lang="en-US" dirty="0"/>
          </a:p>
          <a:p>
            <a:r>
              <a:rPr lang="en-US" dirty="0"/>
              <a:t>Ken and Sagar both needed a second sorted tree for this.</a:t>
            </a:r>
          </a:p>
          <a:p>
            <a:endParaRPr lang="en-US" dirty="0"/>
          </a:p>
          <a:p>
            <a:r>
              <a:rPr lang="en-US" dirty="0"/>
              <a:t>In fact, counting and the final sort both have identical cost!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056AA-EA56-40ED-A0C8-CC0A236C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A26C4-7160-443D-BB54-91331207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32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56A778-D809-4901-81EB-C5047A709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file system ends up very busy!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A92EB-56C3-47E5-8C9D-80B21EA14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threads are opening and reading a </a:t>
            </a:r>
            <a:r>
              <a:rPr lang="en-US" i="1" dirty="0"/>
              <a:t>lot</a:t>
            </a:r>
            <a:r>
              <a:rPr lang="en-US" dirty="0"/>
              <a:t> of files</a:t>
            </a:r>
          </a:p>
          <a:p>
            <a:endParaRPr lang="en-US" dirty="0"/>
          </a:p>
          <a:p>
            <a:r>
              <a:rPr lang="en-US" dirty="0"/>
              <a:t>Can the file system keep up?</a:t>
            </a:r>
          </a:p>
          <a:p>
            <a:endParaRPr lang="en-US" dirty="0"/>
          </a:p>
          <a:p>
            <a:r>
              <a:rPr lang="en-US" dirty="0"/>
              <a:t>If not, our threads won’t be active…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6C4D4E-41DA-4146-ABE3-C8F31EB9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2F575-866D-4A44-A981-B1D1ED957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008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8A6E7-E50C-42AC-9C2C-F027D49FD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file system ends up very busy!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A4B79-58FE-4CC4-AA6E-7EA9993E1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44303"/>
            <a:ext cx="10997826" cy="4365057"/>
          </a:xfrm>
        </p:spPr>
        <p:txBody>
          <a:bodyPr>
            <a:normAutofit/>
          </a:bodyPr>
          <a:lstStyle/>
          <a:p>
            <a:r>
              <a:rPr lang="en-US" dirty="0"/>
              <a:t>This is a famous issue with Linux.  For example, Google and Facebook have Linux servers holding huge collections of web pages or photos.  </a:t>
            </a:r>
          </a:p>
          <a:p>
            <a:endParaRPr lang="en-US" dirty="0"/>
          </a:p>
          <a:p>
            <a:r>
              <a:rPr lang="en-US" dirty="0"/>
              <a:t>They ended up putting images into “strips” to reduce the load</a:t>
            </a:r>
            <a:br>
              <a:rPr lang="en-US" dirty="0"/>
            </a:br>
            <a:r>
              <a:rPr lang="en-US" dirty="0"/>
              <a:t>on the file system.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49C7A-6BF5-4D8D-9936-3651E155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0851D-F9A2-43AC-AFF9-A87F102D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66C118-4792-4B92-86D3-28735568B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8" b="55548"/>
          <a:stretch/>
        </p:blipFill>
        <p:spPr>
          <a:xfrm>
            <a:off x="5790527" y="4569832"/>
            <a:ext cx="6204475" cy="14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997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52139-B297-4511-B1A5-5C0C83BE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access costs: Two aspects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A8B1F-42EE-48F8-8AD6-55EC74F30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file has to be opened, which is a moment when Linux checks that the user has permission to access the file.</a:t>
            </a:r>
          </a:p>
          <a:p>
            <a:endParaRPr lang="en-US" dirty="0"/>
          </a:p>
          <a:p>
            <a:r>
              <a:rPr lang="en-US" dirty="0"/>
              <a:t>Once the file is open, it takes time to read and process data.</a:t>
            </a:r>
          </a:p>
          <a:p>
            <a:endParaRPr lang="en-US" dirty="0"/>
          </a:p>
          <a:p>
            <a:r>
              <a:rPr lang="en-US" dirty="0"/>
              <a:t>When reading, the fast-</a:t>
            </a:r>
            <a:r>
              <a:rPr lang="en-US" dirty="0" err="1"/>
              <a:t>wc</a:t>
            </a:r>
            <a:r>
              <a:rPr lang="en-US" dirty="0"/>
              <a:t> application does many “system calls”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3B9E3-07FD-40F0-AAA2-15CF0CC2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30896-7B7D-4A0F-97F5-D23F7572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23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52139-B297-4511-B1A5-5C0C83BE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access costs: Two aspects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A8B1F-42EE-48F8-8AD6-55EC74F30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24 threads doing concurrent reads, the file system is doing a lot of data fetches from the disk (in “blocks” of 4096 bytes)</a:t>
            </a:r>
          </a:p>
          <a:p>
            <a:endParaRPr lang="en-US" dirty="0"/>
          </a:p>
          <a:p>
            <a:r>
              <a:rPr lang="en-US" dirty="0"/>
              <a:t>If those reads become a bottleneck, our threads will pause and we lose parallelism.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3B9E3-07FD-40F0-AAA2-15CF0CC2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30896-7B7D-4A0F-97F5-D23F7572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2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9478D-092C-4F71-87B1-110FFE8A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lay of the land…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15C64-D3EE-4909-A2CD-B1E927678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67346" cy="4023360"/>
          </a:xfrm>
        </p:spPr>
        <p:txBody>
          <a:bodyPr>
            <a:normAutofit fontScale="92500"/>
          </a:bodyPr>
          <a:lstStyle/>
          <a:p>
            <a:r>
              <a:rPr lang="en-US" dirty="0"/>
              <a:t>Linux kernel has about 26M lines of code in 50,000 files.  </a:t>
            </a:r>
          </a:p>
          <a:p>
            <a:endParaRPr lang="en-US" dirty="0"/>
          </a:p>
          <a:p>
            <a:r>
              <a:rPr lang="en-US" dirty="0"/>
              <a:t>Start by </a:t>
            </a:r>
            <a:r>
              <a:rPr lang="en-US" i="1" dirty="0"/>
              <a:t>asking how fast this can possibly be done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Small experiment:  </a:t>
            </a:r>
            <a:r>
              <a:rPr lang="en-US" b="1" dirty="0"/>
              <a:t>time cat {bunch of files} &gt; /dev/null</a:t>
            </a:r>
            <a:br>
              <a:rPr lang="en-US" dirty="0"/>
            </a:br>
            <a:r>
              <a:rPr lang="en-US" dirty="0"/>
              <a:t>    Slightly fancier: in N parallel tasks, read 50,000/N of them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Fastest with 10-15 tasks.  Linux needs 4.25s to read all the files!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With N=1 will be sequential.  Less “sys time” but takes 2m19s!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955E5-0E4D-4A89-8B46-8B4A92265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B0CF4-22AA-4187-AA47-AC893DCE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35203-C293-43E8-8FB7-4EFE608F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Linux file System is structured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86E16-AFC8-482C-AAEB-BA3350BB1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level programs can’t access</a:t>
            </a:r>
            <a:br>
              <a:rPr lang="en-US" dirty="0"/>
            </a:br>
            <a:r>
              <a:rPr lang="en-US" dirty="0"/>
              <a:t>files “directly”.   They use Linux.</a:t>
            </a:r>
          </a:p>
          <a:p>
            <a:endParaRPr lang="en-US" dirty="0"/>
          </a:p>
          <a:p>
            <a:r>
              <a:rPr lang="en-US" dirty="0"/>
              <a:t>The implementation is modular </a:t>
            </a:r>
            <a:br>
              <a:rPr lang="en-US" dirty="0"/>
            </a:br>
            <a:r>
              <a:rPr lang="en-US" dirty="0"/>
              <a:t>with multiple layers, but notice</a:t>
            </a:r>
            <a:br>
              <a:rPr lang="en-US" dirty="0"/>
            </a:br>
            <a:r>
              <a:rPr lang="en-US" dirty="0"/>
              <a:t>the various caches: </a:t>
            </a:r>
            <a:r>
              <a:rPr lang="en-US" dirty="0" err="1"/>
              <a:t>inodes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buffers and directories.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71F4C-FD5C-4DD6-95DF-4013EAF7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45A30-E5FC-4AB6-94D7-80AD11D4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2DB911-441A-4A09-8F72-51953249DD26}"/>
              </a:ext>
            </a:extLst>
          </p:cNvPr>
          <p:cNvGrpSpPr/>
          <p:nvPr/>
        </p:nvGrpSpPr>
        <p:grpSpPr>
          <a:xfrm>
            <a:off x="7029450" y="1989189"/>
            <a:ext cx="4781550" cy="3486150"/>
            <a:chOff x="6884268" y="2430992"/>
            <a:chExt cx="4781550" cy="34861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94EC37-BE65-4267-82EB-B7EFC4D8D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84268" y="2430992"/>
              <a:ext cx="4781550" cy="34861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EDC606-9D0D-45F1-A8B2-B3A7CBFDEEBA}"/>
                </a:ext>
              </a:extLst>
            </p:cNvPr>
            <p:cNvSpPr txBox="1"/>
            <p:nvPr/>
          </p:nvSpPr>
          <p:spPr>
            <a:xfrm>
              <a:off x="8390467" y="3882814"/>
              <a:ext cx="1202267" cy="2308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Virtual File System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C13BA5-2BF3-4DB8-8249-873CD26FF8E4}"/>
                </a:ext>
              </a:extLst>
            </p:cNvPr>
            <p:cNvSpPr txBox="1"/>
            <p:nvPr/>
          </p:nvSpPr>
          <p:spPr>
            <a:xfrm>
              <a:off x="11167872" y="2669055"/>
              <a:ext cx="497946" cy="218521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User space</a:t>
              </a: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endParaRPr lang="en-US" sz="8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Kernel</a:t>
              </a:r>
            </a:p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space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73E28B0-F2A7-4377-AC49-8238A8FC5696}"/>
              </a:ext>
            </a:extLst>
          </p:cNvPr>
          <p:cNvSpPr/>
          <p:nvPr/>
        </p:nvSpPr>
        <p:spPr>
          <a:xfrm>
            <a:off x="7793661" y="4145266"/>
            <a:ext cx="2543872" cy="8566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5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8D56-D11C-47A9-87D1-2360D71DE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59326" cy="1499616"/>
          </a:xfrm>
        </p:spPr>
        <p:txBody>
          <a:bodyPr>
            <a:normAutofit/>
          </a:bodyPr>
          <a:lstStyle/>
          <a:p>
            <a:r>
              <a:rPr lang="en-US" sz="4400" dirty="0"/>
              <a:t>Cache: A concept used throughout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BF628-3123-483C-9A3B-4000BF834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pool of memory holding copies of data that “lives” elsewhere.  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The Linux buffer pool is a cache of data read from files.  Each</a:t>
            </a:r>
            <a:br>
              <a:rPr lang="en-US" dirty="0"/>
            </a:br>
            <a:r>
              <a:rPr lang="en-US" dirty="0"/>
              <a:t>    time data is read, Linux keeps a copy (for a while).  If it fills up, </a:t>
            </a:r>
            <a:br>
              <a:rPr lang="en-US" dirty="0"/>
            </a:br>
            <a:r>
              <a:rPr lang="en-US" dirty="0"/>
              <a:t>    Linux will “evict” something else to make room.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If the application re-reads that same data Linux can</a:t>
            </a:r>
            <a:br>
              <a:rPr lang="en-US" dirty="0"/>
            </a:br>
            <a:r>
              <a:rPr lang="en-US" dirty="0"/>
              <a:t>    avoid the need to fetch it from the storage device again.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AFC96-6F0F-4799-B91C-7531217E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07A76-379E-4C86-93F4-9AF945E5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795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062C-287A-4050-924C-5CC0D366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Prefetching into a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0C870-7494-4EB4-939A-49467B3A0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Linux also watches for sequential read patterns: you read the first 4096 bytes from a file, then the next 4096, then the next…</a:t>
            </a:r>
          </a:p>
          <a:p>
            <a:endParaRPr lang="en-US" dirty="0"/>
          </a:p>
          <a:p>
            <a:r>
              <a:rPr lang="en-US" dirty="0"/>
              <a:t>Linux will bet that you plan to continue doing this and issues one or two reads ahead of time, saving the data in cache.</a:t>
            </a:r>
          </a:p>
          <a:p>
            <a:endParaRPr lang="en-US" dirty="0"/>
          </a:p>
          <a:p>
            <a:r>
              <a:rPr lang="en-US" dirty="0"/>
              <a:t>Question: In what way is this a form of “parallelism”?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543EA-74B0-4CD0-A6CB-6BB53D7E5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19D34-9520-499D-9B30-E173BBE0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516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062C-287A-4050-924C-5CC0D366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Prefetching into a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0C870-7494-4EB4-939A-49467B3A0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also watches for sequential read patterns: you read the first 4096 bytes from a file, then the next 4096, then the next…</a:t>
            </a:r>
          </a:p>
          <a:p>
            <a:endParaRPr lang="en-US" dirty="0"/>
          </a:p>
          <a:p>
            <a:r>
              <a:rPr lang="en-US" dirty="0"/>
              <a:t>Linux will bet that you plan to continue doing this and issues one or two reads ahead of time, saving the data in cache.</a:t>
            </a:r>
          </a:p>
          <a:p>
            <a:endParaRPr lang="en-US" dirty="0"/>
          </a:p>
          <a:p>
            <a:r>
              <a:rPr lang="en-US" dirty="0"/>
              <a:t>Question: In what way is this a form of “parallelism”?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543EA-74B0-4CD0-A6CB-6BB53D7E5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19D34-9520-499D-9B30-E173BBE0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245C2-1B87-46CF-B17E-2BF6CABF0E0D}"/>
              </a:ext>
            </a:extLst>
          </p:cNvPr>
          <p:cNvSpPr txBox="1"/>
          <p:nvPr/>
        </p:nvSpPr>
        <p:spPr>
          <a:xfrm>
            <a:off x="1908917" y="2690949"/>
            <a:ext cx="9597499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/>
              <a:t>Why is prefetching a form of parallelism?</a:t>
            </a:r>
          </a:p>
          <a:p>
            <a:endParaRPr lang="en-US" sz="3200" dirty="0"/>
          </a:p>
          <a:p>
            <a:r>
              <a:rPr lang="en-US" sz="3200" dirty="0"/>
              <a:t>Answer: It lets us overlap the work of finding and reading</a:t>
            </a:r>
            <a:br>
              <a:rPr lang="en-US" sz="3200" dirty="0"/>
            </a:br>
            <a:r>
              <a:rPr lang="en-US" sz="3200" dirty="0"/>
              <a:t>the next block of the file (the next 4096 bytes) with the </a:t>
            </a:r>
            <a:br>
              <a:rPr lang="en-US" sz="3200" dirty="0"/>
            </a:br>
            <a:r>
              <a:rPr lang="en-US" sz="3200" dirty="0"/>
              <a:t>word-counting logic for the current block.</a:t>
            </a:r>
          </a:p>
        </p:txBody>
      </p:sp>
    </p:spTree>
    <p:extLst>
      <p:ext uri="{BB962C8B-B14F-4D97-AF65-F5344CB8AC3E}">
        <p14:creationId xmlns:p14="http://schemas.microsoft.com/office/powerpoint/2010/main" val="18894907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192A-79A8-4DD9-AED8-949768F6C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Prefetching and caching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AF4D8-788A-44C4-BBDE-6E167410E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Modern disks (SSD and rotating disks!) have large delays compared to memory access.  0.1ms or more delay.</a:t>
            </a:r>
          </a:p>
          <a:p>
            <a:endParaRPr lang="en-US" dirty="0"/>
          </a:p>
          <a:p>
            <a:r>
              <a:rPr lang="en-US" dirty="0"/>
              <a:t>Without a high rate of cache hits, we would spend 1 second (or longer) waiting for disk read requests to complete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With prefetching into the Linux buffer pool, we don’t experience those 0.1ms delays.  Our threads keep running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8EEC2-216A-40D0-8162-9B8E4D00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2F8A1-E1CD-4E1B-8ED5-0BFA5C14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765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226A3-1DEB-488F-93D3-F55514AB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fact the CPU itself uses caches and prefetching, too!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E5C8F-E1A0-4450-A626-107D54E1C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modern CPU has multiple caches: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L0: the registers.  C++ might “cache” data in them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L1 instruction and data cache: much larger, slightly slower </a:t>
            </a:r>
            <a:br>
              <a:rPr lang="en-US" dirty="0"/>
            </a:br>
            <a:r>
              <a:rPr lang="en-US" dirty="0"/>
              <a:t>    pair of caches used by the </a:t>
            </a:r>
            <a:r>
              <a:rPr lang="en-US" dirty="0" err="1"/>
              <a:t>the</a:t>
            </a:r>
            <a:r>
              <a:rPr lang="en-US" dirty="0"/>
              <a:t> CPU.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L2,L3 data caches: shared by CPUs in one core (L2) or</a:t>
            </a:r>
            <a:br>
              <a:rPr lang="en-US" dirty="0"/>
            </a:br>
            <a:r>
              <a:rPr lang="en-US" dirty="0"/>
              <a:t>    the entire NUMA computer (L3)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Main memory: In modules; largest, but slowest to access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5A062-EE4F-4E1F-B413-A11D0CEA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DEE6B-93AE-4B25-8011-421E4BCD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628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9376-65A6-419D-8955-2005EC805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differs enormously!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F88BC-A153-4775-81FA-244A16B56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Accessing L1 cache on the Dell server I used as an example last time: 2 or 3 clock cycles.  The clock runs at 3GHz.</a:t>
            </a:r>
          </a:p>
          <a:p>
            <a:r>
              <a:rPr lang="en-US" dirty="0"/>
              <a:t>Accessing the L2 cache takes 12 or 13 clock cycles</a:t>
            </a:r>
          </a:p>
          <a:p>
            <a:r>
              <a:rPr lang="en-US" dirty="0"/>
              <a:t>L3 access jumps to perhaps 40-75 clock cycles.  The actual delay depends on how heavily loaded the memory bus is.</a:t>
            </a:r>
          </a:p>
          <a:p>
            <a:r>
              <a:rPr lang="en-US" dirty="0"/>
              <a:t>If we need to go to the memory module, there are two cases: the closest memory module will require125 clock cycles to access.  A remote memory module takes 250 clock cycles.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08EFF-B8B4-410B-94D0-42E3F427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55B54-9A21-43D3-AC46-FE5DD772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160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EE1D-984A-45F7-A82C-4D7AB0B4C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BFBAD-BC69-49B3-A9D5-794190882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of our 24 cores are busy (one thread each).  But maybe some are busy in the kernel, not in my user code.</a:t>
            </a:r>
          </a:p>
          <a:p>
            <a:endParaRPr lang="en-US" dirty="0"/>
          </a:p>
          <a:p>
            <a:r>
              <a:rPr lang="en-US" dirty="0"/>
              <a:t>Each word-count thread is hard at work counting on the current block</a:t>
            </a:r>
          </a:p>
          <a:p>
            <a:endParaRPr lang="en-US" dirty="0"/>
          </a:p>
          <a:p>
            <a:r>
              <a:rPr lang="en-US" dirty="0"/>
              <a:t>At every level of the memory hierarchy, prefetching is anticipating the next instruction needed, next data needed, next block of file data needed, and already loading it.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BA48D-FB70-43B0-B813-E6B1691E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A1EFA-AC43-4686-B559-4212C0F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884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E8918-2E6E-FD26-FB72-E0FA60E9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Hyperthreading?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B7FC4-3E95-B6C5-965E-690A0AA4E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simple, universal answer</a:t>
            </a:r>
          </a:p>
          <a:p>
            <a:endParaRPr lang="en-US" dirty="0"/>
          </a:p>
          <a:p>
            <a:r>
              <a:rPr lang="en-US" dirty="0"/>
              <a:t>In Ken’s word-count, hyperthreading suggests that we should try with 48 cores (2 x 24).   But in fact this doesn’t help</a:t>
            </a:r>
          </a:p>
          <a:p>
            <a:endParaRPr lang="en-US" dirty="0"/>
          </a:p>
          <a:p>
            <a:r>
              <a:rPr lang="en-US" dirty="0"/>
              <a:t>In fact hyperthreading helps only for very specific cases, detailed in the CPU </a:t>
            </a:r>
            <a:r>
              <a:rPr lang="en-US"/>
              <a:t>user manual.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8F629-D9B5-4BE9-4C59-3267A4EC1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931C9-E820-3F3D-2B28-C8A0BEFB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448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2A34E-287A-5ADC-C174-82D04EA2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18AB7-385C-1D64-C1D2-15703BBE5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Plenty of opportunities for parallelism….</a:t>
            </a:r>
          </a:p>
          <a:p>
            <a:endParaRPr lang="en-US" dirty="0"/>
          </a:p>
          <a:p>
            <a:r>
              <a:rPr lang="en-US" dirty="0"/>
              <a:t>… yet it didn’t feel embarrassingly easy!  In fact it was hard.</a:t>
            </a:r>
          </a:p>
          <a:p>
            <a:endParaRPr lang="en-US" dirty="0"/>
          </a:p>
          <a:p>
            <a:r>
              <a:rPr lang="en-US" dirty="0"/>
              <a:t>This is not an </a:t>
            </a:r>
            <a:r>
              <a:rPr lang="en-US"/>
              <a:t>unusual experience.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17C09-DC66-DDCE-FEEB-544E51ED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AA7339-6F6F-2A1F-2C73-2DF173141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4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7C7E-88C7-BF4B-A886-B53A01DAD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7857-03E1-8CA8-CEDF-E7ECBF257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We won’t (can’t) outperform 4.5s on this machine.</a:t>
            </a:r>
          </a:p>
          <a:p>
            <a:endParaRPr lang="en-US" dirty="0"/>
          </a:p>
          <a:p>
            <a:r>
              <a:rPr lang="en-US" dirty="0"/>
              <a:t>New goal: Code should “keep up” with the incoming data.  </a:t>
            </a:r>
          </a:p>
          <a:p>
            <a:endParaRPr lang="en-US" dirty="0"/>
          </a:p>
          <a:p>
            <a:r>
              <a:rPr lang="en-US" b="1" dirty="0"/>
              <a:t>Count in parallel as Linux file I/O loads files from disk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D88F7A-D865-F487-B8C0-E7E822F7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FAC0C-6060-2A9F-B108-AFD9DEF2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8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5BEA-6EA2-690E-4B86-A92F2E4E6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lines into “words”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006E2-4E43-3BF3-56CC-C3165378A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a word to be a sequence of A-Z, a-z, 0-9, _</a:t>
            </a:r>
          </a:p>
          <a:p>
            <a:endParaRPr lang="en-US" dirty="0"/>
          </a:p>
          <a:p>
            <a:r>
              <a:rPr lang="en-US" dirty="0"/>
              <a:t>Examples of words: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for, which, if, else, define, int, float,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n, </a:t>
            </a:r>
            <a:r>
              <a:rPr lang="en-US" dirty="0" err="1"/>
              <a:t>inode_table</a:t>
            </a:r>
            <a:r>
              <a:rPr lang="en-US" dirty="0"/>
              <a:t>, </a:t>
            </a:r>
            <a:r>
              <a:rPr lang="en-US" dirty="0" err="1"/>
              <a:t>fd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0x61AFF00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48831-0476-3282-3889-3CB72488D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74479-60AE-8FD0-A4C7-7A61A2BD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6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4AC0B-C149-6540-ADF3-39658577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of a solution in “pure Linux”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9A823-3BE0-ECBA-A71E-8E6756DBC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1) Find all source files (they end in .c or .h)</a:t>
            </a:r>
          </a:p>
          <a:p>
            <a:endParaRPr lang="en-US" dirty="0"/>
          </a:p>
          <a:p>
            <a:r>
              <a:rPr lang="en-US" dirty="0"/>
              <a:t>2) Print (“cat”) each file</a:t>
            </a:r>
          </a:p>
          <a:p>
            <a:endParaRPr lang="en-US" dirty="0"/>
          </a:p>
          <a:p>
            <a:r>
              <a:rPr lang="en-US" dirty="0"/>
              <a:t>3) Line by line, map non-word-chars to blank, then map all blanks to newline (\012).  Long list of words… and blank lines</a:t>
            </a:r>
          </a:p>
          <a:p>
            <a:endParaRPr lang="en-US" dirty="0"/>
          </a:p>
          <a:p>
            <a:r>
              <a:rPr lang="en-US" dirty="0"/>
              <a:t>4) sort, count unique, sort again, print output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2809C-AF67-9956-21AB-CC3879678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F9685-4572-46FA-88D3-E6D32151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98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4CA93-9D8B-46B7-B80E-93A8532C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 programs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19D3D-7EB4-48A7-AC94-03B26B6E7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11198" cy="4023360"/>
          </a:xfrm>
        </p:spPr>
        <p:txBody>
          <a:bodyPr>
            <a:normAutofit/>
          </a:bodyPr>
          <a:lstStyle/>
          <a:p>
            <a:r>
              <a:rPr lang="en-US" dirty="0"/>
              <a:t>This version is easy to write but looks horrible: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0ED89-8784-46D0-A144-D0A4B369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7841D-FF21-4D7A-8E13-38E44E23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090904-4846-48A1-9D95-82511F5F4BED}"/>
              </a:ext>
            </a:extLst>
          </p:cNvPr>
          <p:cNvSpPr/>
          <p:nvPr/>
        </p:nvSpPr>
        <p:spPr>
          <a:xfrm>
            <a:off x="462012" y="3429000"/>
            <a:ext cx="11473314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find . -type f \( -name '*.c' -o –name ‘*.h’\) -exec cat {} \; |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pl-PL" sz="2800" dirty="0">
                <a:solidFill>
                  <a:srgbClr val="002060"/>
                </a:solidFill>
              </a:rPr>
              <a:t>tr -c '[A-Za-z0-9_ \012]'</a:t>
            </a:r>
            <a:r>
              <a:rPr lang="en-US" sz="2800" dirty="0">
                <a:solidFill>
                  <a:srgbClr val="002060"/>
                </a:solidFill>
              </a:rPr>
              <a:t>  </a:t>
            </a:r>
            <a:r>
              <a:rPr lang="pl-PL" sz="2800" dirty="0">
                <a:solidFill>
                  <a:srgbClr val="002060"/>
                </a:solidFill>
              </a:rPr>
              <a:t>'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pl-PL" sz="2800" dirty="0">
                <a:solidFill>
                  <a:srgbClr val="002060"/>
                </a:solidFill>
              </a:rPr>
              <a:t>'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pl-PL" sz="2800" dirty="0">
                <a:solidFill>
                  <a:srgbClr val="002060"/>
                </a:solidFill>
              </a:rPr>
              <a:t>| tr -s '[ ]' '\012' | sort | uniq –c</a:t>
            </a:r>
            <a:r>
              <a:rPr lang="en-US" sz="2800" dirty="0">
                <a:solidFill>
                  <a:srgbClr val="002060"/>
                </a:solidFill>
              </a:rPr>
              <a:t> | sort –r –n </a:t>
            </a:r>
          </a:p>
        </p:txBody>
      </p:sp>
    </p:spTree>
    <p:extLst>
      <p:ext uri="{BB962C8B-B14F-4D97-AF65-F5344CB8AC3E}">
        <p14:creationId xmlns:p14="http://schemas.microsoft.com/office/powerpoint/2010/main" val="3857552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4590</TotalTime>
  <Words>4443</Words>
  <Application>Microsoft Office PowerPoint</Application>
  <PresentationFormat>Widescreen</PresentationFormat>
  <Paragraphs>624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Getting Speed in applications with lots of moving parts</vt:lpstr>
      <vt:lpstr>Idea map for today</vt:lpstr>
      <vt:lpstr>What we will (and won’t) cover</vt:lpstr>
      <vt:lpstr>A philosophy of performance</vt:lpstr>
      <vt:lpstr>Getting the lay of the land… </vt:lpstr>
      <vt:lpstr>Insight</vt:lpstr>
      <vt:lpstr>Splitting lines into “words”</vt:lpstr>
      <vt:lpstr>Part of a solution in “pure Linux”</vt:lpstr>
      <vt:lpstr>How did the programs work?</vt:lpstr>
      <vt:lpstr>How did the programs work?</vt:lpstr>
      <vt:lpstr>Visualizing The pure linux solution</vt:lpstr>
      <vt:lpstr>Linux commands are way too slow</vt:lpstr>
      <vt:lpstr>Writing a program to do this</vt:lpstr>
      <vt:lpstr>Visualizing this application</vt:lpstr>
      <vt:lpstr>Why a tree?  What about a hash table?</vt:lpstr>
      <vt:lpstr>Sorting for desired output order</vt:lpstr>
      <vt:lpstr>Python, Java and C++ all turn out to have prebuilt tools for each step</vt:lpstr>
      <vt:lpstr>Let’s start with Python</vt:lpstr>
      <vt:lpstr>What about Java versus C++?</vt:lpstr>
      <vt:lpstr>C++ Version?  </vt:lpstr>
      <vt:lpstr>quality of machine code</vt:lpstr>
      <vt:lpstr>Runtime types versus static types</vt:lpstr>
      <vt:lpstr>Threads:  A big topic for CS4414</vt:lpstr>
      <vt:lpstr>Visualizing task-level Parallelism</vt:lpstr>
      <vt:lpstr>Understanding the timer output</vt:lpstr>
      <vt:lpstr>Understanding the timer output</vt:lpstr>
      <vt:lpstr>Why did I show each thread with its own word-count tree?</vt:lpstr>
      <vt:lpstr>Down side of having 24 trees… </vt:lpstr>
      <vt:lpstr>Downside of Having 24 Trees…</vt:lpstr>
      <vt:lpstr>With sorted trees, Tree merge is “easy”</vt:lpstr>
      <vt:lpstr>Each thread computes a partial word count on a portion of our data</vt:lpstr>
      <vt:lpstr>Parallel Binary merge</vt:lpstr>
      <vt:lpstr>Parallel Binary merge</vt:lpstr>
      <vt:lpstr>Worth implementing?</vt:lpstr>
      <vt:lpstr>Reminder: Tree or hash list?</vt:lpstr>
      <vt:lpstr>new challenge: keep everything running simultaneously!</vt:lpstr>
      <vt:lpstr>Terminology</vt:lpstr>
      <vt:lpstr>Our challenge: Not just data structures and parallelism, but bottlenecks</vt:lpstr>
      <vt:lpstr>Amdahl’s Law</vt:lpstr>
      <vt:lpstr>A Day Trip to Niagara Falls</vt:lpstr>
      <vt:lpstr>A Day Trip to Niagara Falls</vt:lpstr>
      <vt:lpstr>How Amdahl thought about parallelism</vt:lpstr>
      <vt:lpstr>How AmDahl Expressed his law</vt:lpstr>
      <vt:lpstr>What would be sequential in our  word-frequency application?</vt:lpstr>
      <vt:lpstr>What else would be sequential in our word count application?</vt:lpstr>
      <vt:lpstr>The file system ends up very busy!</vt:lpstr>
      <vt:lpstr>The file system ends up very busy!</vt:lpstr>
      <vt:lpstr>File access costs: Two aspects</vt:lpstr>
      <vt:lpstr>File access costs: Two aspects</vt:lpstr>
      <vt:lpstr>How the Linux file System is structured</vt:lpstr>
      <vt:lpstr>Cache: A concept used throughout computing</vt:lpstr>
      <vt:lpstr>Prefetching into a cache</vt:lpstr>
      <vt:lpstr>Prefetching into a cache</vt:lpstr>
      <vt:lpstr>Why Prefetching and caching help</vt:lpstr>
      <vt:lpstr>In fact the CPU itself uses caches and prefetching, too!</vt:lpstr>
      <vt:lpstr>Performance differs enormously!</vt:lpstr>
      <vt:lpstr>Ideal case</vt:lpstr>
      <vt:lpstr>Hyperthreading?</vt:lpstr>
      <vt:lpstr>Summary?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148</cp:revision>
  <dcterms:created xsi:type="dcterms:W3CDTF">2020-07-27T14:20:38Z</dcterms:created>
  <dcterms:modified xsi:type="dcterms:W3CDTF">2024-09-03T03:09:31Z</dcterms:modified>
</cp:coreProperties>
</file>