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heme/theme3.xml" ContentType="application/vnd.openxmlformats-officedocument.them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7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8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9.xml" ContentType="application/vnd.openxmlformats-officedocument.presentationml.notesSlide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10.xml" ContentType="application/vnd.openxmlformats-officedocument.presentationml.notesSl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notesSlides/notesSlide11.xml" ContentType="application/vnd.openxmlformats-officedocument.presentationml.notesSlide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notesSlides/notesSlide12.xml" ContentType="application/vnd.openxmlformats-officedocument.presentationml.notesSlide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notesSlides/notesSlide18.xml" ContentType="application/vnd.openxmlformats-officedocument.presentationml.notesSlide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notesSlides/notesSlide27.xml" ContentType="application/vnd.openxmlformats-officedocument.presentationml.notesSlide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notesSlides/notesSlide28.xml" ContentType="application/vnd.openxmlformats-officedocument.presentationml.notesSlide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notesSlides/notesSlide31.xml" ContentType="application/vnd.openxmlformats-officedocument.presentationml.notesSlide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notesSlides/notesSlide32.xml" ContentType="application/vnd.openxmlformats-officedocument.presentationml.notesSlide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notesSlides/notesSlide33.xml" ContentType="application/vnd.openxmlformats-officedocument.presentationml.notesSlide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notesSlides/notesSlide34.xml" ContentType="application/vnd.openxmlformats-officedocument.presentationml.notesSlide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notesSlides/notesSlide35.xml" ContentType="application/vnd.openxmlformats-officedocument.presentationml.notesSlide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notesSlides/notesSlide36.xml" ContentType="application/vnd.openxmlformats-officedocument.presentationml.notesSlide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notesSlides/notesSlide37.xml" ContentType="application/vnd.openxmlformats-officedocument.presentationml.notesSlide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notesSlides/notesSlide38.xml" ContentType="application/vnd.openxmlformats-officedocument.presentationml.notesSlide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notesSlides/notesSlide39.xml" ContentType="application/vnd.openxmlformats-officedocument.presentationml.notesSlide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notesSlides/notesSlide42.xml" ContentType="application/vnd.openxmlformats-officedocument.presentationml.notesSlide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notesSlides/notesSlide43.xml" ContentType="application/vnd.openxmlformats-officedocument.presentationml.notesSlide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notesSlides/notesSlide44.xml" ContentType="application/vnd.openxmlformats-officedocument.presentationml.notesSlide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notesSlides/notesSlide45.xml" ContentType="application/vnd.openxmlformats-officedocument.presentationml.notesSlide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notesSlides/notesSlide46.xml" ContentType="application/vnd.openxmlformats-officedocument.presentationml.notesSlide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notesSlides/notesSlide47.xml" ContentType="application/vnd.openxmlformats-officedocument.presentationml.notesSlide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notesSlides/notesSlide48.xml" ContentType="application/vnd.openxmlformats-officedocument.presentationml.notesSlide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notesSlides/notesSlide49.xml" ContentType="application/vnd.openxmlformats-officedocument.presentationml.notesSlide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70"/>
  </p:notesMasterIdLst>
  <p:sldIdLst>
    <p:sldId id="297" r:id="rId3"/>
    <p:sldId id="262" r:id="rId4"/>
    <p:sldId id="342" r:id="rId5"/>
    <p:sldId id="344" r:id="rId6"/>
    <p:sldId id="360" r:id="rId7"/>
    <p:sldId id="361" r:id="rId8"/>
    <p:sldId id="362" r:id="rId9"/>
    <p:sldId id="350" r:id="rId10"/>
    <p:sldId id="351" r:id="rId11"/>
    <p:sldId id="263" r:id="rId12"/>
    <p:sldId id="264" r:id="rId13"/>
    <p:sldId id="309" r:id="rId14"/>
    <p:sldId id="299" r:id="rId15"/>
    <p:sldId id="321" r:id="rId16"/>
    <p:sldId id="328" r:id="rId17"/>
    <p:sldId id="329" r:id="rId18"/>
    <p:sldId id="370" r:id="rId19"/>
    <p:sldId id="369" r:id="rId20"/>
    <p:sldId id="352" r:id="rId21"/>
    <p:sldId id="366" r:id="rId22"/>
    <p:sldId id="354" r:id="rId23"/>
    <p:sldId id="355" r:id="rId24"/>
    <p:sldId id="353" r:id="rId25"/>
    <p:sldId id="332" r:id="rId26"/>
    <p:sldId id="330" r:id="rId27"/>
    <p:sldId id="334" r:id="rId28"/>
    <p:sldId id="335" r:id="rId29"/>
    <p:sldId id="364" r:id="rId30"/>
    <p:sldId id="371" r:id="rId31"/>
    <p:sldId id="368" r:id="rId32"/>
    <p:sldId id="341" r:id="rId33"/>
    <p:sldId id="337" r:id="rId34"/>
    <p:sldId id="356" r:id="rId35"/>
    <p:sldId id="373" r:id="rId36"/>
    <p:sldId id="357" r:id="rId37"/>
    <p:sldId id="372" r:id="rId38"/>
    <p:sldId id="358" r:id="rId39"/>
    <p:sldId id="367" r:id="rId40"/>
    <p:sldId id="300" r:id="rId41"/>
    <p:sldId id="271" r:id="rId42"/>
    <p:sldId id="272" r:id="rId43"/>
    <p:sldId id="274" r:id="rId44"/>
    <p:sldId id="323" r:id="rId45"/>
    <p:sldId id="301" r:id="rId46"/>
    <p:sldId id="276" r:id="rId47"/>
    <p:sldId id="322" r:id="rId48"/>
    <p:sldId id="277" r:id="rId49"/>
    <p:sldId id="311" r:id="rId50"/>
    <p:sldId id="312" r:id="rId51"/>
    <p:sldId id="319" r:id="rId52"/>
    <p:sldId id="313" r:id="rId53"/>
    <p:sldId id="283" r:id="rId54"/>
    <p:sldId id="314" r:id="rId55"/>
    <p:sldId id="285" r:id="rId56"/>
    <p:sldId id="286" r:id="rId57"/>
    <p:sldId id="287" r:id="rId58"/>
    <p:sldId id="324" r:id="rId59"/>
    <p:sldId id="306" r:id="rId60"/>
    <p:sldId id="288" r:id="rId61"/>
    <p:sldId id="305" r:id="rId62"/>
    <p:sldId id="289" r:id="rId63"/>
    <p:sldId id="292" r:id="rId64"/>
    <p:sldId id="293" r:id="rId65"/>
    <p:sldId id="316" r:id="rId66"/>
    <p:sldId id="294" r:id="rId67"/>
    <p:sldId id="315" r:id="rId68"/>
    <p:sldId id="317" r:id="rId69"/>
  </p:sldIdLst>
  <p:sldSz cx="9144000" cy="6858000" type="screen4x3"/>
  <p:notesSz cx="6858000" cy="9144000"/>
  <p:custDataLst>
    <p:tags r:id="rId7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85324" autoAdjust="0"/>
  </p:normalViewPr>
  <p:slideViewPr>
    <p:cSldViewPr>
      <p:cViewPr varScale="1">
        <p:scale>
          <a:sx n="55" d="100"/>
          <a:sy n="55" d="100"/>
        </p:scale>
        <p:origin x="-9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4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" Type="http://schemas.openxmlformats.org/officeDocument/2006/relationships/slide" Target="slides/slide5.xml"/><Relationship Id="rId71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presProps" Target="pres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4C00E-26A8-4A67-B109-0EE1C0A80BC7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C1DDE-30F1-4D19-B098-6374BDF20A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97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Is cache coherence enough?</a:t>
            </a:r>
            <a:r>
              <a:rPr lang="en-US" baseline="0" dirty="0" smtClean="0"/>
              <a:t> Maybe?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read (1) 40                     read (3) 40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Inc</a:t>
            </a:r>
            <a:r>
              <a:rPr lang="en-US" baseline="0" dirty="0" smtClean="0"/>
              <a:t>   (2) 41                     </a:t>
            </a:r>
            <a:r>
              <a:rPr lang="en-US" baseline="0" dirty="0" err="1" smtClean="0"/>
              <a:t>inc</a:t>
            </a:r>
            <a:r>
              <a:rPr lang="en-US" baseline="0" dirty="0" smtClean="0"/>
              <a:t>   (4) 41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Write (5) 41                    write (6) 41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Is cache coherence enough?</a:t>
            </a:r>
            <a:r>
              <a:rPr lang="en-US" baseline="0" dirty="0" smtClean="0"/>
              <a:t> No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This bug happens on single core too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84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1" tIns="45711" rIns="91421" bIns="45711"/>
          <a:lstStyle/>
          <a:p>
            <a:r>
              <a:rPr lang="en-US" dirty="0" err="1" smtClean="0"/>
              <a:t>test_and_set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baseline="0" dirty="0" smtClean="0"/>
              <a:t> *</a:t>
            </a:r>
            <a:endParaRPr lang="en-US" dirty="0" smtClean="0"/>
          </a:p>
          <a:p>
            <a:r>
              <a:rPr lang="en-US" dirty="0" err="1" smtClean="0"/>
              <a:t>Mutex</a:t>
            </a:r>
            <a:r>
              <a:rPr lang="en-US" dirty="0" smtClean="0"/>
              <a:t> init: </a:t>
            </a:r>
          </a:p>
          <a:p>
            <a:r>
              <a:rPr lang="en-US" dirty="0" smtClean="0"/>
              <a:t>  *lock = 0;</a:t>
            </a:r>
          </a:p>
          <a:p>
            <a:r>
              <a:rPr lang="en-US" dirty="0" smtClean="0"/>
              <a:t>   sw $0,</a:t>
            </a:r>
            <a:r>
              <a:rPr lang="en-US" baseline="0" dirty="0" smtClean="0"/>
              <a:t> 0($a0)</a:t>
            </a:r>
            <a:endParaRPr lang="en-US" dirty="0" smtClean="0"/>
          </a:p>
          <a:p>
            <a:r>
              <a:rPr lang="en-US" dirty="0" err="1" smtClean="0"/>
              <a:t>Mutex</a:t>
            </a:r>
            <a:r>
              <a:rPr lang="en-US" dirty="0" smtClean="0"/>
              <a:t> lock: </a:t>
            </a:r>
          </a:p>
          <a:p>
            <a:r>
              <a:rPr lang="en-US" dirty="0" smtClean="0"/>
              <a:t>   while (</a:t>
            </a:r>
            <a:r>
              <a:rPr lang="en-US" dirty="0" err="1" smtClean="0"/>
              <a:t>ats</a:t>
            </a:r>
            <a:r>
              <a:rPr lang="en-US" dirty="0" smtClean="0"/>
              <a:t>(lock, 1));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  again: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ats</a:t>
            </a:r>
            <a:r>
              <a:rPr lang="en-US" baseline="0" dirty="0" smtClean="0"/>
              <a:t> $t0, 0($a0)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         </a:t>
            </a:r>
            <a:r>
              <a:rPr lang="en-US" baseline="0" dirty="0" err="1" smtClean="0"/>
              <a:t>bne</a:t>
            </a:r>
            <a:r>
              <a:rPr lang="en-US" baseline="0" dirty="0" smtClean="0"/>
              <a:t> $t0, $0, again</a:t>
            </a:r>
            <a:endParaRPr lang="en-US" dirty="0" smtClean="0"/>
          </a:p>
          <a:p>
            <a:r>
              <a:rPr lang="en-US" dirty="0" err="1" smtClean="0"/>
              <a:t>Mutex</a:t>
            </a:r>
            <a:r>
              <a:rPr lang="en-US" baseline="0" dirty="0" smtClean="0"/>
              <a:t> unlock:</a:t>
            </a:r>
          </a:p>
          <a:p>
            <a:r>
              <a:rPr lang="en-US" baseline="0" dirty="0" smtClean="0"/>
              <a:t>  *lock = 0;</a:t>
            </a:r>
          </a:p>
          <a:p>
            <a:r>
              <a:rPr lang="en-US" baseline="0" dirty="0" smtClean="0"/>
              <a:t>   sw $0, 0($a0)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88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2" tIns="43241" rIns="86482" bIns="43241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Consolas" pitchFamily="49" charset="0"/>
              </a:rPr>
              <a:t>spin until lock is acquired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Consolas" pitchFamily="49" charset="0"/>
              </a:rPr>
              <a:t>note:</a:t>
            </a:r>
            <a:r>
              <a:rPr lang="en-US" sz="1200" baseline="0" dirty="0" smtClean="0">
                <a:latin typeface="Consolas" pitchFamily="49" charset="0"/>
              </a:rPr>
              <a:t> lock can’t be in a register (some compiler trickery required to ensure lock variable is in memory)</a:t>
            </a:r>
            <a:endParaRPr lang="en-US" sz="1200" dirty="0" smtClean="0">
              <a:latin typeface="Consolas" pitchFamily="49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R4</a:t>
            </a:r>
            <a:r>
              <a:rPr lang="en-US" baseline="0" dirty="0" smtClean="0"/>
              <a:t> and 0(R1) atomically exchanged.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090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the contents of the memory location specified</a:t>
            </a:r>
            <a:r>
              <a:rPr lang="en-US" baseline="0" dirty="0" smtClean="0"/>
              <a:t> by the load linked are changed before the store conditional to the same address occurs, then the store conditional will fail. Context switches will also fail.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At the end content of R4 and memory addressed by R1 are atomically exchanged.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R3 &lt;= R4;</a:t>
            </a:r>
          </a:p>
          <a:p>
            <a:r>
              <a:rPr lang="en-US" dirty="0" smtClean="0"/>
              <a:t>Load link R2 &lt;= R1[0]</a:t>
            </a:r>
          </a:p>
          <a:p>
            <a:r>
              <a:rPr lang="en-US" dirty="0" smtClean="0"/>
              <a:t>Store</a:t>
            </a:r>
            <a:r>
              <a:rPr lang="en-US" baseline="0" dirty="0" smtClean="0"/>
              <a:t> conditional R3 &lt;= R1[0]</a:t>
            </a:r>
          </a:p>
          <a:p>
            <a:r>
              <a:rPr lang="en-US" baseline="0" dirty="0" smtClean="0"/>
              <a:t>BEQZ R3 to try</a:t>
            </a:r>
          </a:p>
          <a:p>
            <a:r>
              <a:rPr lang="en-US" baseline="0" dirty="0" smtClean="0"/>
              <a:t>R4 &lt;= R2.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243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LL instruction is inspired by the snoopy bus cache protocol. Why??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bg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Typically LL/SC are implemented via a snoopy bus protocol: a memory location is "linked" by putting its address into a snooper. If another location writes to it, the link is broken so that SC will fail.  CPU will set </a:t>
            </a:r>
            <a:r>
              <a:rPr lang="en-US" sz="1200" dirty="0" err="1" smtClean="0">
                <a:solidFill>
                  <a:schemeClr val="bg1"/>
                </a:solidFill>
              </a:rPr>
              <a:t>LLbit</a:t>
            </a:r>
            <a:r>
              <a:rPr lang="en-US" sz="1200" dirty="0" smtClean="0">
                <a:solidFill>
                  <a:schemeClr val="bg1"/>
                </a:solidFill>
              </a:rPr>
              <a:t>,</a:t>
            </a:r>
            <a:r>
              <a:rPr lang="en-US" sz="1200" baseline="0" dirty="0" smtClean="0">
                <a:solidFill>
                  <a:schemeClr val="bg1"/>
                </a:solidFill>
              </a:rPr>
              <a:t> </a:t>
            </a:r>
            <a:r>
              <a:rPr lang="en-US" sz="1200" baseline="0" dirty="0" err="1" smtClean="0">
                <a:solidFill>
                  <a:schemeClr val="bg1"/>
                </a:solidFill>
              </a:rPr>
              <a:t>LLbit</a:t>
            </a:r>
            <a:r>
              <a:rPr lang="en-US" sz="1200" baseline="0" dirty="0" smtClean="0">
                <a:solidFill>
                  <a:schemeClr val="bg1"/>
                </a:solidFill>
              </a:rPr>
              <a:t> will reset if link breaks.</a:t>
            </a:r>
            <a:endParaRPr lang="en-US" sz="1200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837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hardware implementation: lock bus while read-modify-write</a:t>
            </a:r>
            <a:r>
              <a:rPr lang="en-US" baseline="0" dirty="0" smtClean="0"/>
              <a:t> cycle happens, very expensive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91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2" tIns="43241" rIns="86482" bIns="4324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36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r>
              <a:rPr lang="en-US" dirty="0" smtClean="0"/>
              <a:t>How do they share data?</a:t>
            </a:r>
            <a:r>
              <a:rPr lang="en-US" baseline="0" dirty="0" smtClean="0"/>
              <a:t> How do they coordinate? How do they scale?</a:t>
            </a:r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</p:spPr>
        <p:txBody>
          <a:bodyPr lIns="91432" tIns="45716" rIns="91432" bIns="45716"/>
          <a:lstStyle/>
          <a:p>
            <a:r>
              <a:rPr lang="en-US" smtClean="0">
                <a:latin typeface="Arial" charset="0"/>
              </a:rPr>
              <a:t>The losers will continue to write the variable with the locked value of 1, but that is okay!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Atomically</a:t>
            </a:r>
            <a:r>
              <a:rPr lang="en-US" baseline="0" dirty="0" smtClean="0"/>
              <a:t> exchange memory addressed by R4 and value in R1.</a:t>
            </a:r>
            <a:endParaRPr lang="en-US" dirty="0" smtClean="0"/>
          </a:p>
          <a:p>
            <a:r>
              <a:rPr lang="en-US" dirty="0" smtClean="0"/>
              <a:t>R1</a:t>
            </a:r>
            <a:r>
              <a:rPr lang="en-US" baseline="0" dirty="0" smtClean="0"/>
              <a:t> &lt;= R4[0];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080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be done using lock,</a:t>
            </a:r>
          </a:p>
          <a:p>
            <a:endParaRPr lang="en-US" dirty="0" smtClean="0"/>
          </a:p>
          <a:p>
            <a:r>
              <a:rPr lang="en-US" dirty="0" smtClean="0"/>
              <a:t>Also can be done using atomic</a:t>
            </a:r>
            <a:r>
              <a:rPr lang="en-US" baseline="0" dirty="0" smtClean="0"/>
              <a:t> increment.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4284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Write</a:t>
            </a:r>
            <a:r>
              <a:rPr lang="en-US" baseline="0" dirty="0" smtClean="0"/>
              <a:t> fix.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608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the figure.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609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of an alternating pattern</a:t>
            </a:r>
            <a:r>
              <a:rPr lang="en-US" baseline="0" dirty="0" smtClean="0"/>
              <a:t> of values for the flag release, which controls the exit from the barrier. If a process race ahead to the next instance</a:t>
            </a:r>
          </a:p>
          <a:p>
            <a:r>
              <a:rPr lang="en-US" baseline="0" dirty="0" smtClean="0"/>
              <a:t>of this barrier while some other processes are still in the barrier, the fast process cannot trap the other process, since it does not reset the </a:t>
            </a:r>
          </a:p>
          <a:p>
            <a:r>
              <a:rPr lang="en-US" baseline="0" dirty="0" smtClean="0"/>
              <a:t>Value of release as it did before.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567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</a:t>
            </a:r>
            <a:r>
              <a:rPr lang="en-US" baseline="0" dirty="0" smtClean="0"/>
              <a:t> the figure.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444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r>
              <a:rPr lang="en-US" dirty="0" smtClean="0"/>
              <a:t>(isolation e.g. virtual memory)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(parallelism e.g. during I/O)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r>
              <a:rPr lang="en-US" dirty="0" smtClean="0"/>
              <a:t>A virtual machine of sorts</a:t>
            </a:r>
          </a:p>
          <a:p>
            <a:r>
              <a:rPr lang="en-US" dirty="0" smtClean="0"/>
              <a:t>Draw saved PTBR and Registers table</a:t>
            </a:r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7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r>
              <a:rPr lang="en-US" dirty="0" smtClean="0"/>
              <a:t>Draw OS on next slide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User</a:t>
            </a:r>
            <a:r>
              <a:rPr lang="en-US" baseline="0" dirty="0" smtClean="0"/>
              <a:t> level software routine, but rely on hardware-supplied synchronization primitives.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13477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</a:t>
            </a:r>
            <a:r>
              <a:rPr lang="en-US" baseline="0" dirty="0" smtClean="0"/>
              <a:t> OS and Process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r>
              <a:rPr lang="en-US" dirty="0" smtClean="0"/>
              <a:t>1st  process = init</a:t>
            </a:r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r>
              <a:rPr lang="en-US" sz="2400" dirty="0" smtClean="0"/>
              <a:t>1. creates new address space (Copy-On-Write duplicate of parent’s)</a:t>
            </a:r>
          </a:p>
          <a:p>
            <a:r>
              <a:rPr lang="en-US" sz="2400" dirty="0" smtClean="0"/>
              <a:t>2. creates new execution state in OS process table (Exact copy of parent’s)</a:t>
            </a:r>
          </a:p>
          <a:p>
            <a:r>
              <a:rPr lang="en-US" sz="2400" dirty="0" smtClean="0"/>
              <a:t>3. returns child’s id to parent (</a:t>
            </a:r>
            <a:r>
              <a:rPr lang="en-US" sz="2400" dirty="0" smtClean="0">
                <a:latin typeface="Consolas" pitchFamily="49" charset="0"/>
              </a:rPr>
              <a:t>context[</a:t>
            </a:r>
            <a:r>
              <a:rPr lang="en-US" sz="2400" dirty="0" err="1" smtClean="0">
                <a:latin typeface="Consolas" pitchFamily="49" charset="0"/>
              </a:rPr>
              <a:t>parent_id</a:t>
            </a:r>
            <a:r>
              <a:rPr lang="en-US" sz="2400" dirty="0" smtClean="0">
                <a:latin typeface="Consolas" pitchFamily="49" charset="0"/>
              </a:rPr>
              <a:t>]-&gt;v0 = </a:t>
            </a:r>
            <a:r>
              <a:rPr lang="en-US" sz="2400" dirty="0" err="1" smtClean="0">
                <a:latin typeface="Consolas" pitchFamily="49" charset="0"/>
              </a:rPr>
              <a:t>child_id</a:t>
            </a:r>
            <a:r>
              <a:rPr lang="en-US" sz="2400" dirty="0" smtClean="0"/>
              <a:t>)</a:t>
            </a:r>
          </a:p>
          <a:p>
            <a:r>
              <a:rPr lang="en-US" sz="2400" smtClean="0"/>
              <a:t>4. returns </a:t>
            </a:r>
            <a:r>
              <a:rPr lang="en-US" sz="2400" dirty="0" smtClean="0"/>
              <a:t>zero to child (</a:t>
            </a:r>
            <a:r>
              <a:rPr lang="en-US" sz="2400" dirty="0" smtClean="0">
                <a:latin typeface="Consolas" pitchFamily="49" charset="0"/>
              </a:rPr>
              <a:t>context[</a:t>
            </a:r>
            <a:r>
              <a:rPr lang="en-US" sz="2400" dirty="0" err="1" smtClean="0">
                <a:latin typeface="Consolas" pitchFamily="49" charset="0"/>
              </a:rPr>
              <a:t>child_id</a:t>
            </a:r>
            <a:r>
              <a:rPr lang="en-US" sz="2400" dirty="0" smtClean="0">
                <a:latin typeface="Consolas" pitchFamily="49" charset="0"/>
              </a:rPr>
              <a:t>]-&gt;v0 = 0</a:t>
            </a:r>
            <a:r>
              <a:rPr lang="en-US" sz="2400" dirty="0" smtClean="0"/>
              <a:t>)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r>
              <a:rPr lang="en-US" dirty="0" smtClean="0"/>
              <a:t>Draw OS state</a:t>
            </a:r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IPC = inter-process communication</a:t>
            </a:r>
          </a:p>
          <a:p>
            <a:r>
              <a:rPr lang="en-US" dirty="0" smtClean="0"/>
              <a:t>sockets, RMI, </a:t>
            </a:r>
            <a:r>
              <a:rPr lang="en-US" dirty="0" err="1" smtClean="0"/>
              <a:t>ipc</a:t>
            </a:r>
            <a:r>
              <a:rPr lang="en-US" dirty="0" smtClean="0"/>
              <a:t>, </a:t>
            </a:r>
            <a:r>
              <a:rPr lang="en-US" dirty="0" err="1" smtClean="0"/>
              <a:t>unix</a:t>
            </a:r>
            <a:r>
              <a:rPr lang="en-US" dirty="0" smtClean="0"/>
              <a:t>-domain sockets, pipes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Before fork: allocate pages, mark as “shared”</a:t>
            </a:r>
          </a:p>
          <a:p>
            <a:r>
              <a:rPr lang="en-US" dirty="0" smtClean="0"/>
              <a:t>During fork: don’t set copy-on-write for these pages</a:t>
            </a:r>
          </a:p>
          <a:p>
            <a:r>
              <a:rPr lang="en-US" dirty="0" smtClean="0"/>
              <a:t>After fork: either can read/write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48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pstree</a:t>
            </a:r>
            <a:r>
              <a:rPr lang="en-US" baseline="0" dirty="0" smtClean="0"/>
              <a:t> e</a:t>
            </a:r>
            <a:r>
              <a:rPr lang="en-US" dirty="0" smtClean="0"/>
              <a:t>xample: Firefox</a:t>
            </a:r>
            <a:r>
              <a:rPr lang="en-US" baseline="0" dirty="0" smtClean="0"/>
              <a:t> downloader, renderer, toolbar, etc.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Idea: multiple execution contexts sharing a single address space!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r>
              <a:rPr lang="en-US" dirty="0" smtClean="0"/>
              <a:t>d/Unit of scheduling/</a:t>
            </a:r>
          </a:p>
          <a:p>
            <a:r>
              <a:rPr lang="en-US" baseline="0" dirty="0" smtClean="0"/>
              <a:t>s/execution state/one or more threads/</a:t>
            </a:r>
          </a:p>
          <a:p>
            <a:r>
              <a:rPr lang="en-US" baseline="0" dirty="0" smtClean="0"/>
              <a:t>s/virtual CPU/virtual multi-core machine/</a:t>
            </a:r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52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52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r>
              <a:rPr lang="en-US" dirty="0" smtClean="0"/>
              <a:t>d/Unit of scheduling/</a:t>
            </a:r>
          </a:p>
          <a:p>
            <a:r>
              <a:rPr lang="en-US" baseline="0" dirty="0" smtClean="0"/>
              <a:t>s/execution state/one or more threads/</a:t>
            </a:r>
          </a:p>
          <a:p>
            <a:r>
              <a:rPr lang="en-US" baseline="0" dirty="0" smtClean="0"/>
              <a:t>s/virtual CPU/virtual multi-core machine/</a:t>
            </a:r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54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</a:t>
            </a:r>
            <a:r>
              <a:rPr lang="en-US" baseline="0" dirty="0" smtClean="0"/>
              <a:t> fork</a:t>
            </a:r>
          </a:p>
          <a:p>
            <a:r>
              <a:rPr lang="en-US" baseline="0" dirty="0" smtClean="0"/>
              <a:t>Use threads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74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1" tIns="45711" rIns="91421" bIns="45711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What happens when two threads execute concurrently?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sequential with threads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between threads is unsynchronized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70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4"/>
            <a:ext cx="181542" cy="27540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89861" tIns="44931" rIns="89861" bIns="44931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72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4"/>
            <a:ext cx="181542" cy="27540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89861" tIns="44931" rIns="89861" bIns="44931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3313" y="674688"/>
            <a:ext cx="4610100" cy="345916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78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9349"/>
            <a:ext cx="5012812" cy="413262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983" tIns="44991" rIns="89983" bIns="4499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80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1" tIns="45711" rIns="91421" bIns="45711"/>
          <a:lstStyle/>
          <a:p>
            <a:r>
              <a:rPr lang="en-US" dirty="0" smtClean="0"/>
              <a:t>Show picture</a:t>
            </a:r>
            <a:endParaRPr lang="en-US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6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8" tIns="43244" rIns="86488" bIns="43244"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but only within a single core: why?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(important events are delayed… forever?)</a:t>
            </a: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6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8" tIns="43244" rIns="86488" bIns="43244"/>
          <a:lstStyle/>
          <a:p>
            <a:r>
              <a:rPr lang="en-US" dirty="0" smtClean="0"/>
              <a:t>(e.g. won’t work for many kernel </a:t>
            </a:r>
            <a:r>
              <a:rPr lang="en-US" dirty="0" err="1" smtClean="0"/>
              <a:t>datastructures</a:t>
            </a:r>
            <a:r>
              <a:rPr lang="en-US" dirty="0" smtClean="0"/>
              <a:t>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(caller forgets to </a:t>
            </a:r>
            <a:r>
              <a:rPr lang="en-US" dirty="0" err="1" smtClean="0"/>
              <a:t>CSExit</a:t>
            </a:r>
            <a:r>
              <a:rPr lang="en-US" dirty="0" smtClean="0"/>
              <a:t>? Or waits a long time?)</a:t>
            </a: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6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8" tIns="43244" rIns="86488" bIns="4324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interleave.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2598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A: next time…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Write</a:t>
            </a:r>
            <a:r>
              <a:rPr lang="en-US" baseline="0" dirty="0" smtClean="0"/>
              <a:t> down possible interleaves.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28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38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r>
              <a:rPr lang="en-US" dirty="0" smtClean="0"/>
              <a:t>show assembly: LW,</a:t>
            </a:r>
            <a:r>
              <a:rPr lang="en-US" baseline="0" dirty="0" smtClean="0"/>
              <a:t> ADDI, SW; LW, LW, LW, …</a:t>
            </a:r>
            <a:endParaRPr lang="en-US" dirty="0" smtClean="0"/>
          </a:p>
          <a:p>
            <a:r>
              <a:rPr lang="en-US" dirty="0" smtClean="0"/>
              <a:t>show table</a:t>
            </a:r>
            <a:r>
              <a:rPr lang="en-US" baseline="0" dirty="0" smtClean="0"/>
              <a:t> of cycles: </a:t>
            </a:r>
            <a:r>
              <a:rPr lang="en-US" dirty="0" smtClean="0"/>
              <a:t>Core3</a:t>
            </a:r>
            <a:r>
              <a:rPr lang="en-US" baseline="0" dirty="0" smtClean="0"/>
              <a:t> load, Core0 modify, core 3 never finishes</a:t>
            </a:r>
          </a:p>
          <a:p>
            <a:r>
              <a:rPr lang="en-US" baseline="0" dirty="0" smtClean="0"/>
              <a:t>stale data -&gt; Cache Coherence</a:t>
            </a:r>
          </a:p>
          <a:p>
            <a:r>
              <a:rPr lang="en-US" baseline="0" dirty="0" smtClean="0"/>
              <a:t>Does write-through or write-back cache help? no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40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r>
              <a:rPr lang="en-US" dirty="0" smtClean="0"/>
              <a:t>second case: for some definition of “before”</a:t>
            </a:r>
          </a:p>
          <a:p>
            <a:r>
              <a:rPr lang="en-US" dirty="0" smtClean="0"/>
              <a:t>third</a:t>
            </a:r>
            <a:r>
              <a:rPr lang="en-US" baseline="0" dirty="0" smtClean="0"/>
              <a:t> case: see relativity</a:t>
            </a:r>
          </a:p>
          <a:p>
            <a:r>
              <a:rPr lang="en-US" baseline="0" dirty="0" smtClean="0"/>
              <a:t>complication: clocks are not synchronized across cores</a:t>
            </a:r>
          </a:p>
          <a:p>
            <a:r>
              <a:rPr lang="en-US" baseline="0" dirty="0" smtClean="0"/>
              <a:t>1 light nanosecond = 30cm, so 3GHz can do 1 instruction per 10cm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reality: very complicated, lots of corner cases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7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8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9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0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5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2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Hakim Weatherspoon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CS 3410, Spring 2011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Cornell University</a:t>
            </a:r>
            <a:endParaRPr lang="en-US" sz="2700" dirty="0">
              <a:solidFill>
                <a:srgbClr val="898989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</a:rPr>
              <a:pPr/>
              <a:t>4/19/2012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36837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</a:rPr>
              <a:pPr/>
              <a:t>4/19/2012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67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</a:rPr>
              <a:pPr/>
              <a:t>4/19/2012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145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</a:rPr>
              <a:pPr/>
              <a:t>4/19/2012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960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</a:rPr>
              <a:pPr/>
              <a:t>4/19/2012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222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</a:rPr>
              <a:pPr/>
              <a:t>4/19/2012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7185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</a:rPr>
              <a:pPr/>
              <a:t>4/19/2012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43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</a:rPr>
              <a:pPr/>
              <a:t>4/19/2012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3018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</a:rPr>
              <a:pPr/>
              <a:t>4/19/2012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9159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</a:rPr>
              <a:pPr/>
              <a:t>4/19/2012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9987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</a:rPr>
              <a:pPr/>
              <a:t>4/19/2012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3202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en-US" noProof="0" dirty="0" smtClean="0"/>
              <a:t>Spring 2011</a:t>
            </a:r>
          </a:p>
          <a:p>
            <a:pPr lvl="0"/>
            <a:r>
              <a:rPr lang="en-US" noProof="0" dirty="0" smtClean="0"/>
              <a:t>Computer Science</a:t>
            </a:r>
          </a:p>
          <a:p>
            <a:pPr lvl="0"/>
            <a:r>
              <a:rPr lang="en-US" noProof="0" dirty="0" smtClean="0"/>
              <a:t>Cornell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Copyright Hakim Weatherspoon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EF1BFF-0630-044F-A176-B68CCF226FF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129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38800" y="0"/>
            <a:ext cx="35052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86868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r" defTabSz="914400" rtl="0" eaLnBrk="1" latinLnBrk="0" hangingPunct="1">
        <a:spcBef>
          <a:spcPct val="0"/>
        </a:spcBef>
        <a:buNone/>
        <a:defRPr sz="900" kern="1200">
          <a:solidFill>
            <a:schemeClr val="bg1"/>
          </a:solidFill>
          <a:latin typeface="Calibri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762000"/>
            <a:ext cx="86868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FFFFFF"/>
                </a:solidFill>
              </a:rPr>
              <a:pPr/>
              <a:t>4/19/2012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81000" y="508000"/>
            <a:ext cx="8394700" cy="2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01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13" Type="http://schemas.openxmlformats.org/officeDocument/2006/relationships/tags" Target="../tags/tag61.xml"/><Relationship Id="rId18" Type="http://schemas.openxmlformats.org/officeDocument/2006/relationships/tags" Target="../tags/tag66.xml"/><Relationship Id="rId3" Type="http://schemas.openxmlformats.org/officeDocument/2006/relationships/tags" Target="../tags/tag51.xml"/><Relationship Id="rId21" Type="http://schemas.openxmlformats.org/officeDocument/2006/relationships/notesSlide" Target="../notesSlides/notesSlide7.xml"/><Relationship Id="rId7" Type="http://schemas.openxmlformats.org/officeDocument/2006/relationships/tags" Target="../tags/tag55.xml"/><Relationship Id="rId12" Type="http://schemas.openxmlformats.org/officeDocument/2006/relationships/tags" Target="../tags/tag60.xml"/><Relationship Id="rId17" Type="http://schemas.openxmlformats.org/officeDocument/2006/relationships/tags" Target="../tags/tag65.xml"/><Relationship Id="rId2" Type="http://schemas.openxmlformats.org/officeDocument/2006/relationships/tags" Target="../tags/tag50.xml"/><Relationship Id="rId16" Type="http://schemas.openxmlformats.org/officeDocument/2006/relationships/tags" Target="../tags/tag64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tags" Target="../tags/tag59.xml"/><Relationship Id="rId5" Type="http://schemas.openxmlformats.org/officeDocument/2006/relationships/tags" Target="../tags/tag53.xml"/><Relationship Id="rId15" Type="http://schemas.openxmlformats.org/officeDocument/2006/relationships/tags" Target="../tags/tag63.xml"/><Relationship Id="rId10" Type="http://schemas.openxmlformats.org/officeDocument/2006/relationships/tags" Target="../tags/tag58.xml"/><Relationship Id="rId19" Type="http://schemas.openxmlformats.org/officeDocument/2006/relationships/tags" Target="../tags/tag67.xml"/><Relationship Id="rId4" Type="http://schemas.openxmlformats.org/officeDocument/2006/relationships/tags" Target="../tags/tag52.xml"/><Relationship Id="rId9" Type="http://schemas.openxmlformats.org/officeDocument/2006/relationships/tags" Target="../tags/tag57.xml"/><Relationship Id="rId14" Type="http://schemas.openxmlformats.org/officeDocument/2006/relationships/tags" Target="../tags/tag6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4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77.xml"/><Relationship Id="rId13" Type="http://schemas.openxmlformats.org/officeDocument/2006/relationships/tags" Target="../tags/tag82.xml"/><Relationship Id="rId18" Type="http://schemas.openxmlformats.org/officeDocument/2006/relationships/tags" Target="../tags/tag87.xml"/><Relationship Id="rId26" Type="http://schemas.openxmlformats.org/officeDocument/2006/relationships/tags" Target="../tags/tag95.xml"/><Relationship Id="rId3" Type="http://schemas.openxmlformats.org/officeDocument/2006/relationships/tags" Target="../tags/tag72.xml"/><Relationship Id="rId21" Type="http://schemas.openxmlformats.org/officeDocument/2006/relationships/tags" Target="../tags/tag90.xml"/><Relationship Id="rId7" Type="http://schemas.openxmlformats.org/officeDocument/2006/relationships/tags" Target="../tags/tag76.xml"/><Relationship Id="rId12" Type="http://schemas.openxmlformats.org/officeDocument/2006/relationships/tags" Target="../tags/tag81.xml"/><Relationship Id="rId17" Type="http://schemas.openxmlformats.org/officeDocument/2006/relationships/tags" Target="../tags/tag86.xml"/><Relationship Id="rId25" Type="http://schemas.openxmlformats.org/officeDocument/2006/relationships/tags" Target="../tags/tag94.xml"/><Relationship Id="rId2" Type="http://schemas.openxmlformats.org/officeDocument/2006/relationships/tags" Target="../tags/tag71.xml"/><Relationship Id="rId16" Type="http://schemas.openxmlformats.org/officeDocument/2006/relationships/tags" Target="../tags/tag85.xml"/><Relationship Id="rId20" Type="http://schemas.openxmlformats.org/officeDocument/2006/relationships/tags" Target="../tags/tag89.xml"/><Relationship Id="rId29" Type="http://schemas.openxmlformats.org/officeDocument/2006/relationships/tags" Target="../tags/tag98.xml"/><Relationship Id="rId1" Type="http://schemas.openxmlformats.org/officeDocument/2006/relationships/tags" Target="../tags/tag70.xml"/><Relationship Id="rId6" Type="http://schemas.openxmlformats.org/officeDocument/2006/relationships/tags" Target="../tags/tag75.xml"/><Relationship Id="rId11" Type="http://schemas.openxmlformats.org/officeDocument/2006/relationships/tags" Target="../tags/tag80.xml"/><Relationship Id="rId24" Type="http://schemas.openxmlformats.org/officeDocument/2006/relationships/tags" Target="../tags/tag93.xml"/><Relationship Id="rId5" Type="http://schemas.openxmlformats.org/officeDocument/2006/relationships/tags" Target="../tags/tag74.xml"/><Relationship Id="rId15" Type="http://schemas.openxmlformats.org/officeDocument/2006/relationships/tags" Target="../tags/tag84.xml"/><Relationship Id="rId23" Type="http://schemas.openxmlformats.org/officeDocument/2006/relationships/tags" Target="../tags/tag92.xml"/><Relationship Id="rId28" Type="http://schemas.openxmlformats.org/officeDocument/2006/relationships/tags" Target="../tags/tag97.xml"/><Relationship Id="rId10" Type="http://schemas.openxmlformats.org/officeDocument/2006/relationships/tags" Target="../tags/tag79.xml"/><Relationship Id="rId19" Type="http://schemas.openxmlformats.org/officeDocument/2006/relationships/tags" Target="../tags/tag88.xml"/><Relationship Id="rId31" Type="http://schemas.openxmlformats.org/officeDocument/2006/relationships/notesSlide" Target="../notesSlides/notesSlide9.xml"/><Relationship Id="rId4" Type="http://schemas.openxmlformats.org/officeDocument/2006/relationships/tags" Target="../tags/tag73.xml"/><Relationship Id="rId9" Type="http://schemas.openxmlformats.org/officeDocument/2006/relationships/tags" Target="../tags/tag78.xml"/><Relationship Id="rId14" Type="http://schemas.openxmlformats.org/officeDocument/2006/relationships/tags" Target="../tags/tag83.xml"/><Relationship Id="rId22" Type="http://schemas.openxmlformats.org/officeDocument/2006/relationships/tags" Target="../tags/tag91.xml"/><Relationship Id="rId27" Type="http://schemas.openxmlformats.org/officeDocument/2006/relationships/tags" Target="../tags/tag96.xml"/><Relationship Id="rId30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4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4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4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tags" Target="../tags/tag41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12" Type="http://schemas.openxmlformats.org/officeDocument/2006/relationships/tags" Target="../tags/tag40.xml"/><Relationship Id="rId17" Type="http://schemas.openxmlformats.org/officeDocument/2006/relationships/tags" Target="../tags/tag45.xml"/><Relationship Id="rId2" Type="http://schemas.openxmlformats.org/officeDocument/2006/relationships/tags" Target="../tags/tag30.xml"/><Relationship Id="rId16" Type="http://schemas.openxmlformats.org/officeDocument/2006/relationships/tags" Target="../tags/tag44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tags" Target="../tags/tag39.xml"/><Relationship Id="rId5" Type="http://schemas.openxmlformats.org/officeDocument/2006/relationships/tags" Target="../tags/tag33.xml"/><Relationship Id="rId15" Type="http://schemas.openxmlformats.org/officeDocument/2006/relationships/tags" Target="../tags/tag43.xml"/><Relationship Id="rId10" Type="http://schemas.openxmlformats.org/officeDocument/2006/relationships/tags" Target="../tags/tag38.xml"/><Relationship Id="rId19" Type="http://schemas.openxmlformats.org/officeDocument/2006/relationships/notesSlide" Target="../notesSlides/notesSlide2.xml"/><Relationship Id="rId4" Type="http://schemas.openxmlformats.org/officeDocument/2006/relationships/tags" Target="../tags/tag32.xml"/><Relationship Id="rId9" Type="http://schemas.openxmlformats.org/officeDocument/2006/relationships/tags" Target="../tags/tag37.xml"/><Relationship Id="rId14" Type="http://schemas.openxmlformats.org/officeDocument/2006/relationships/tags" Target="../tags/tag4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4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4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4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5.xml"/><Relationship Id="rId1" Type="http://schemas.openxmlformats.org/officeDocument/2006/relationships/tags" Target="../tags/tag1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tags" Target="../tags/tag123.xml"/><Relationship Id="rId13" Type="http://schemas.openxmlformats.org/officeDocument/2006/relationships/tags" Target="../tags/tag128.xml"/><Relationship Id="rId18" Type="http://schemas.openxmlformats.org/officeDocument/2006/relationships/notesSlide" Target="../notesSlides/notesSlide27.xml"/><Relationship Id="rId3" Type="http://schemas.openxmlformats.org/officeDocument/2006/relationships/tags" Target="../tags/tag118.xml"/><Relationship Id="rId7" Type="http://schemas.openxmlformats.org/officeDocument/2006/relationships/tags" Target="../tags/tag122.xml"/><Relationship Id="rId12" Type="http://schemas.openxmlformats.org/officeDocument/2006/relationships/tags" Target="../tags/tag127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17.xml"/><Relationship Id="rId16" Type="http://schemas.openxmlformats.org/officeDocument/2006/relationships/tags" Target="../tags/tag131.xml"/><Relationship Id="rId1" Type="http://schemas.openxmlformats.org/officeDocument/2006/relationships/tags" Target="../tags/tag116.xml"/><Relationship Id="rId6" Type="http://schemas.openxmlformats.org/officeDocument/2006/relationships/tags" Target="../tags/tag121.xml"/><Relationship Id="rId11" Type="http://schemas.openxmlformats.org/officeDocument/2006/relationships/tags" Target="../tags/tag126.xml"/><Relationship Id="rId5" Type="http://schemas.openxmlformats.org/officeDocument/2006/relationships/tags" Target="../tags/tag120.xml"/><Relationship Id="rId15" Type="http://schemas.openxmlformats.org/officeDocument/2006/relationships/tags" Target="../tags/tag130.xml"/><Relationship Id="rId10" Type="http://schemas.openxmlformats.org/officeDocument/2006/relationships/tags" Target="../tags/tag125.xml"/><Relationship Id="rId4" Type="http://schemas.openxmlformats.org/officeDocument/2006/relationships/tags" Target="../tags/tag119.xml"/><Relationship Id="rId9" Type="http://schemas.openxmlformats.org/officeDocument/2006/relationships/tags" Target="../tags/tag124.xml"/><Relationship Id="rId14" Type="http://schemas.openxmlformats.org/officeDocument/2006/relationships/tags" Target="../tags/tag12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134.xml"/><Relationship Id="rId2" Type="http://schemas.openxmlformats.org/officeDocument/2006/relationships/tags" Target="../tags/tag133.xml"/><Relationship Id="rId1" Type="http://schemas.openxmlformats.org/officeDocument/2006/relationships/tags" Target="../tags/tag132.xml"/><Relationship Id="rId5" Type="http://schemas.openxmlformats.org/officeDocument/2006/relationships/notesSlide" Target="../notesSlides/notesSlide28.xml"/><Relationship Id="rId4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4" Type="http://schemas.openxmlformats.org/officeDocument/2006/relationships/notesSlide" Target="../notesSlides/notesSlide29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8.xml"/><Relationship Id="rId1" Type="http://schemas.openxmlformats.org/officeDocument/2006/relationships/tags" Target="../tags/tag13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4" Type="http://schemas.openxmlformats.org/officeDocument/2006/relationships/notesSlide" Target="../notesSlides/notesSlide3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4" Type="http://schemas.openxmlformats.org/officeDocument/2006/relationships/notesSlide" Target="../notesSlides/notesSlide3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4" Type="http://schemas.openxmlformats.org/officeDocument/2006/relationships/notesSlide" Target="../notesSlides/notesSlide3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6.xml"/><Relationship Id="rId1" Type="http://schemas.openxmlformats.org/officeDocument/2006/relationships/tags" Target="../tags/tag145.xml"/><Relationship Id="rId4" Type="http://schemas.openxmlformats.org/officeDocument/2006/relationships/notesSlide" Target="../notesSlides/notesSlide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4" Type="http://schemas.openxmlformats.org/officeDocument/2006/relationships/notesSlide" Target="../notesSlides/notesSlide35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0.xml"/><Relationship Id="rId1" Type="http://schemas.openxmlformats.org/officeDocument/2006/relationships/tags" Target="../tags/tag149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4" Type="http://schemas.openxmlformats.org/officeDocument/2006/relationships/notesSlide" Target="../notesSlides/notesSlide3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tags" Target="../tags/tag155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5" Type="http://schemas.openxmlformats.org/officeDocument/2006/relationships/notesSlide" Target="../notesSlides/notesSlide37.xml"/><Relationship Id="rId4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57.xml"/><Relationship Id="rId1" Type="http://schemas.openxmlformats.org/officeDocument/2006/relationships/tags" Target="../tags/tag156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38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9.xml"/><Relationship Id="rId1" Type="http://schemas.openxmlformats.org/officeDocument/2006/relationships/tags" Target="../tags/tag158.xml"/><Relationship Id="rId4" Type="http://schemas.openxmlformats.org/officeDocument/2006/relationships/notesSlide" Target="../notesSlides/notesSlide39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1.xml"/><Relationship Id="rId1" Type="http://schemas.openxmlformats.org/officeDocument/2006/relationships/tags" Target="../tags/tag160.xml"/><Relationship Id="rId4" Type="http://schemas.openxmlformats.org/officeDocument/2006/relationships/notesSlide" Target="../notesSlides/notesSlide40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2.xml"/><Relationship Id="rId3" Type="http://schemas.openxmlformats.org/officeDocument/2006/relationships/tags" Target="../tags/tag16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63.xml"/><Relationship Id="rId1" Type="http://schemas.openxmlformats.org/officeDocument/2006/relationships/tags" Target="../tags/tag162.xml"/><Relationship Id="rId6" Type="http://schemas.openxmlformats.org/officeDocument/2006/relationships/tags" Target="../tags/tag167.xml"/><Relationship Id="rId5" Type="http://schemas.openxmlformats.org/officeDocument/2006/relationships/tags" Target="../tags/tag166.xml"/><Relationship Id="rId4" Type="http://schemas.openxmlformats.org/officeDocument/2006/relationships/tags" Target="../tags/tag165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9.xml"/><Relationship Id="rId1" Type="http://schemas.openxmlformats.org/officeDocument/2006/relationships/tags" Target="../tags/tag168.xml"/><Relationship Id="rId4" Type="http://schemas.openxmlformats.org/officeDocument/2006/relationships/notesSlide" Target="../notesSlides/notesSlide4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1.xml"/><Relationship Id="rId1" Type="http://schemas.openxmlformats.org/officeDocument/2006/relationships/tags" Target="../tags/tag170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4" Type="http://schemas.openxmlformats.org/officeDocument/2006/relationships/notesSlide" Target="../notesSlides/notesSlide44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5.xml"/><Relationship Id="rId1" Type="http://schemas.openxmlformats.org/officeDocument/2006/relationships/tags" Target="../tags/tag174.xml"/><Relationship Id="rId4" Type="http://schemas.openxmlformats.org/officeDocument/2006/relationships/notesSlide" Target="../notesSlides/notesSlide45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tags" Target="../tags/tag178.xml"/><Relationship Id="rId2" Type="http://schemas.openxmlformats.org/officeDocument/2006/relationships/tags" Target="../tags/tag177.xml"/><Relationship Id="rId1" Type="http://schemas.openxmlformats.org/officeDocument/2006/relationships/tags" Target="../tags/tag176.xml"/><Relationship Id="rId6" Type="http://schemas.openxmlformats.org/officeDocument/2006/relationships/notesSlide" Target="../notesSlides/notesSlide4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9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tags" Target="../tags/tag182.xm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5" Type="http://schemas.openxmlformats.org/officeDocument/2006/relationships/notesSlide" Target="../notesSlides/notesSlide47.xml"/><Relationship Id="rId4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tags" Target="../tags/tag185.xml"/><Relationship Id="rId2" Type="http://schemas.openxmlformats.org/officeDocument/2006/relationships/tags" Target="../tags/tag184.xml"/><Relationship Id="rId1" Type="http://schemas.openxmlformats.org/officeDocument/2006/relationships/tags" Target="../tags/tag183.xml"/><Relationship Id="rId5" Type="http://schemas.openxmlformats.org/officeDocument/2006/relationships/notesSlide" Target="../notesSlides/notesSlide48.xml"/><Relationship Id="rId4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tags" Target="../tags/tag188.xml"/><Relationship Id="rId2" Type="http://schemas.openxmlformats.org/officeDocument/2006/relationships/tags" Target="../tags/tag187.xml"/><Relationship Id="rId1" Type="http://schemas.openxmlformats.org/officeDocument/2006/relationships/tags" Target="../tags/tag186.xml"/><Relationship Id="rId5" Type="http://schemas.openxmlformats.org/officeDocument/2006/relationships/notesSlide" Target="../notesSlides/notesSlide49.xml"/><Relationship Id="rId4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0.xml"/><Relationship Id="rId1" Type="http://schemas.openxmlformats.org/officeDocument/2006/relationships/tags" Target="../tags/tag189.xml"/><Relationship Id="rId4" Type="http://schemas.openxmlformats.org/officeDocument/2006/relationships/notesSlide" Target="../notesSlides/notesSlide5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878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Synchronization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P&amp;H Chapter 2.11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3787575"/>
            <a:ext cx="4572000" cy="200362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0" algn="ctr">
              <a:buSzPct val="80000"/>
            </a:pPr>
            <a:r>
              <a:rPr lang="en-US" sz="2700" b="1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Han Wang</a:t>
            </a:r>
          </a:p>
          <a:p>
            <a:pPr lvl="0" algn="ctr">
              <a:buSzPct val="80000"/>
            </a:pPr>
            <a:r>
              <a:rPr lang="en-US" sz="2700" b="1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CS 3410, Spring 2012</a:t>
            </a:r>
          </a:p>
          <a:p>
            <a:pPr lvl="0" algn="ctr">
              <a:buSzPct val="80000"/>
            </a:pPr>
            <a:r>
              <a:rPr lang="en-US" sz="27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Computer Science</a:t>
            </a:r>
          </a:p>
          <a:p>
            <a:pPr lvl="0" algn="ctr">
              <a:buSzPct val="80000"/>
            </a:pPr>
            <a:r>
              <a:rPr lang="en-US" sz="27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Cornell University</a:t>
            </a:r>
          </a:p>
        </p:txBody>
      </p:sp>
      <p:sp>
        <p:nvSpPr>
          <p:cNvPr id="7" name="Freeform 6"/>
          <p:cNvSpPr/>
          <p:nvPr/>
        </p:nvSpPr>
        <p:spPr>
          <a:xfrm>
            <a:off x="6581180" y="3795117"/>
            <a:ext cx="2645" cy="1"/>
          </a:xfrm>
          <a:custGeom>
            <a:avLst/>
            <a:gdLst/>
            <a:ahLst/>
            <a:cxnLst/>
            <a:rect l="0" t="0" r="0" b="0"/>
            <a:pathLst>
              <a:path w="2645" h="1">
                <a:moveTo>
                  <a:pt x="0" y="0"/>
                </a:moveTo>
                <a:lnTo>
                  <a:pt x="2644" y="0"/>
                </a:lnTo>
                <a:close/>
              </a:path>
            </a:pathLst>
          </a:custGeom>
          <a:noFill/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7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AU" smtClean="0"/>
              <a:t>Cache Coherence Problem</a:t>
            </a:r>
            <a:endParaRPr lang="en-AU"/>
          </a:p>
        </p:txBody>
      </p:sp>
      <p:sp>
        <p:nvSpPr>
          <p:cNvPr id="533709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1295400"/>
          </a:xfrm>
        </p:spPr>
        <p:txBody>
          <a:bodyPr>
            <a:noAutofit/>
          </a:bodyPr>
          <a:lstStyle/>
          <a:p>
            <a:r>
              <a:rPr lang="en-AU" dirty="0" smtClean="0"/>
              <a:t>Shared Memory Multiprocessor (SMP)</a:t>
            </a:r>
          </a:p>
          <a:p>
            <a:r>
              <a:rPr lang="en-AU" dirty="0" smtClean="0"/>
              <a:t>What could possibly go wrong?</a:t>
            </a: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228600" y="3505200"/>
            <a:ext cx="1600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 smtClean="0">
                <a:solidFill>
                  <a:schemeClr val="bg1"/>
                </a:solidFill>
              </a:rPr>
              <a:t>...</a:t>
            </a:r>
          </a:p>
          <a:p>
            <a:r>
              <a:rPr lang="en-AU" sz="2800" dirty="0" smtClean="0">
                <a:solidFill>
                  <a:schemeClr val="bg1"/>
                </a:solidFill>
              </a:rPr>
              <a:t>x = x+1</a:t>
            </a:r>
          </a:p>
          <a:p>
            <a:r>
              <a:rPr lang="en-AU" sz="2800" dirty="0" smtClean="0">
                <a:solidFill>
                  <a:schemeClr val="bg1"/>
                </a:solidFill>
              </a:rPr>
              <a:t>...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>
            <p:custDataLst>
              <p:tags r:id="rId4"/>
            </p:custDataLst>
          </p:nvPr>
        </p:nvSpPr>
        <p:spPr>
          <a:xfrm>
            <a:off x="6553200" y="3581400"/>
            <a:ext cx="2362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 smtClean="0">
                <a:solidFill>
                  <a:schemeClr val="bg1"/>
                </a:solidFill>
              </a:rPr>
              <a:t>...</a:t>
            </a:r>
          </a:p>
          <a:p>
            <a:r>
              <a:rPr lang="en-AU" sz="2800" dirty="0" smtClean="0">
                <a:solidFill>
                  <a:schemeClr val="bg1"/>
                </a:solidFill>
              </a:rPr>
              <a:t>while (x==5) {</a:t>
            </a:r>
            <a:br>
              <a:rPr lang="en-AU" sz="2800" dirty="0" smtClean="0">
                <a:solidFill>
                  <a:schemeClr val="bg1"/>
                </a:solidFill>
              </a:rPr>
            </a:br>
            <a:r>
              <a:rPr lang="en-AU" sz="2800" dirty="0" smtClean="0">
                <a:solidFill>
                  <a:schemeClr val="bg1"/>
                </a:solidFill>
              </a:rPr>
              <a:t>  // wait</a:t>
            </a:r>
          </a:p>
          <a:p>
            <a:r>
              <a:rPr lang="en-AU" sz="2800" dirty="0" smtClean="0">
                <a:solidFill>
                  <a:schemeClr val="bg1"/>
                </a:solidFill>
              </a:rPr>
              <a:t>}</a:t>
            </a:r>
          </a:p>
          <a:p>
            <a:r>
              <a:rPr lang="en-AU" sz="2800" dirty="0" smtClean="0">
                <a:solidFill>
                  <a:schemeClr val="bg1"/>
                </a:solidFill>
              </a:rPr>
              <a:t>...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>
            <p:custDataLst>
              <p:tags r:id="rId5"/>
            </p:custDataLst>
          </p:nvPr>
        </p:nvSpPr>
        <p:spPr>
          <a:xfrm>
            <a:off x="1676400" y="36576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Core0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6"/>
            </p:custDataLst>
          </p:nvPr>
        </p:nvSpPr>
        <p:spPr>
          <a:xfrm>
            <a:off x="3048000" y="36576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Core1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7"/>
            </p:custDataLst>
          </p:nvPr>
        </p:nvSpPr>
        <p:spPr>
          <a:xfrm>
            <a:off x="5257800" y="36576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Core3</a:t>
            </a:r>
            <a:endParaRPr lang="en-US" sz="2400" dirty="0"/>
          </a:p>
        </p:txBody>
      </p:sp>
      <p:sp>
        <p:nvSpPr>
          <p:cNvPr id="12" name="Rectangle 11"/>
          <p:cNvSpPr/>
          <p:nvPr>
            <p:custDataLst>
              <p:tags r:id="rId8"/>
            </p:custDataLst>
          </p:nvPr>
        </p:nvSpPr>
        <p:spPr>
          <a:xfrm>
            <a:off x="5257800" y="41148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3" name="Rectangle 12"/>
          <p:cNvSpPr/>
          <p:nvPr>
            <p:custDataLst>
              <p:tags r:id="rId9"/>
            </p:custDataLst>
          </p:nvPr>
        </p:nvSpPr>
        <p:spPr>
          <a:xfrm>
            <a:off x="3048000" y="41148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4" name="Rectangle 13"/>
          <p:cNvSpPr/>
          <p:nvPr>
            <p:custDataLst>
              <p:tags r:id="rId10"/>
            </p:custDataLst>
          </p:nvPr>
        </p:nvSpPr>
        <p:spPr>
          <a:xfrm>
            <a:off x="1676400" y="41148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5" name="Rectangle 14"/>
          <p:cNvSpPr/>
          <p:nvPr>
            <p:custDataLst>
              <p:tags r:id="rId11"/>
            </p:custDataLst>
          </p:nvPr>
        </p:nvSpPr>
        <p:spPr>
          <a:xfrm>
            <a:off x="2590800" y="5943600"/>
            <a:ext cx="12954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6" name="Rectangle 15"/>
          <p:cNvSpPr/>
          <p:nvPr>
            <p:custDataLst>
              <p:tags r:id="rId12"/>
            </p:custDataLst>
          </p:nvPr>
        </p:nvSpPr>
        <p:spPr>
          <a:xfrm>
            <a:off x="4419600" y="59436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I/O</a:t>
            </a:r>
            <a:endParaRPr lang="en-US" sz="2400" dirty="0"/>
          </a:p>
        </p:txBody>
      </p:sp>
      <p:sp>
        <p:nvSpPr>
          <p:cNvPr id="17" name="Rectangle 16"/>
          <p:cNvSpPr/>
          <p:nvPr>
            <p:custDataLst>
              <p:tags r:id="rId13"/>
            </p:custDataLst>
          </p:nvPr>
        </p:nvSpPr>
        <p:spPr>
          <a:xfrm>
            <a:off x="1676400" y="5029200"/>
            <a:ext cx="4648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Interconnect</a:t>
            </a:r>
            <a:endParaRPr lang="en-US" sz="2400" dirty="0"/>
          </a:p>
        </p:txBody>
      </p:sp>
      <p:sp>
        <p:nvSpPr>
          <p:cNvPr id="18" name="TextBox 17"/>
          <p:cNvSpPr txBox="1"/>
          <p:nvPr>
            <p:custDataLst>
              <p:tags r:id="rId14"/>
            </p:custDataLst>
          </p:nvPr>
        </p:nvSpPr>
        <p:spPr>
          <a:xfrm>
            <a:off x="4343400" y="3330714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cxnSp>
        <p:nvCxnSpPr>
          <p:cNvPr id="19" name="Straight Arrow Connector 18"/>
          <p:cNvCxnSpPr/>
          <p:nvPr>
            <p:custDataLst>
              <p:tags r:id="rId15"/>
            </p:custDataLst>
          </p:nvPr>
        </p:nvCxnSpPr>
        <p:spPr>
          <a:xfrm rot="5400000">
            <a:off x="2020094" y="47617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16"/>
            </p:custDataLst>
          </p:nvPr>
        </p:nvCxnSpPr>
        <p:spPr>
          <a:xfrm rot="5400000">
            <a:off x="3390105" y="47617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7"/>
            </p:custDataLst>
          </p:nvPr>
        </p:nvCxnSpPr>
        <p:spPr>
          <a:xfrm rot="5400000">
            <a:off x="5601494" y="47617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18"/>
            </p:custDataLst>
          </p:nvPr>
        </p:nvCxnSpPr>
        <p:spPr>
          <a:xfrm rot="5400000">
            <a:off x="3086894" y="56761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19"/>
            </p:custDataLst>
          </p:nvPr>
        </p:nvCxnSpPr>
        <p:spPr>
          <a:xfrm rot="5400000">
            <a:off x="4761706" y="56761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37093" name="Group 5337092"/>
          <p:cNvGrpSpPr/>
          <p:nvPr/>
        </p:nvGrpSpPr>
        <p:grpSpPr>
          <a:xfrm>
            <a:off x="1555516" y="4134445"/>
            <a:ext cx="4953309" cy="2134196"/>
            <a:chOff x="1555516" y="4134445"/>
            <a:chExt cx="4953309" cy="2134196"/>
          </a:xfrm>
        </p:grpSpPr>
        <p:sp>
          <p:nvSpPr>
            <p:cNvPr id="2" name="SMARTInkAnnotation155"/>
            <p:cNvSpPr/>
            <p:nvPr/>
          </p:nvSpPr>
          <p:spPr>
            <a:xfrm>
              <a:off x="3018234" y="6041077"/>
              <a:ext cx="366119" cy="227564"/>
            </a:xfrm>
            <a:custGeom>
              <a:avLst/>
              <a:gdLst/>
              <a:ahLst/>
              <a:cxnLst/>
              <a:rect l="0" t="0" r="0" b="0"/>
              <a:pathLst>
                <a:path w="366119" h="227564">
                  <a:moveTo>
                    <a:pt x="0" y="227563"/>
                  </a:moveTo>
                  <a:lnTo>
                    <a:pt x="0" y="188530"/>
                  </a:lnTo>
                  <a:lnTo>
                    <a:pt x="993" y="180705"/>
                  </a:lnTo>
                  <a:lnTo>
                    <a:pt x="2646" y="172512"/>
                  </a:lnTo>
                  <a:lnTo>
                    <a:pt x="4741" y="164073"/>
                  </a:lnTo>
                  <a:lnTo>
                    <a:pt x="7129" y="155472"/>
                  </a:lnTo>
                  <a:lnTo>
                    <a:pt x="15232" y="128151"/>
                  </a:lnTo>
                  <a:lnTo>
                    <a:pt x="20991" y="106651"/>
                  </a:lnTo>
                  <a:lnTo>
                    <a:pt x="24908" y="96353"/>
                  </a:lnTo>
                  <a:lnTo>
                    <a:pt x="29503" y="86512"/>
                  </a:lnTo>
                  <a:lnTo>
                    <a:pt x="34552" y="76975"/>
                  </a:lnTo>
                  <a:lnTo>
                    <a:pt x="38910" y="67640"/>
                  </a:lnTo>
                  <a:lnTo>
                    <a:pt x="42807" y="58440"/>
                  </a:lnTo>
                  <a:lnTo>
                    <a:pt x="46398" y="49330"/>
                  </a:lnTo>
                  <a:lnTo>
                    <a:pt x="50775" y="41273"/>
                  </a:lnTo>
                  <a:lnTo>
                    <a:pt x="55678" y="33916"/>
                  </a:lnTo>
                  <a:lnTo>
                    <a:pt x="60932" y="27028"/>
                  </a:lnTo>
                  <a:lnTo>
                    <a:pt x="65425" y="22436"/>
                  </a:lnTo>
                  <a:lnTo>
                    <a:pt x="73065" y="17333"/>
                  </a:lnTo>
                  <a:lnTo>
                    <a:pt x="76491" y="16965"/>
                  </a:lnTo>
                  <a:lnTo>
                    <a:pt x="79768" y="17711"/>
                  </a:lnTo>
                  <a:lnTo>
                    <a:pt x="82945" y="19201"/>
                  </a:lnTo>
                  <a:lnTo>
                    <a:pt x="86054" y="23170"/>
                  </a:lnTo>
                  <a:lnTo>
                    <a:pt x="89120" y="28793"/>
                  </a:lnTo>
                  <a:lnTo>
                    <a:pt x="92155" y="35519"/>
                  </a:lnTo>
                  <a:lnTo>
                    <a:pt x="94179" y="42980"/>
                  </a:lnTo>
                  <a:lnTo>
                    <a:pt x="95528" y="50929"/>
                  </a:lnTo>
                  <a:lnTo>
                    <a:pt x="96428" y="59205"/>
                  </a:lnTo>
                  <a:lnTo>
                    <a:pt x="98020" y="68692"/>
                  </a:lnTo>
                  <a:lnTo>
                    <a:pt x="100073" y="78985"/>
                  </a:lnTo>
                  <a:lnTo>
                    <a:pt x="102434" y="89816"/>
                  </a:lnTo>
                  <a:lnTo>
                    <a:pt x="104008" y="100013"/>
                  </a:lnTo>
                  <a:lnTo>
                    <a:pt x="105058" y="109788"/>
                  </a:lnTo>
                  <a:lnTo>
                    <a:pt x="105757" y="119280"/>
                  </a:lnTo>
                  <a:lnTo>
                    <a:pt x="106224" y="127594"/>
                  </a:lnTo>
                  <a:lnTo>
                    <a:pt x="106742" y="142122"/>
                  </a:lnTo>
                  <a:lnTo>
                    <a:pt x="107034" y="156717"/>
                  </a:lnTo>
                  <a:lnTo>
                    <a:pt x="108066" y="158505"/>
                  </a:lnTo>
                  <a:lnTo>
                    <a:pt x="109748" y="158703"/>
                  </a:lnTo>
                  <a:lnTo>
                    <a:pt x="111861" y="157844"/>
                  </a:lnTo>
                  <a:lnTo>
                    <a:pt x="119575" y="151895"/>
                  </a:lnTo>
                  <a:lnTo>
                    <a:pt x="123372" y="147352"/>
                  </a:lnTo>
                  <a:lnTo>
                    <a:pt x="127889" y="141347"/>
                  </a:lnTo>
                  <a:lnTo>
                    <a:pt x="132885" y="134367"/>
                  </a:lnTo>
                  <a:lnTo>
                    <a:pt x="140183" y="125745"/>
                  </a:lnTo>
                  <a:lnTo>
                    <a:pt x="149018" y="116028"/>
                  </a:lnTo>
                  <a:lnTo>
                    <a:pt x="158877" y="105582"/>
                  </a:lnTo>
                  <a:lnTo>
                    <a:pt x="168426" y="94648"/>
                  </a:lnTo>
                  <a:lnTo>
                    <a:pt x="177768" y="83391"/>
                  </a:lnTo>
                  <a:lnTo>
                    <a:pt x="186973" y="71917"/>
                  </a:lnTo>
                  <a:lnTo>
                    <a:pt x="196086" y="61292"/>
                  </a:lnTo>
                  <a:lnTo>
                    <a:pt x="205138" y="51231"/>
                  </a:lnTo>
                  <a:lnTo>
                    <a:pt x="223134" y="32115"/>
                  </a:lnTo>
                  <a:lnTo>
                    <a:pt x="241053" y="13698"/>
                  </a:lnTo>
                  <a:lnTo>
                    <a:pt x="249006" y="7596"/>
                  </a:lnTo>
                  <a:lnTo>
                    <a:pt x="256294" y="3528"/>
                  </a:lnTo>
                  <a:lnTo>
                    <a:pt x="263136" y="816"/>
                  </a:lnTo>
                  <a:lnTo>
                    <a:pt x="269682" y="0"/>
                  </a:lnTo>
                  <a:lnTo>
                    <a:pt x="276030" y="448"/>
                  </a:lnTo>
                  <a:lnTo>
                    <a:pt x="282247" y="1739"/>
                  </a:lnTo>
                  <a:lnTo>
                    <a:pt x="288376" y="4584"/>
                  </a:lnTo>
                  <a:lnTo>
                    <a:pt x="294446" y="8466"/>
                  </a:lnTo>
                  <a:lnTo>
                    <a:pt x="300477" y="13037"/>
                  </a:lnTo>
                  <a:lnTo>
                    <a:pt x="306482" y="19061"/>
                  </a:lnTo>
                  <a:lnTo>
                    <a:pt x="312470" y="26055"/>
                  </a:lnTo>
                  <a:lnTo>
                    <a:pt x="318446" y="33693"/>
                  </a:lnTo>
                  <a:lnTo>
                    <a:pt x="324415" y="42754"/>
                  </a:lnTo>
                  <a:lnTo>
                    <a:pt x="330378" y="52764"/>
                  </a:lnTo>
                  <a:lnTo>
                    <a:pt x="336338" y="63406"/>
                  </a:lnTo>
                  <a:lnTo>
                    <a:pt x="341303" y="74468"/>
                  </a:lnTo>
                  <a:lnTo>
                    <a:pt x="345606" y="85812"/>
                  </a:lnTo>
                  <a:lnTo>
                    <a:pt x="349466" y="97344"/>
                  </a:lnTo>
                  <a:lnTo>
                    <a:pt x="353033" y="109993"/>
                  </a:lnTo>
                  <a:lnTo>
                    <a:pt x="356402" y="123387"/>
                  </a:lnTo>
                  <a:lnTo>
                    <a:pt x="359640" y="137277"/>
                  </a:lnTo>
                  <a:lnTo>
                    <a:pt x="361799" y="150504"/>
                  </a:lnTo>
                  <a:lnTo>
                    <a:pt x="363239" y="163293"/>
                  </a:lnTo>
                  <a:lnTo>
                    <a:pt x="366118" y="200774"/>
                  </a:lnTo>
                </a:path>
              </a:pathLst>
            </a:custGeom>
            <a:ln w="38100" cap="flat" cmpd="sng" algn="ctr">
              <a:solidFill>
                <a:srgbClr val="FFD7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Annotation156"/>
            <p:cNvSpPr/>
            <p:nvPr/>
          </p:nvSpPr>
          <p:spPr>
            <a:xfrm>
              <a:off x="1889273" y="4179126"/>
              <a:ext cx="286410" cy="241070"/>
            </a:xfrm>
            <a:custGeom>
              <a:avLst/>
              <a:gdLst/>
              <a:ahLst/>
              <a:cxnLst/>
              <a:rect l="0" t="0" r="0" b="0"/>
              <a:pathLst>
                <a:path w="286410" h="241070">
                  <a:moveTo>
                    <a:pt x="244922" y="8897"/>
                  </a:moveTo>
                  <a:lnTo>
                    <a:pt x="244922" y="336"/>
                  </a:lnTo>
                  <a:lnTo>
                    <a:pt x="236801" y="40"/>
                  </a:lnTo>
                  <a:lnTo>
                    <a:pt x="227753" y="0"/>
                  </a:lnTo>
                  <a:lnTo>
                    <a:pt x="221570" y="981"/>
                  </a:lnTo>
                  <a:lnTo>
                    <a:pt x="214471" y="2628"/>
                  </a:lnTo>
                  <a:lnTo>
                    <a:pt x="206762" y="4718"/>
                  </a:lnTo>
                  <a:lnTo>
                    <a:pt x="197654" y="8095"/>
                  </a:lnTo>
                  <a:lnTo>
                    <a:pt x="187613" y="12331"/>
                  </a:lnTo>
                  <a:lnTo>
                    <a:pt x="176950" y="17140"/>
                  </a:lnTo>
                  <a:lnTo>
                    <a:pt x="133501" y="38128"/>
                  </a:lnTo>
                  <a:lnTo>
                    <a:pt x="118055" y="46244"/>
                  </a:lnTo>
                  <a:lnTo>
                    <a:pt x="87665" y="63199"/>
                  </a:lnTo>
                  <a:lnTo>
                    <a:pt x="42664" y="89479"/>
                  </a:lnTo>
                  <a:lnTo>
                    <a:pt x="30708" y="97345"/>
                  </a:lnTo>
                  <a:lnTo>
                    <a:pt x="20754" y="104573"/>
                  </a:lnTo>
                  <a:lnTo>
                    <a:pt x="12133" y="111376"/>
                  </a:lnTo>
                  <a:lnTo>
                    <a:pt x="6386" y="116904"/>
                  </a:lnTo>
                  <a:lnTo>
                    <a:pt x="2554" y="121582"/>
                  </a:lnTo>
                  <a:lnTo>
                    <a:pt x="0" y="125692"/>
                  </a:lnTo>
                  <a:lnTo>
                    <a:pt x="281" y="128432"/>
                  </a:lnTo>
                  <a:lnTo>
                    <a:pt x="2453" y="130259"/>
                  </a:lnTo>
                  <a:lnTo>
                    <a:pt x="5885" y="131477"/>
                  </a:lnTo>
                  <a:lnTo>
                    <a:pt x="12143" y="132289"/>
                  </a:lnTo>
                  <a:lnTo>
                    <a:pt x="20283" y="132830"/>
                  </a:lnTo>
                  <a:lnTo>
                    <a:pt x="29678" y="133191"/>
                  </a:lnTo>
                  <a:lnTo>
                    <a:pt x="41895" y="132440"/>
                  </a:lnTo>
                  <a:lnTo>
                    <a:pt x="55993" y="130946"/>
                  </a:lnTo>
                  <a:lnTo>
                    <a:pt x="71344" y="128958"/>
                  </a:lnTo>
                  <a:lnTo>
                    <a:pt x="87532" y="127634"/>
                  </a:lnTo>
                  <a:lnTo>
                    <a:pt x="104276" y="126750"/>
                  </a:lnTo>
                  <a:lnTo>
                    <a:pt x="138757" y="125769"/>
                  </a:lnTo>
                  <a:lnTo>
                    <a:pt x="222453" y="125086"/>
                  </a:lnTo>
                  <a:lnTo>
                    <a:pt x="235896" y="126044"/>
                  </a:lnTo>
                  <a:lnTo>
                    <a:pt x="247834" y="127675"/>
                  </a:lnTo>
                  <a:lnTo>
                    <a:pt x="258770" y="129754"/>
                  </a:lnTo>
                  <a:lnTo>
                    <a:pt x="267052" y="134117"/>
                  </a:lnTo>
                  <a:lnTo>
                    <a:pt x="273566" y="140002"/>
                  </a:lnTo>
                  <a:lnTo>
                    <a:pt x="278901" y="146902"/>
                  </a:lnTo>
                  <a:lnTo>
                    <a:pt x="282457" y="153486"/>
                  </a:lnTo>
                  <a:lnTo>
                    <a:pt x="284828" y="159861"/>
                  </a:lnTo>
                  <a:lnTo>
                    <a:pt x="286409" y="166094"/>
                  </a:lnTo>
                  <a:lnTo>
                    <a:pt x="284486" y="173226"/>
                  </a:lnTo>
                  <a:lnTo>
                    <a:pt x="280228" y="180958"/>
                  </a:lnTo>
                  <a:lnTo>
                    <a:pt x="274413" y="189088"/>
                  </a:lnTo>
                  <a:lnTo>
                    <a:pt x="266567" y="196494"/>
                  </a:lnTo>
                  <a:lnTo>
                    <a:pt x="257367" y="203414"/>
                  </a:lnTo>
                  <a:lnTo>
                    <a:pt x="247266" y="210013"/>
                  </a:lnTo>
                  <a:lnTo>
                    <a:pt x="236563" y="216396"/>
                  </a:lnTo>
                  <a:lnTo>
                    <a:pt x="225459" y="222636"/>
                  </a:lnTo>
                  <a:lnTo>
                    <a:pt x="214087" y="228780"/>
                  </a:lnTo>
                  <a:lnTo>
                    <a:pt x="203529" y="232876"/>
                  </a:lnTo>
                  <a:lnTo>
                    <a:pt x="193514" y="235608"/>
                  </a:lnTo>
                  <a:lnTo>
                    <a:pt x="164555" y="241069"/>
                  </a:lnTo>
                </a:path>
              </a:pathLst>
            </a:custGeom>
            <a:ln w="38100" cap="flat" cmpd="sng" algn="ctr">
              <a:solidFill>
                <a:srgbClr val="FFD7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Annotation157"/>
            <p:cNvSpPr/>
            <p:nvPr/>
          </p:nvSpPr>
          <p:spPr>
            <a:xfrm>
              <a:off x="1946672" y="4170164"/>
              <a:ext cx="26790" cy="250032"/>
            </a:xfrm>
            <a:custGeom>
              <a:avLst/>
              <a:gdLst/>
              <a:ahLst/>
              <a:cxnLst/>
              <a:rect l="0" t="0" r="0" b="0"/>
              <a:pathLst>
                <a:path w="26790" h="250032">
                  <a:moveTo>
                    <a:pt x="0" y="0"/>
                  </a:moveTo>
                  <a:lnTo>
                    <a:pt x="0" y="4740"/>
                  </a:lnTo>
                  <a:lnTo>
                    <a:pt x="992" y="9113"/>
                  </a:lnTo>
                  <a:lnTo>
                    <a:pt x="2646" y="15005"/>
                  </a:lnTo>
                  <a:lnTo>
                    <a:pt x="7129" y="29489"/>
                  </a:lnTo>
                  <a:lnTo>
                    <a:pt x="12428" y="45848"/>
                  </a:lnTo>
                  <a:lnTo>
                    <a:pt x="15231" y="56363"/>
                  </a:lnTo>
                  <a:lnTo>
                    <a:pt x="18091" y="68333"/>
                  </a:lnTo>
                  <a:lnTo>
                    <a:pt x="20990" y="81274"/>
                  </a:lnTo>
                  <a:lnTo>
                    <a:pt x="22923" y="95854"/>
                  </a:lnTo>
                  <a:lnTo>
                    <a:pt x="24212" y="111528"/>
                  </a:lnTo>
                  <a:lnTo>
                    <a:pt x="25071" y="127930"/>
                  </a:lnTo>
                  <a:lnTo>
                    <a:pt x="26025" y="159384"/>
                  </a:lnTo>
                  <a:lnTo>
                    <a:pt x="26789" y="250031"/>
                  </a:lnTo>
                </a:path>
              </a:pathLst>
            </a:custGeom>
            <a:ln w="38100" cap="flat" cmpd="sng" algn="ctr">
              <a:solidFill>
                <a:srgbClr val="FFD7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Annotation158"/>
            <p:cNvSpPr/>
            <p:nvPr/>
          </p:nvSpPr>
          <p:spPr>
            <a:xfrm>
              <a:off x="2313201" y="4154067"/>
              <a:ext cx="267479" cy="202444"/>
            </a:xfrm>
            <a:custGeom>
              <a:avLst/>
              <a:gdLst/>
              <a:ahLst/>
              <a:cxnLst/>
              <a:rect l="0" t="0" r="0" b="0"/>
              <a:pathLst>
                <a:path w="267479" h="202444">
                  <a:moveTo>
                    <a:pt x="35307" y="51815"/>
                  </a:moveTo>
                  <a:lnTo>
                    <a:pt x="14316" y="30825"/>
                  </a:lnTo>
                  <a:lnTo>
                    <a:pt x="12383" y="27900"/>
                  </a:lnTo>
                  <a:lnTo>
                    <a:pt x="10236" y="22004"/>
                  </a:lnTo>
                  <a:lnTo>
                    <a:pt x="6636" y="16076"/>
                  </a:lnTo>
                  <a:lnTo>
                    <a:pt x="4286" y="13107"/>
                  </a:lnTo>
                  <a:lnTo>
                    <a:pt x="1676" y="7162"/>
                  </a:lnTo>
                  <a:lnTo>
                    <a:pt x="0" y="0"/>
                  </a:lnTo>
                  <a:lnTo>
                    <a:pt x="855" y="405"/>
                  </a:lnTo>
                  <a:lnTo>
                    <a:pt x="8783" y="6707"/>
                  </a:lnTo>
                  <a:lnTo>
                    <a:pt x="21534" y="15562"/>
                  </a:lnTo>
                  <a:lnTo>
                    <a:pt x="29101" y="21693"/>
                  </a:lnTo>
                  <a:lnTo>
                    <a:pt x="37123" y="28758"/>
                  </a:lnTo>
                  <a:lnTo>
                    <a:pt x="45447" y="36443"/>
                  </a:lnTo>
                  <a:lnTo>
                    <a:pt x="54966" y="44544"/>
                  </a:lnTo>
                  <a:lnTo>
                    <a:pt x="76125" y="61482"/>
                  </a:lnTo>
                  <a:lnTo>
                    <a:pt x="110350" y="87753"/>
                  </a:lnTo>
                  <a:lnTo>
                    <a:pt x="122046" y="97602"/>
                  </a:lnTo>
                  <a:lnTo>
                    <a:pt x="133813" y="108137"/>
                  </a:lnTo>
                  <a:lnTo>
                    <a:pt x="145626" y="119129"/>
                  </a:lnTo>
                  <a:lnTo>
                    <a:pt x="157470" y="128441"/>
                  </a:lnTo>
                  <a:lnTo>
                    <a:pt x="169335" y="136634"/>
                  </a:lnTo>
                  <a:lnTo>
                    <a:pt x="181213" y="144080"/>
                  </a:lnTo>
                  <a:lnTo>
                    <a:pt x="192109" y="152020"/>
                  </a:lnTo>
                  <a:lnTo>
                    <a:pt x="202349" y="160290"/>
                  </a:lnTo>
                  <a:lnTo>
                    <a:pt x="212153" y="168780"/>
                  </a:lnTo>
                  <a:lnTo>
                    <a:pt x="221665" y="176425"/>
                  </a:lnTo>
                  <a:lnTo>
                    <a:pt x="230983" y="183505"/>
                  </a:lnTo>
                  <a:lnTo>
                    <a:pt x="240172" y="190210"/>
                  </a:lnTo>
                  <a:lnTo>
                    <a:pt x="247290" y="194680"/>
                  </a:lnTo>
                  <a:lnTo>
                    <a:pt x="253027" y="197660"/>
                  </a:lnTo>
                  <a:lnTo>
                    <a:pt x="264624" y="202443"/>
                  </a:lnTo>
                  <a:lnTo>
                    <a:pt x="265576" y="201843"/>
                  </a:lnTo>
                  <a:lnTo>
                    <a:pt x="266210" y="200452"/>
                  </a:lnTo>
                  <a:lnTo>
                    <a:pt x="267478" y="194690"/>
                  </a:lnTo>
                </a:path>
              </a:pathLst>
            </a:custGeom>
            <a:ln w="38100" cap="flat" cmpd="sng" algn="ctr">
              <a:solidFill>
                <a:srgbClr val="FFD7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Annotation159"/>
            <p:cNvSpPr/>
            <p:nvPr/>
          </p:nvSpPr>
          <p:spPr>
            <a:xfrm>
              <a:off x="2330648" y="4134554"/>
              <a:ext cx="258962" cy="187415"/>
            </a:xfrm>
            <a:custGeom>
              <a:avLst/>
              <a:gdLst/>
              <a:ahLst/>
              <a:cxnLst/>
              <a:rect l="0" t="0" r="0" b="0"/>
              <a:pathLst>
                <a:path w="258962" h="187415">
                  <a:moveTo>
                    <a:pt x="258961" y="8821"/>
                  </a:moveTo>
                  <a:lnTo>
                    <a:pt x="258961" y="1133"/>
                  </a:lnTo>
                  <a:lnTo>
                    <a:pt x="257969" y="718"/>
                  </a:lnTo>
                  <a:lnTo>
                    <a:pt x="250840" y="136"/>
                  </a:lnTo>
                  <a:lnTo>
                    <a:pt x="241792" y="0"/>
                  </a:lnTo>
                  <a:lnTo>
                    <a:pt x="235609" y="1948"/>
                  </a:lnTo>
                  <a:lnTo>
                    <a:pt x="228510" y="5231"/>
                  </a:lnTo>
                  <a:lnTo>
                    <a:pt x="220801" y="9405"/>
                  </a:lnTo>
                  <a:lnTo>
                    <a:pt x="199007" y="21978"/>
                  </a:lnTo>
                  <a:lnTo>
                    <a:pt x="186249" y="29499"/>
                  </a:lnTo>
                  <a:lnTo>
                    <a:pt x="171791" y="39473"/>
                  </a:lnTo>
                  <a:lnTo>
                    <a:pt x="156199" y="51084"/>
                  </a:lnTo>
                  <a:lnTo>
                    <a:pt x="139852" y="63785"/>
                  </a:lnTo>
                  <a:lnTo>
                    <a:pt x="123000" y="78206"/>
                  </a:lnTo>
                  <a:lnTo>
                    <a:pt x="105813" y="93773"/>
                  </a:lnTo>
                  <a:lnTo>
                    <a:pt x="88401" y="110104"/>
                  </a:lnTo>
                  <a:lnTo>
                    <a:pt x="53181" y="141479"/>
                  </a:lnTo>
                  <a:lnTo>
                    <a:pt x="0" y="187414"/>
                  </a:lnTo>
                </a:path>
              </a:pathLst>
            </a:custGeom>
            <a:ln w="38100" cap="flat" cmpd="sng" algn="ctr">
              <a:solidFill>
                <a:srgbClr val="FFD7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Annotation160"/>
            <p:cNvSpPr/>
            <p:nvPr/>
          </p:nvSpPr>
          <p:spPr>
            <a:xfrm>
              <a:off x="1895501" y="4196953"/>
              <a:ext cx="262926" cy="268190"/>
            </a:xfrm>
            <a:custGeom>
              <a:avLst/>
              <a:gdLst/>
              <a:ahLst/>
              <a:cxnLst/>
              <a:rect l="0" t="0" r="0" b="0"/>
              <a:pathLst>
                <a:path w="262926" h="268190">
                  <a:moveTo>
                    <a:pt x="185116" y="0"/>
                  </a:moveTo>
                  <a:lnTo>
                    <a:pt x="180375" y="4740"/>
                  </a:lnTo>
                  <a:lnTo>
                    <a:pt x="176995" y="6137"/>
                  </a:lnTo>
                  <a:lnTo>
                    <a:pt x="172756" y="7068"/>
                  </a:lnTo>
                  <a:lnTo>
                    <a:pt x="167947" y="7688"/>
                  </a:lnTo>
                  <a:lnTo>
                    <a:pt x="161764" y="10086"/>
                  </a:lnTo>
                  <a:lnTo>
                    <a:pt x="154665" y="13670"/>
                  </a:lnTo>
                  <a:lnTo>
                    <a:pt x="146956" y="18043"/>
                  </a:lnTo>
                  <a:lnTo>
                    <a:pt x="139832" y="24927"/>
                  </a:lnTo>
                  <a:lnTo>
                    <a:pt x="133099" y="33485"/>
                  </a:lnTo>
                  <a:lnTo>
                    <a:pt x="126625" y="43159"/>
                  </a:lnTo>
                  <a:lnTo>
                    <a:pt x="120325" y="54570"/>
                  </a:lnTo>
                  <a:lnTo>
                    <a:pt x="114141" y="67138"/>
                  </a:lnTo>
                  <a:lnTo>
                    <a:pt x="108034" y="80477"/>
                  </a:lnTo>
                  <a:lnTo>
                    <a:pt x="102970" y="94331"/>
                  </a:lnTo>
                  <a:lnTo>
                    <a:pt x="98602" y="108528"/>
                  </a:lnTo>
                  <a:lnTo>
                    <a:pt x="94698" y="122954"/>
                  </a:lnTo>
                  <a:lnTo>
                    <a:pt x="92095" y="137532"/>
                  </a:lnTo>
                  <a:lnTo>
                    <a:pt x="90360" y="152211"/>
                  </a:lnTo>
                  <a:lnTo>
                    <a:pt x="89203" y="166959"/>
                  </a:lnTo>
                  <a:lnTo>
                    <a:pt x="89424" y="181751"/>
                  </a:lnTo>
                  <a:lnTo>
                    <a:pt x="90564" y="196574"/>
                  </a:lnTo>
                  <a:lnTo>
                    <a:pt x="92315" y="211416"/>
                  </a:lnTo>
                  <a:lnTo>
                    <a:pt x="95468" y="223296"/>
                  </a:lnTo>
                  <a:lnTo>
                    <a:pt x="99554" y="233200"/>
                  </a:lnTo>
                  <a:lnTo>
                    <a:pt x="104262" y="241787"/>
                  </a:lnTo>
                  <a:lnTo>
                    <a:pt x="110377" y="249496"/>
                  </a:lnTo>
                  <a:lnTo>
                    <a:pt x="117431" y="256620"/>
                  </a:lnTo>
                  <a:lnTo>
                    <a:pt x="125110" y="263353"/>
                  </a:lnTo>
                  <a:lnTo>
                    <a:pt x="134198" y="266850"/>
                  </a:lnTo>
                  <a:lnTo>
                    <a:pt x="144225" y="268189"/>
                  </a:lnTo>
                  <a:lnTo>
                    <a:pt x="154879" y="268090"/>
                  </a:lnTo>
                  <a:lnTo>
                    <a:pt x="164958" y="265047"/>
                  </a:lnTo>
                  <a:lnTo>
                    <a:pt x="174654" y="260042"/>
                  </a:lnTo>
                  <a:lnTo>
                    <a:pt x="184094" y="253728"/>
                  </a:lnTo>
                  <a:lnTo>
                    <a:pt x="205167" y="238776"/>
                  </a:lnTo>
                  <a:lnTo>
                    <a:pt x="216343" y="230622"/>
                  </a:lnTo>
                  <a:lnTo>
                    <a:pt x="225777" y="220225"/>
                  </a:lnTo>
                  <a:lnTo>
                    <a:pt x="234052" y="208332"/>
                  </a:lnTo>
                  <a:lnTo>
                    <a:pt x="241552" y="195443"/>
                  </a:lnTo>
                  <a:lnTo>
                    <a:pt x="247545" y="182881"/>
                  </a:lnTo>
                  <a:lnTo>
                    <a:pt x="252532" y="170538"/>
                  </a:lnTo>
                  <a:lnTo>
                    <a:pt x="256849" y="158340"/>
                  </a:lnTo>
                  <a:lnTo>
                    <a:pt x="259727" y="147232"/>
                  </a:lnTo>
                  <a:lnTo>
                    <a:pt x="261646" y="136850"/>
                  </a:lnTo>
                  <a:lnTo>
                    <a:pt x="262925" y="126952"/>
                  </a:lnTo>
                  <a:lnTo>
                    <a:pt x="262785" y="117377"/>
                  </a:lnTo>
                  <a:lnTo>
                    <a:pt x="261700" y="108017"/>
                  </a:lnTo>
                  <a:lnTo>
                    <a:pt x="259984" y="98801"/>
                  </a:lnTo>
                  <a:lnTo>
                    <a:pt x="256856" y="90672"/>
                  </a:lnTo>
                  <a:lnTo>
                    <a:pt x="252787" y="83268"/>
                  </a:lnTo>
                  <a:lnTo>
                    <a:pt x="248089" y="76348"/>
                  </a:lnTo>
                  <a:lnTo>
                    <a:pt x="242973" y="72727"/>
                  </a:lnTo>
                  <a:lnTo>
                    <a:pt x="237578" y="71305"/>
                  </a:lnTo>
                  <a:lnTo>
                    <a:pt x="231997" y="71349"/>
                  </a:lnTo>
                  <a:lnTo>
                    <a:pt x="225300" y="73363"/>
                  </a:lnTo>
                  <a:lnTo>
                    <a:pt x="217858" y="76690"/>
                  </a:lnTo>
                  <a:lnTo>
                    <a:pt x="209921" y="80892"/>
                  </a:lnTo>
                  <a:lnTo>
                    <a:pt x="200660" y="86670"/>
                  </a:lnTo>
                  <a:lnTo>
                    <a:pt x="190518" y="93499"/>
                  </a:lnTo>
                  <a:lnTo>
                    <a:pt x="179788" y="101028"/>
                  </a:lnTo>
                  <a:lnTo>
                    <a:pt x="169658" y="110016"/>
                  </a:lnTo>
                  <a:lnTo>
                    <a:pt x="159927" y="119977"/>
                  </a:lnTo>
                  <a:lnTo>
                    <a:pt x="150464" y="130586"/>
                  </a:lnTo>
                  <a:lnTo>
                    <a:pt x="142171" y="141628"/>
                  </a:lnTo>
                  <a:lnTo>
                    <a:pt x="134658" y="152958"/>
                  </a:lnTo>
                  <a:lnTo>
                    <a:pt x="121018" y="175137"/>
                  </a:lnTo>
                  <a:lnTo>
                    <a:pt x="108342" y="194917"/>
                  </a:lnTo>
                  <a:lnTo>
                    <a:pt x="104167" y="203366"/>
                  </a:lnTo>
                  <a:lnTo>
                    <a:pt x="101385" y="210984"/>
                  </a:lnTo>
                  <a:lnTo>
                    <a:pt x="99530" y="218047"/>
                  </a:lnTo>
                  <a:lnTo>
                    <a:pt x="99285" y="223747"/>
                  </a:lnTo>
                  <a:lnTo>
                    <a:pt x="100114" y="228540"/>
                  </a:lnTo>
                  <a:lnTo>
                    <a:pt x="101659" y="232727"/>
                  </a:lnTo>
                  <a:lnTo>
                    <a:pt x="103681" y="234526"/>
                  </a:lnTo>
                  <a:lnTo>
                    <a:pt x="106021" y="234734"/>
                  </a:lnTo>
                  <a:lnTo>
                    <a:pt x="108574" y="233880"/>
                  </a:lnTo>
                  <a:lnTo>
                    <a:pt x="111268" y="231326"/>
                  </a:lnTo>
                  <a:lnTo>
                    <a:pt x="116907" y="223197"/>
                  </a:lnTo>
                  <a:lnTo>
                    <a:pt x="130400" y="202724"/>
                  </a:lnTo>
                  <a:lnTo>
                    <a:pt x="134748" y="194680"/>
                  </a:lnTo>
                  <a:lnTo>
                    <a:pt x="138639" y="186342"/>
                  </a:lnTo>
                  <a:lnTo>
                    <a:pt x="142225" y="177806"/>
                  </a:lnTo>
                  <a:lnTo>
                    <a:pt x="144616" y="168146"/>
                  </a:lnTo>
                  <a:lnTo>
                    <a:pt x="146209" y="157738"/>
                  </a:lnTo>
                  <a:lnTo>
                    <a:pt x="147272" y="146831"/>
                  </a:lnTo>
                  <a:lnTo>
                    <a:pt x="145996" y="135591"/>
                  </a:lnTo>
                  <a:lnTo>
                    <a:pt x="143161" y="124128"/>
                  </a:lnTo>
                  <a:lnTo>
                    <a:pt x="139287" y="112518"/>
                  </a:lnTo>
                  <a:lnTo>
                    <a:pt x="135712" y="102793"/>
                  </a:lnTo>
                  <a:lnTo>
                    <a:pt x="132336" y="94326"/>
                  </a:lnTo>
                  <a:lnTo>
                    <a:pt x="129093" y="86696"/>
                  </a:lnTo>
                  <a:lnTo>
                    <a:pt x="123955" y="79625"/>
                  </a:lnTo>
                  <a:lnTo>
                    <a:pt x="117553" y="72927"/>
                  </a:lnTo>
                  <a:lnTo>
                    <a:pt x="110308" y="66477"/>
                  </a:lnTo>
                  <a:lnTo>
                    <a:pt x="102502" y="62178"/>
                  </a:lnTo>
                  <a:lnTo>
                    <a:pt x="94321" y="59311"/>
                  </a:lnTo>
                  <a:lnTo>
                    <a:pt x="85891" y="57400"/>
                  </a:lnTo>
                  <a:lnTo>
                    <a:pt x="78286" y="56126"/>
                  </a:lnTo>
                  <a:lnTo>
                    <a:pt x="71232" y="55277"/>
                  </a:lnTo>
                  <a:lnTo>
                    <a:pt x="64545" y="54710"/>
                  </a:lnTo>
                  <a:lnTo>
                    <a:pt x="57110" y="56317"/>
                  </a:lnTo>
                  <a:lnTo>
                    <a:pt x="49177" y="59373"/>
                  </a:lnTo>
                  <a:lnTo>
                    <a:pt x="40912" y="63394"/>
                  </a:lnTo>
                  <a:lnTo>
                    <a:pt x="33418" y="69052"/>
                  </a:lnTo>
                  <a:lnTo>
                    <a:pt x="26437" y="75800"/>
                  </a:lnTo>
                  <a:lnTo>
                    <a:pt x="19799" y="83276"/>
                  </a:lnTo>
                  <a:lnTo>
                    <a:pt x="14381" y="92228"/>
                  </a:lnTo>
                  <a:lnTo>
                    <a:pt x="9777" y="102165"/>
                  </a:lnTo>
                  <a:lnTo>
                    <a:pt x="5716" y="112758"/>
                  </a:lnTo>
                  <a:lnTo>
                    <a:pt x="3008" y="123789"/>
                  </a:lnTo>
                  <a:lnTo>
                    <a:pt x="1203" y="135112"/>
                  </a:lnTo>
                  <a:lnTo>
                    <a:pt x="0" y="146630"/>
                  </a:lnTo>
                  <a:lnTo>
                    <a:pt x="190" y="157284"/>
                  </a:lnTo>
                  <a:lnTo>
                    <a:pt x="1308" y="167364"/>
                  </a:lnTo>
                  <a:lnTo>
                    <a:pt x="3046" y="177060"/>
                  </a:lnTo>
                  <a:lnTo>
                    <a:pt x="7182" y="185509"/>
                  </a:lnTo>
                  <a:lnTo>
                    <a:pt x="12915" y="193126"/>
                  </a:lnTo>
                  <a:lnTo>
                    <a:pt x="19714" y="200188"/>
                  </a:lnTo>
                  <a:lnTo>
                    <a:pt x="28215" y="204896"/>
                  </a:lnTo>
                  <a:lnTo>
                    <a:pt x="37852" y="208035"/>
                  </a:lnTo>
                  <a:lnTo>
                    <a:pt x="48244" y="210127"/>
                  </a:lnTo>
                  <a:lnTo>
                    <a:pt x="60134" y="209538"/>
                  </a:lnTo>
                  <a:lnTo>
                    <a:pt x="73021" y="207161"/>
                  </a:lnTo>
                  <a:lnTo>
                    <a:pt x="86574" y="203592"/>
                  </a:lnTo>
                  <a:lnTo>
                    <a:pt x="99577" y="199228"/>
                  </a:lnTo>
                  <a:lnTo>
                    <a:pt x="112215" y="194334"/>
                  </a:lnTo>
                  <a:lnTo>
                    <a:pt x="124609" y="189087"/>
                  </a:lnTo>
                  <a:lnTo>
                    <a:pt x="135849" y="182613"/>
                  </a:lnTo>
                  <a:lnTo>
                    <a:pt x="146318" y="175320"/>
                  </a:lnTo>
                  <a:lnTo>
                    <a:pt x="156274" y="167482"/>
                  </a:lnTo>
                  <a:lnTo>
                    <a:pt x="163904" y="158287"/>
                  </a:lnTo>
                  <a:lnTo>
                    <a:pt x="169982" y="148189"/>
                  </a:lnTo>
                  <a:lnTo>
                    <a:pt x="175027" y="137488"/>
                  </a:lnTo>
                  <a:lnTo>
                    <a:pt x="177397" y="127377"/>
                  </a:lnTo>
                  <a:lnTo>
                    <a:pt x="177986" y="117660"/>
                  </a:lnTo>
                  <a:lnTo>
                    <a:pt x="177386" y="108206"/>
                  </a:lnTo>
                  <a:lnTo>
                    <a:pt x="175994" y="98926"/>
                  </a:lnTo>
                  <a:lnTo>
                    <a:pt x="174074" y="89764"/>
                  </a:lnTo>
                  <a:lnTo>
                    <a:pt x="171801" y="80678"/>
                  </a:lnTo>
                  <a:lnTo>
                    <a:pt x="168302" y="72637"/>
                  </a:lnTo>
                  <a:lnTo>
                    <a:pt x="163985" y="65292"/>
                  </a:lnTo>
                  <a:lnTo>
                    <a:pt x="159122" y="58411"/>
                  </a:lnTo>
                  <a:lnTo>
                    <a:pt x="152904" y="53823"/>
                  </a:lnTo>
                  <a:lnTo>
                    <a:pt x="145782" y="50764"/>
                  </a:lnTo>
                  <a:lnTo>
                    <a:pt x="138057" y="48726"/>
                  </a:lnTo>
                  <a:lnTo>
                    <a:pt x="130923" y="47367"/>
                  </a:lnTo>
                  <a:lnTo>
                    <a:pt x="124183" y="46461"/>
                  </a:lnTo>
                  <a:lnTo>
                    <a:pt x="117705" y="45857"/>
                  </a:lnTo>
                  <a:lnTo>
                    <a:pt x="110410" y="47439"/>
                  </a:lnTo>
                  <a:lnTo>
                    <a:pt x="102569" y="50477"/>
                  </a:lnTo>
                  <a:lnTo>
                    <a:pt x="94366" y="54487"/>
                  </a:lnTo>
                  <a:lnTo>
                    <a:pt x="86913" y="60138"/>
                  </a:lnTo>
                  <a:lnTo>
                    <a:pt x="79960" y="66881"/>
                  </a:lnTo>
                  <a:lnTo>
                    <a:pt x="73340" y="74353"/>
                  </a:lnTo>
                  <a:lnTo>
                    <a:pt x="67935" y="84295"/>
                  </a:lnTo>
                  <a:lnTo>
                    <a:pt x="63339" y="95884"/>
                  </a:lnTo>
                  <a:lnTo>
                    <a:pt x="59283" y="108571"/>
                  </a:lnTo>
                  <a:lnTo>
                    <a:pt x="56579" y="120998"/>
                  </a:lnTo>
                  <a:lnTo>
                    <a:pt x="54776" y="133251"/>
                  </a:lnTo>
                  <a:lnTo>
                    <a:pt x="53574" y="145389"/>
                  </a:lnTo>
                  <a:lnTo>
                    <a:pt x="54758" y="157449"/>
                  </a:lnTo>
                  <a:lnTo>
                    <a:pt x="57531" y="169458"/>
                  </a:lnTo>
                  <a:lnTo>
                    <a:pt x="69030" y="205383"/>
                  </a:lnTo>
                </a:path>
              </a:pathLst>
            </a:custGeom>
            <a:ln w="38100" cap="flat" cmpd="sng" algn="ctr">
              <a:solidFill>
                <a:srgbClr val="FFD7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Annotation161"/>
            <p:cNvSpPr/>
            <p:nvPr/>
          </p:nvSpPr>
          <p:spPr>
            <a:xfrm>
              <a:off x="2233022" y="4134445"/>
              <a:ext cx="347658" cy="291813"/>
            </a:xfrm>
            <a:custGeom>
              <a:avLst/>
              <a:gdLst/>
              <a:ahLst/>
              <a:cxnLst/>
              <a:rect l="0" t="0" r="0" b="0"/>
              <a:pathLst>
                <a:path w="347658" h="291813">
                  <a:moveTo>
                    <a:pt x="347657" y="0"/>
                  </a:moveTo>
                  <a:lnTo>
                    <a:pt x="321926" y="0"/>
                  </a:lnTo>
                  <a:lnTo>
                    <a:pt x="315620" y="1985"/>
                  </a:lnTo>
                  <a:lnTo>
                    <a:pt x="308440" y="5292"/>
                  </a:lnTo>
                  <a:lnTo>
                    <a:pt x="291532" y="14258"/>
                  </a:lnTo>
                  <a:lnTo>
                    <a:pt x="270789" y="24858"/>
                  </a:lnTo>
                  <a:lnTo>
                    <a:pt x="259701" y="31455"/>
                  </a:lnTo>
                  <a:lnTo>
                    <a:pt x="248340" y="38829"/>
                  </a:lnTo>
                  <a:lnTo>
                    <a:pt x="236797" y="46722"/>
                  </a:lnTo>
                  <a:lnTo>
                    <a:pt x="223149" y="56945"/>
                  </a:lnTo>
                  <a:lnTo>
                    <a:pt x="192110" y="81533"/>
                  </a:lnTo>
                  <a:lnTo>
                    <a:pt x="176490" y="95035"/>
                  </a:lnTo>
                  <a:lnTo>
                    <a:pt x="161116" y="108998"/>
                  </a:lnTo>
                  <a:lnTo>
                    <a:pt x="130805" y="137740"/>
                  </a:lnTo>
                  <a:lnTo>
                    <a:pt x="60753" y="206703"/>
                  </a:lnTo>
                  <a:lnTo>
                    <a:pt x="50224" y="218170"/>
                  </a:lnTo>
                  <a:lnTo>
                    <a:pt x="41220" y="228790"/>
                  </a:lnTo>
                  <a:lnTo>
                    <a:pt x="33233" y="238847"/>
                  </a:lnTo>
                  <a:lnTo>
                    <a:pt x="26916" y="248528"/>
                  </a:lnTo>
                  <a:lnTo>
                    <a:pt x="21713" y="257959"/>
                  </a:lnTo>
                  <a:lnTo>
                    <a:pt x="17252" y="267223"/>
                  </a:lnTo>
                  <a:lnTo>
                    <a:pt x="13285" y="274391"/>
                  </a:lnTo>
                  <a:lnTo>
                    <a:pt x="9649" y="280162"/>
                  </a:lnTo>
                  <a:lnTo>
                    <a:pt x="1424" y="291812"/>
                  </a:lnTo>
                  <a:lnTo>
                    <a:pt x="750" y="291776"/>
                  </a:lnTo>
                  <a:lnTo>
                    <a:pt x="300" y="290759"/>
                  </a:lnTo>
                  <a:lnTo>
                    <a:pt x="0" y="289090"/>
                  </a:lnTo>
                  <a:lnTo>
                    <a:pt x="792" y="285000"/>
                  </a:lnTo>
                  <a:lnTo>
                    <a:pt x="2312" y="279297"/>
                  </a:lnTo>
                  <a:lnTo>
                    <a:pt x="4318" y="272518"/>
                  </a:lnTo>
                  <a:lnTo>
                    <a:pt x="9192" y="254403"/>
                  </a:lnTo>
                  <a:lnTo>
                    <a:pt x="11881" y="244016"/>
                  </a:lnTo>
                  <a:lnTo>
                    <a:pt x="13674" y="233123"/>
                  </a:lnTo>
                  <a:lnTo>
                    <a:pt x="14869" y="221892"/>
                  </a:lnTo>
                  <a:lnTo>
                    <a:pt x="15666" y="210436"/>
                  </a:lnTo>
                  <a:lnTo>
                    <a:pt x="17189" y="198830"/>
                  </a:lnTo>
                  <a:lnTo>
                    <a:pt x="19197" y="187123"/>
                  </a:lnTo>
                  <a:lnTo>
                    <a:pt x="21528" y="175350"/>
                  </a:lnTo>
                  <a:lnTo>
                    <a:pt x="23082" y="163533"/>
                  </a:lnTo>
                  <a:lnTo>
                    <a:pt x="24117" y="151686"/>
                  </a:lnTo>
                  <a:lnTo>
                    <a:pt x="24808" y="139819"/>
                  </a:lnTo>
                  <a:lnTo>
                    <a:pt x="25575" y="118697"/>
                  </a:lnTo>
                  <a:lnTo>
                    <a:pt x="26068" y="85624"/>
                  </a:lnTo>
                  <a:lnTo>
                    <a:pt x="27100" y="80895"/>
                  </a:lnTo>
                  <a:lnTo>
                    <a:pt x="28781" y="77742"/>
                  </a:lnTo>
                  <a:lnTo>
                    <a:pt x="30893" y="75641"/>
                  </a:lnTo>
                  <a:lnTo>
                    <a:pt x="33294" y="74240"/>
                  </a:lnTo>
                  <a:lnTo>
                    <a:pt x="38607" y="72683"/>
                  </a:lnTo>
                  <a:lnTo>
                    <a:pt x="47176" y="71807"/>
                  </a:lnTo>
                  <a:lnTo>
                    <a:pt x="51095" y="73668"/>
                  </a:lnTo>
                  <a:lnTo>
                    <a:pt x="60740" y="81028"/>
                  </a:lnTo>
                  <a:lnTo>
                    <a:pt x="66090" y="86761"/>
                  </a:lnTo>
                  <a:lnTo>
                    <a:pt x="71641" y="93559"/>
                  </a:lnTo>
                  <a:lnTo>
                    <a:pt x="77326" y="101068"/>
                  </a:lnTo>
                  <a:lnTo>
                    <a:pt x="84093" y="109051"/>
                  </a:lnTo>
                  <a:lnTo>
                    <a:pt x="91581" y="117349"/>
                  </a:lnTo>
                  <a:lnTo>
                    <a:pt x="107838" y="134507"/>
                  </a:lnTo>
                  <a:lnTo>
                    <a:pt x="160134" y="187523"/>
                  </a:lnTo>
                </a:path>
              </a:pathLst>
            </a:custGeom>
            <a:ln w="38100" cap="flat" cmpd="sng" algn="ctr">
              <a:solidFill>
                <a:srgbClr val="FFD7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Annotation162"/>
            <p:cNvSpPr/>
            <p:nvPr/>
          </p:nvSpPr>
          <p:spPr>
            <a:xfrm>
              <a:off x="5503010" y="4242843"/>
              <a:ext cx="228198" cy="159494"/>
            </a:xfrm>
            <a:custGeom>
              <a:avLst/>
              <a:gdLst/>
              <a:ahLst/>
              <a:cxnLst/>
              <a:rect l="0" t="0" r="0" b="0"/>
              <a:pathLst>
                <a:path w="228198" h="159494">
                  <a:moveTo>
                    <a:pt x="104833" y="7688"/>
                  </a:moveTo>
                  <a:lnTo>
                    <a:pt x="100093" y="7688"/>
                  </a:lnTo>
                  <a:lnTo>
                    <a:pt x="95720" y="6696"/>
                  </a:lnTo>
                  <a:lnTo>
                    <a:pt x="89827" y="5042"/>
                  </a:lnTo>
                  <a:lnTo>
                    <a:pt x="82923" y="2947"/>
                  </a:lnTo>
                  <a:lnTo>
                    <a:pt x="75344" y="1551"/>
                  </a:lnTo>
                  <a:lnTo>
                    <a:pt x="67314" y="620"/>
                  </a:lnTo>
                  <a:lnTo>
                    <a:pt x="58985" y="0"/>
                  </a:lnTo>
                  <a:lnTo>
                    <a:pt x="51447" y="578"/>
                  </a:lnTo>
                  <a:lnTo>
                    <a:pt x="44438" y="1956"/>
                  </a:lnTo>
                  <a:lnTo>
                    <a:pt x="37780" y="3866"/>
                  </a:lnTo>
                  <a:lnTo>
                    <a:pt x="31358" y="5140"/>
                  </a:lnTo>
                  <a:lnTo>
                    <a:pt x="25091" y="5989"/>
                  </a:lnTo>
                  <a:lnTo>
                    <a:pt x="18930" y="6555"/>
                  </a:lnTo>
                  <a:lnTo>
                    <a:pt x="13830" y="6933"/>
                  </a:lnTo>
                  <a:lnTo>
                    <a:pt x="9438" y="7184"/>
                  </a:lnTo>
                  <a:lnTo>
                    <a:pt x="5518" y="7353"/>
                  </a:lnTo>
                  <a:lnTo>
                    <a:pt x="2905" y="8456"/>
                  </a:lnTo>
                  <a:lnTo>
                    <a:pt x="1162" y="10184"/>
                  </a:lnTo>
                  <a:lnTo>
                    <a:pt x="0" y="12329"/>
                  </a:lnTo>
                  <a:lnTo>
                    <a:pt x="218" y="14751"/>
                  </a:lnTo>
                  <a:lnTo>
                    <a:pt x="1355" y="17357"/>
                  </a:lnTo>
                  <a:lnTo>
                    <a:pt x="3106" y="20087"/>
                  </a:lnTo>
                  <a:lnTo>
                    <a:pt x="6258" y="22900"/>
                  </a:lnTo>
                  <a:lnTo>
                    <a:pt x="10342" y="25767"/>
                  </a:lnTo>
                  <a:lnTo>
                    <a:pt x="15050" y="28670"/>
                  </a:lnTo>
                  <a:lnTo>
                    <a:pt x="22158" y="31598"/>
                  </a:lnTo>
                  <a:lnTo>
                    <a:pt x="30864" y="34542"/>
                  </a:lnTo>
                  <a:lnTo>
                    <a:pt x="50130" y="40459"/>
                  </a:lnTo>
                  <a:lnTo>
                    <a:pt x="68615" y="46396"/>
                  </a:lnTo>
                  <a:lnTo>
                    <a:pt x="79695" y="48376"/>
                  </a:lnTo>
                  <a:lnTo>
                    <a:pt x="92043" y="49697"/>
                  </a:lnTo>
                  <a:lnTo>
                    <a:pt x="105237" y="50576"/>
                  </a:lnTo>
                  <a:lnTo>
                    <a:pt x="118993" y="52155"/>
                  </a:lnTo>
                  <a:lnTo>
                    <a:pt x="133125" y="54200"/>
                  </a:lnTo>
                  <a:lnTo>
                    <a:pt x="147507" y="56555"/>
                  </a:lnTo>
                  <a:lnTo>
                    <a:pt x="160071" y="58125"/>
                  </a:lnTo>
                  <a:lnTo>
                    <a:pt x="171425" y="59173"/>
                  </a:lnTo>
                  <a:lnTo>
                    <a:pt x="181970" y="59871"/>
                  </a:lnTo>
                  <a:lnTo>
                    <a:pt x="191976" y="60335"/>
                  </a:lnTo>
                  <a:lnTo>
                    <a:pt x="211033" y="60852"/>
                  </a:lnTo>
                  <a:lnTo>
                    <a:pt x="217305" y="61983"/>
                  </a:lnTo>
                  <a:lnTo>
                    <a:pt x="221486" y="63728"/>
                  </a:lnTo>
                  <a:lnTo>
                    <a:pt x="224274" y="65884"/>
                  </a:lnTo>
                  <a:lnTo>
                    <a:pt x="226132" y="68314"/>
                  </a:lnTo>
                  <a:lnTo>
                    <a:pt x="227371" y="70925"/>
                  </a:lnTo>
                  <a:lnTo>
                    <a:pt x="228197" y="73659"/>
                  </a:lnTo>
                  <a:lnTo>
                    <a:pt x="227755" y="77465"/>
                  </a:lnTo>
                  <a:lnTo>
                    <a:pt x="226469" y="81988"/>
                  </a:lnTo>
                  <a:lnTo>
                    <a:pt x="224619" y="86987"/>
                  </a:lnTo>
                  <a:lnTo>
                    <a:pt x="221401" y="92304"/>
                  </a:lnTo>
                  <a:lnTo>
                    <a:pt x="217272" y="97833"/>
                  </a:lnTo>
                  <a:lnTo>
                    <a:pt x="212535" y="103504"/>
                  </a:lnTo>
                  <a:lnTo>
                    <a:pt x="208384" y="109268"/>
                  </a:lnTo>
                  <a:lnTo>
                    <a:pt x="204625" y="115096"/>
                  </a:lnTo>
                  <a:lnTo>
                    <a:pt x="201127" y="120965"/>
                  </a:lnTo>
                  <a:lnTo>
                    <a:pt x="196810" y="126862"/>
                  </a:lnTo>
                  <a:lnTo>
                    <a:pt x="191948" y="132778"/>
                  </a:lnTo>
                  <a:lnTo>
                    <a:pt x="182247" y="143651"/>
                  </a:lnTo>
                  <a:lnTo>
                    <a:pt x="167341" y="159493"/>
                  </a:lnTo>
                </a:path>
              </a:pathLst>
            </a:custGeom>
            <a:ln w="38100" cap="flat" cmpd="sng" algn="ctr">
              <a:solidFill>
                <a:srgbClr val="FFD7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Annotation163"/>
            <p:cNvSpPr/>
            <p:nvPr/>
          </p:nvSpPr>
          <p:spPr>
            <a:xfrm>
              <a:off x="5572125" y="4188423"/>
              <a:ext cx="44649" cy="356789"/>
            </a:xfrm>
            <a:custGeom>
              <a:avLst/>
              <a:gdLst/>
              <a:ahLst/>
              <a:cxnLst/>
              <a:rect l="0" t="0" r="0" b="0"/>
              <a:pathLst>
                <a:path w="44649" h="356789">
                  <a:moveTo>
                    <a:pt x="44648" y="17459"/>
                  </a:moveTo>
                  <a:lnTo>
                    <a:pt x="44648" y="9772"/>
                  </a:lnTo>
                  <a:lnTo>
                    <a:pt x="43656" y="8365"/>
                  </a:lnTo>
                  <a:lnTo>
                    <a:pt x="42003" y="6436"/>
                  </a:lnTo>
                  <a:lnTo>
                    <a:pt x="39908" y="4157"/>
                  </a:lnTo>
                  <a:lnTo>
                    <a:pt x="39504" y="2638"/>
                  </a:lnTo>
                  <a:lnTo>
                    <a:pt x="40227" y="1626"/>
                  </a:lnTo>
                  <a:lnTo>
                    <a:pt x="43775" y="0"/>
                  </a:lnTo>
                  <a:lnTo>
                    <a:pt x="44390" y="9199"/>
                  </a:lnTo>
                  <a:lnTo>
                    <a:pt x="44572" y="24493"/>
                  </a:lnTo>
                  <a:lnTo>
                    <a:pt x="43605" y="33062"/>
                  </a:lnTo>
                  <a:lnTo>
                    <a:pt x="41969" y="43737"/>
                  </a:lnTo>
                  <a:lnTo>
                    <a:pt x="39885" y="55814"/>
                  </a:lnTo>
                  <a:lnTo>
                    <a:pt x="36512" y="68826"/>
                  </a:lnTo>
                  <a:lnTo>
                    <a:pt x="32279" y="82461"/>
                  </a:lnTo>
                  <a:lnTo>
                    <a:pt x="27472" y="96513"/>
                  </a:lnTo>
                  <a:lnTo>
                    <a:pt x="24268" y="112826"/>
                  </a:lnTo>
                  <a:lnTo>
                    <a:pt x="22132" y="130647"/>
                  </a:lnTo>
                  <a:lnTo>
                    <a:pt x="20708" y="149472"/>
                  </a:lnTo>
                  <a:lnTo>
                    <a:pt x="18766" y="167976"/>
                  </a:lnTo>
                  <a:lnTo>
                    <a:pt x="13963" y="204411"/>
                  </a:lnTo>
                  <a:lnTo>
                    <a:pt x="5681" y="258392"/>
                  </a:lnTo>
                  <a:lnTo>
                    <a:pt x="3787" y="274323"/>
                  </a:lnTo>
                  <a:lnTo>
                    <a:pt x="2525" y="288913"/>
                  </a:lnTo>
                  <a:lnTo>
                    <a:pt x="1682" y="302608"/>
                  </a:lnTo>
                  <a:lnTo>
                    <a:pt x="748" y="325763"/>
                  </a:lnTo>
                  <a:lnTo>
                    <a:pt x="0" y="356788"/>
                  </a:lnTo>
                </a:path>
              </a:pathLst>
            </a:custGeom>
            <a:ln w="38100" cap="flat" cmpd="sng" algn="ctr">
              <a:solidFill>
                <a:srgbClr val="FFD7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Annotation164"/>
            <p:cNvSpPr/>
            <p:nvPr/>
          </p:nvSpPr>
          <p:spPr>
            <a:xfrm>
              <a:off x="5840015" y="4268390"/>
              <a:ext cx="142876" cy="187525"/>
            </a:xfrm>
            <a:custGeom>
              <a:avLst/>
              <a:gdLst/>
              <a:ahLst/>
              <a:cxnLst/>
              <a:rect l="0" t="0" r="0" b="0"/>
              <a:pathLst>
                <a:path w="142876" h="187525">
                  <a:moveTo>
                    <a:pt x="0" y="0"/>
                  </a:moveTo>
                  <a:lnTo>
                    <a:pt x="25732" y="25732"/>
                  </a:lnTo>
                  <a:lnTo>
                    <a:pt x="31045" y="32037"/>
                  </a:lnTo>
                  <a:lnTo>
                    <a:pt x="36572" y="39218"/>
                  </a:lnTo>
                  <a:lnTo>
                    <a:pt x="42241" y="46981"/>
                  </a:lnTo>
                  <a:lnTo>
                    <a:pt x="48004" y="56125"/>
                  </a:lnTo>
                  <a:lnTo>
                    <a:pt x="53831" y="66191"/>
                  </a:lnTo>
                  <a:lnTo>
                    <a:pt x="59699" y="76869"/>
                  </a:lnTo>
                  <a:lnTo>
                    <a:pt x="66589" y="87958"/>
                  </a:lnTo>
                  <a:lnTo>
                    <a:pt x="74159" y="99318"/>
                  </a:lnTo>
                  <a:lnTo>
                    <a:pt x="90507" y="122525"/>
                  </a:lnTo>
                  <a:lnTo>
                    <a:pt x="107694" y="146067"/>
                  </a:lnTo>
                  <a:lnTo>
                    <a:pt x="115452" y="155917"/>
                  </a:lnTo>
                  <a:lnTo>
                    <a:pt x="122609" y="164468"/>
                  </a:lnTo>
                  <a:lnTo>
                    <a:pt x="142875" y="187524"/>
                  </a:lnTo>
                </a:path>
              </a:pathLst>
            </a:custGeom>
            <a:ln w="38100" cap="flat" cmpd="sng" algn="ctr">
              <a:solidFill>
                <a:srgbClr val="FFD7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Annotation165"/>
            <p:cNvSpPr/>
            <p:nvPr/>
          </p:nvSpPr>
          <p:spPr>
            <a:xfrm>
              <a:off x="5741789" y="4286250"/>
              <a:ext cx="294680" cy="205383"/>
            </a:xfrm>
            <a:custGeom>
              <a:avLst/>
              <a:gdLst/>
              <a:ahLst/>
              <a:cxnLst/>
              <a:rect l="0" t="0" r="0" b="0"/>
              <a:pathLst>
                <a:path w="294680" h="205383">
                  <a:moveTo>
                    <a:pt x="294679" y="0"/>
                  </a:moveTo>
                  <a:lnTo>
                    <a:pt x="285198" y="4740"/>
                  </a:lnTo>
                  <a:lnTo>
                    <a:pt x="279429" y="8121"/>
                  </a:lnTo>
                  <a:lnTo>
                    <a:pt x="230788" y="38160"/>
                  </a:lnTo>
                  <a:lnTo>
                    <a:pt x="215374" y="48260"/>
                  </a:lnTo>
                  <a:lnTo>
                    <a:pt x="179726" y="72712"/>
                  </a:lnTo>
                  <a:lnTo>
                    <a:pt x="115870" y="119109"/>
                  </a:lnTo>
                  <a:lnTo>
                    <a:pt x="0" y="205382"/>
                  </a:lnTo>
                </a:path>
              </a:pathLst>
            </a:custGeom>
            <a:ln w="38100" cap="flat" cmpd="sng" algn="ctr">
              <a:solidFill>
                <a:srgbClr val="FFD7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Annotation166"/>
            <p:cNvSpPr/>
            <p:nvPr/>
          </p:nvSpPr>
          <p:spPr>
            <a:xfrm>
              <a:off x="2256922" y="4159908"/>
              <a:ext cx="361956" cy="311094"/>
            </a:xfrm>
            <a:custGeom>
              <a:avLst/>
              <a:gdLst/>
              <a:ahLst/>
              <a:cxnLst/>
              <a:rect l="0" t="0" r="0" b="0"/>
              <a:pathLst>
                <a:path w="361956" h="311094">
                  <a:moveTo>
                    <a:pt x="207672" y="37045"/>
                  </a:moveTo>
                  <a:lnTo>
                    <a:pt x="202931" y="37045"/>
                  </a:lnTo>
                  <a:lnTo>
                    <a:pt x="200543" y="36053"/>
                  </a:lnTo>
                  <a:lnTo>
                    <a:pt x="191448" y="29916"/>
                  </a:lnTo>
                  <a:lnTo>
                    <a:pt x="181941" y="24616"/>
                  </a:lnTo>
                  <a:lnTo>
                    <a:pt x="173746" y="21599"/>
                  </a:lnTo>
                  <a:lnTo>
                    <a:pt x="165804" y="19266"/>
                  </a:lnTo>
                  <a:lnTo>
                    <a:pt x="155660" y="14922"/>
                  </a:lnTo>
                  <a:lnTo>
                    <a:pt x="144537" y="9684"/>
                  </a:lnTo>
                  <a:lnTo>
                    <a:pt x="138793" y="6898"/>
                  </a:lnTo>
                  <a:lnTo>
                    <a:pt x="132979" y="5040"/>
                  </a:lnTo>
                  <a:lnTo>
                    <a:pt x="127119" y="3802"/>
                  </a:lnTo>
                  <a:lnTo>
                    <a:pt x="121228" y="2977"/>
                  </a:lnTo>
                  <a:lnTo>
                    <a:pt x="115316" y="3419"/>
                  </a:lnTo>
                  <a:lnTo>
                    <a:pt x="109390" y="4706"/>
                  </a:lnTo>
                  <a:lnTo>
                    <a:pt x="103455" y="6556"/>
                  </a:lnTo>
                  <a:lnTo>
                    <a:pt x="96522" y="10765"/>
                  </a:lnTo>
                  <a:lnTo>
                    <a:pt x="88924" y="16549"/>
                  </a:lnTo>
                  <a:lnTo>
                    <a:pt x="80881" y="23381"/>
                  </a:lnTo>
                  <a:lnTo>
                    <a:pt x="72543" y="32897"/>
                  </a:lnTo>
                  <a:lnTo>
                    <a:pt x="64008" y="44201"/>
                  </a:lnTo>
                  <a:lnTo>
                    <a:pt x="55341" y="56699"/>
                  </a:lnTo>
                  <a:lnTo>
                    <a:pt x="46587" y="70983"/>
                  </a:lnTo>
                  <a:lnTo>
                    <a:pt x="37774" y="86460"/>
                  </a:lnTo>
                  <a:lnTo>
                    <a:pt x="28922" y="102730"/>
                  </a:lnTo>
                  <a:lnTo>
                    <a:pt x="22029" y="120523"/>
                  </a:lnTo>
                  <a:lnTo>
                    <a:pt x="16441" y="139329"/>
                  </a:lnTo>
                  <a:lnTo>
                    <a:pt x="7586" y="176763"/>
                  </a:lnTo>
                  <a:lnTo>
                    <a:pt x="344" y="209936"/>
                  </a:lnTo>
                  <a:lnTo>
                    <a:pt x="0" y="225727"/>
                  </a:lnTo>
                  <a:lnTo>
                    <a:pt x="1755" y="241216"/>
                  </a:lnTo>
                  <a:lnTo>
                    <a:pt x="4910" y="256503"/>
                  </a:lnTo>
                  <a:lnTo>
                    <a:pt x="9989" y="268678"/>
                  </a:lnTo>
                  <a:lnTo>
                    <a:pt x="16352" y="278780"/>
                  </a:lnTo>
                  <a:lnTo>
                    <a:pt x="23570" y="287498"/>
                  </a:lnTo>
                  <a:lnTo>
                    <a:pt x="32351" y="294303"/>
                  </a:lnTo>
                  <a:lnTo>
                    <a:pt x="42174" y="299832"/>
                  </a:lnTo>
                  <a:lnTo>
                    <a:pt x="52692" y="304510"/>
                  </a:lnTo>
                  <a:lnTo>
                    <a:pt x="64664" y="307628"/>
                  </a:lnTo>
                  <a:lnTo>
                    <a:pt x="77607" y="309707"/>
                  </a:lnTo>
                  <a:lnTo>
                    <a:pt x="91196" y="311093"/>
                  </a:lnTo>
                  <a:lnTo>
                    <a:pt x="106209" y="310033"/>
                  </a:lnTo>
                  <a:lnTo>
                    <a:pt x="122170" y="307341"/>
                  </a:lnTo>
                  <a:lnTo>
                    <a:pt x="138765" y="303563"/>
                  </a:lnTo>
                  <a:lnTo>
                    <a:pt x="155780" y="298067"/>
                  </a:lnTo>
                  <a:lnTo>
                    <a:pt x="173078" y="291427"/>
                  </a:lnTo>
                  <a:lnTo>
                    <a:pt x="190562" y="284024"/>
                  </a:lnTo>
                  <a:lnTo>
                    <a:pt x="207179" y="275119"/>
                  </a:lnTo>
                  <a:lnTo>
                    <a:pt x="223218" y="265214"/>
                  </a:lnTo>
                  <a:lnTo>
                    <a:pt x="238872" y="254642"/>
                  </a:lnTo>
                  <a:lnTo>
                    <a:pt x="269494" y="234957"/>
                  </a:lnTo>
                  <a:lnTo>
                    <a:pt x="284605" y="225541"/>
                  </a:lnTo>
                  <a:lnTo>
                    <a:pt x="297656" y="214303"/>
                  </a:lnTo>
                  <a:lnTo>
                    <a:pt x="309333" y="201850"/>
                  </a:lnTo>
                  <a:lnTo>
                    <a:pt x="320094" y="188587"/>
                  </a:lnTo>
                  <a:lnTo>
                    <a:pt x="329253" y="175776"/>
                  </a:lnTo>
                  <a:lnTo>
                    <a:pt x="337343" y="163266"/>
                  </a:lnTo>
                  <a:lnTo>
                    <a:pt x="344721" y="150958"/>
                  </a:lnTo>
                  <a:lnTo>
                    <a:pt x="350631" y="137792"/>
                  </a:lnTo>
                  <a:lnTo>
                    <a:pt x="355564" y="124053"/>
                  </a:lnTo>
                  <a:lnTo>
                    <a:pt x="359845" y="109933"/>
                  </a:lnTo>
                  <a:lnTo>
                    <a:pt x="361706" y="96551"/>
                  </a:lnTo>
                  <a:lnTo>
                    <a:pt x="361955" y="83661"/>
                  </a:lnTo>
                  <a:lnTo>
                    <a:pt x="361129" y="71099"/>
                  </a:lnTo>
                  <a:lnTo>
                    <a:pt x="358594" y="59748"/>
                  </a:lnTo>
                  <a:lnTo>
                    <a:pt x="354919" y="49204"/>
                  </a:lnTo>
                  <a:lnTo>
                    <a:pt x="350485" y="39197"/>
                  </a:lnTo>
                  <a:lnTo>
                    <a:pt x="345545" y="30542"/>
                  </a:lnTo>
                  <a:lnTo>
                    <a:pt x="340267" y="22788"/>
                  </a:lnTo>
                  <a:lnTo>
                    <a:pt x="334764" y="15634"/>
                  </a:lnTo>
                  <a:lnTo>
                    <a:pt x="327126" y="9872"/>
                  </a:lnTo>
                  <a:lnTo>
                    <a:pt x="318066" y="5040"/>
                  </a:lnTo>
                  <a:lnTo>
                    <a:pt x="308057" y="825"/>
                  </a:lnTo>
                  <a:lnTo>
                    <a:pt x="296423" y="0"/>
                  </a:lnTo>
                  <a:lnTo>
                    <a:pt x="283706" y="1434"/>
                  </a:lnTo>
                  <a:lnTo>
                    <a:pt x="270268" y="4375"/>
                  </a:lnTo>
                  <a:lnTo>
                    <a:pt x="255355" y="9312"/>
                  </a:lnTo>
                  <a:lnTo>
                    <a:pt x="239461" y="15579"/>
                  </a:lnTo>
                  <a:lnTo>
                    <a:pt x="222911" y="22735"/>
                  </a:lnTo>
                  <a:lnTo>
                    <a:pt x="205925" y="31474"/>
                  </a:lnTo>
                  <a:lnTo>
                    <a:pt x="188648" y="41268"/>
                  </a:lnTo>
                  <a:lnTo>
                    <a:pt x="171176" y="51766"/>
                  </a:lnTo>
                  <a:lnTo>
                    <a:pt x="154568" y="63726"/>
                  </a:lnTo>
                  <a:lnTo>
                    <a:pt x="138535" y="76661"/>
                  </a:lnTo>
                  <a:lnTo>
                    <a:pt x="122885" y="90244"/>
                  </a:lnTo>
                  <a:lnTo>
                    <a:pt x="108483" y="104261"/>
                  </a:lnTo>
                  <a:lnTo>
                    <a:pt x="94913" y="118567"/>
                  </a:lnTo>
                  <a:lnTo>
                    <a:pt x="81898" y="133064"/>
                  </a:lnTo>
                  <a:lnTo>
                    <a:pt x="70244" y="146699"/>
                  </a:lnTo>
                  <a:lnTo>
                    <a:pt x="49358" y="172431"/>
                  </a:lnTo>
                  <a:lnTo>
                    <a:pt x="42598" y="182865"/>
                  </a:lnTo>
                  <a:lnTo>
                    <a:pt x="38091" y="191805"/>
                  </a:lnTo>
                  <a:lnTo>
                    <a:pt x="35087" y="199750"/>
                  </a:lnTo>
                  <a:lnTo>
                    <a:pt x="34076" y="206038"/>
                  </a:lnTo>
                  <a:lnTo>
                    <a:pt x="34394" y="211222"/>
                  </a:lnTo>
                  <a:lnTo>
                    <a:pt x="35599" y="215671"/>
                  </a:lnTo>
                  <a:lnTo>
                    <a:pt x="39378" y="217645"/>
                  </a:lnTo>
                  <a:lnTo>
                    <a:pt x="44874" y="217969"/>
                  </a:lnTo>
                  <a:lnTo>
                    <a:pt x="51515" y="217192"/>
                  </a:lnTo>
                  <a:lnTo>
                    <a:pt x="58919" y="215682"/>
                  </a:lnTo>
                  <a:lnTo>
                    <a:pt x="66831" y="213683"/>
                  </a:lnTo>
                  <a:lnTo>
                    <a:pt x="75083" y="211359"/>
                  </a:lnTo>
                  <a:lnTo>
                    <a:pt x="84552" y="207824"/>
                  </a:lnTo>
                  <a:lnTo>
                    <a:pt x="94834" y="203484"/>
                  </a:lnTo>
                  <a:lnTo>
                    <a:pt x="105658" y="198606"/>
                  </a:lnTo>
                  <a:lnTo>
                    <a:pt x="116842" y="192377"/>
                  </a:lnTo>
                  <a:lnTo>
                    <a:pt x="128267" y="185248"/>
                  </a:lnTo>
                  <a:lnTo>
                    <a:pt x="170379" y="157159"/>
                  </a:lnTo>
                  <a:lnTo>
                    <a:pt x="177849" y="149863"/>
                  </a:lnTo>
                  <a:lnTo>
                    <a:pt x="183821" y="142023"/>
                  </a:lnTo>
                  <a:lnTo>
                    <a:pt x="188795" y="133819"/>
                  </a:lnTo>
                  <a:lnTo>
                    <a:pt x="193103" y="125374"/>
                  </a:lnTo>
                  <a:lnTo>
                    <a:pt x="196967" y="116767"/>
                  </a:lnTo>
                  <a:lnTo>
                    <a:pt x="200535" y="108052"/>
                  </a:lnTo>
                  <a:lnTo>
                    <a:pt x="201922" y="100258"/>
                  </a:lnTo>
                  <a:lnTo>
                    <a:pt x="201854" y="93078"/>
                  </a:lnTo>
                  <a:lnTo>
                    <a:pt x="200817" y="86306"/>
                  </a:lnTo>
                  <a:lnTo>
                    <a:pt x="199133" y="80800"/>
                  </a:lnTo>
                  <a:lnTo>
                    <a:pt x="194616" y="72036"/>
                  </a:lnTo>
                  <a:lnTo>
                    <a:pt x="190038" y="69302"/>
                  </a:lnTo>
                  <a:lnTo>
                    <a:pt x="184010" y="67479"/>
                  </a:lnTo>
                  <a:lnTo>
                    <a:pt x="177014" y="66264"/>
                  </a:lnTo>
                  <a:lnTo>
                    <a:pt x="168382" y="65454"/>
                  </a:lnTo>
                  <a:lnTo>
                    <a:pt x="158658" y="64914"/>
                  </a:lnTo>
                  <a:lnTo>
                    <a:pt x="138263" y="64314"/>
                  </a:lnTo>
                  <a:lnTo>
                    <a:pt x="119276" y="64047"/>
                  </a:lnTo>
                  <a:lnTo>
                    <a:pt x="110046" y="65960"/>
                  </a:lnTo>
                  <a:lnTo>
                    <a:pt x="100916" y="69220"/>
                  </a:lnTo>
                  <a:lnTo>
                    <a:pt x="91852" y="73378"/>
                  </a:lnTo>
                  <a:lnTo>
                    <a:pt x="82834" y="77142"/>
                  </a:lnTo>
                  <a:lnTo>
                    <a:pt x="73845" y="80643"/>
                  </a:lnTo>
                  <a:lnTo>
                    <a:pt x="64875" y="83970"/>
                  </a:lnTo>
                  <a:lnTo>
                    <a:pt x="57904" y="88172"/>
                  </a:lnTo>
                  <a:lnTo>
                    <a:pt x="52264" y="92958"/>
                  </a:lnTo>
                  <a:lnTo>
                    <a:pt x="47512" y="98133"/>
                  </a:lnTo>
                  <a:lnTo>
                    <a:pt x="44344" y="103567"/>
                  </a:lnTo>
                  <a:lnTo>
                    <a:pt x="42232" y="109174"/>
                  </a:lnTo>
                  <a:lnTo>
                    <a:pt x="40824" y="114897"/>
                  </a:lnTo>
                  <a:lnTo>
                    <a:pt x="40877" y="120696"/>
                  </a:lnTo>
                  <a:lnTo>
                    <a:pt x="41905" y="126547"/>
                  </a:lnTo>
                  <a:lnTo>
                    <a:pt x="43582" y="132432"/>
                  </a:lnTo>
                  <a:lnTo>
                    <a:pt x="48092" y="141616"/>
                  </a:lnTo>
                  <a:lnTo>
                    <a:pt x="50683" y="145454"/>
                  </a:lnTo>
                  <a:lnTo>
                    <a:pt x="58854" y="152365"/>
                  </a:lnTo>
                  <a:lnTo>
                    <a:pt x="63812" y="155597"/>
                  </a:lnTo>
                  <a:lnTo>
                    <a:pt x="70093" y="157751"/>
                  </a:lnTo>
                  <a:lnTo>
                    <a:pt x="77257" y="159188"/>
                  </a:lnTo>
                  <a:lnTo>
                    <a:pt x="85010" y="160145"/>
                  </a:lnTo>
                  <a:lnTo>
                    <a:pt x="92163" y="159792"/>
                  </a:lnTo>
                  <a:lnTo>
                    <a:pt x="98916" y="158564"/>
                  </a:lnTo>
                  <a:lnTo>
                    <a:pt x="105402" y="156753"/>
                  </a:lnTo>
                  <a:lnTo>
                    <a:pt x="115255" y="152095"/>
                  </a:lnTo>
                  <a:lnTo>
                    <a:pt x="123933" y="145725"/>
                  </a:lnTo>
                  <a:lnTo>
                    <a:pt x="134405" y="136279"/>
                  </a:lnTo>
                  <a:lnTo>
                    <a:pt x="140382" y="128112"/>
                  </a:lnTo>
                  <a:lnTo>
                    <a:pt x="141976" y="124545"/>
                  </a:lnTo>
                  <a:lnTo>
                    <a:pt x="142046" y="120183"/>
                  </a:lnTo>
                  <a:lnTo>
                    <a:pt x="141101" y="115291"/>
                  </a:lnTo>
                  <a:lnTo>
                    <a:pt x="139478" y="110045"/>
                  </a:lnTo>
                  <a:lnTo>
                    <a:pt x="136413" y="105555"/>
                  </a:lnTo>
                  <a:lnTo>
                    <a:pt x="127715" y="97921"/>
                  </a:lnTo>
                  <a:lnTo>
                    <a:pt x="117234" y="91221"/>
                  </a:lnTo>
                  <a:lnTo>
                    <a:pt x="111661" y="88045"/>
                  </a:lnTo>
                  <a:lnTo>
                    <a:pt x="104969" y="85928"/>
                  </a:lnTo>
                  <a:lnTo>
                    <a:pt x="97532" y="84516"/>
                  </a:lnTo>
                  <a:lnTo>
                    <a:pt x="89596" y="83575"/>
                  </a:lnTo>
                  <a:lnTo>
                    <a:pt x="81330" y="84933"/>
                  </a:lnTo>
                  <a:lnTo>
                    <a:pt x="72842" y="87821"/>
                  </a:lnTo>
                  <a:lnTo>
                    <a:pt x="56466" y="95331"/>
                  </a:lnTo>
                  <a:lnTo>
                    <a:pt x="42573" y="101976"/>
                  </a:lnTo>
                  <a:lnTo>
                    <a:pt x="37083" y="106129"/>
                  </a:lnTo>
                  <a:lnTo>
                    <a:pt x="32430" y="110882"/>
                  </a:lnTo>
                  <a:lnTo>
                    <a:pt x="28336" y="116036"/>
                  </a:lnTo>
                  <a:lnTo>
                    <a:pt x="24615" y="122448"/>
                  </a:lnTo>
                  <a:lnTo>
                    <a:pt x="21141" y="129698"/>
                  </a:lnTo>
                  <a:lnTo>
                    <a:pt x="17834" y="137509"/>
                  </a:lnTo>
                  <a:lnTo>
                    <a:pt x="16621" y="143709"/>
                  </a:lnTo>
                  <a:lnTo>
                    <a:pt x="16805" y="148833"/>
                  </a:lnTo>
                  <a:lnTo>
                    <a:pt x="19654" y="158166"/>
                  </a:lnTo>
                  <a:lnTo>
                    <a:pt x="21803" y="163433"/>
                  </a:lnTo>
                  <a:lnTo>
                    <a:pt x="24228" y="168929"/>
                  </a:lnTo>
                  <a:lnTo>
                    <a:pt x="29568" y="177680"/>
                  </a:lnTo>
                  <a:lnTo>
                    <a:pt x="32381" y="181404"/>
                  </a:lnTo>
                  <a:lnTo>
                    <a:pt x="37233" y="183885"/>
                  </a:lnTo>
                  <a:lnTo>
                    <a:pt x="43444" y="185540"/>
                  </a:lnTo>
                  <a:lnTo>
                    <a:pt x="50562" y="186643"/>
                  </a:lnTo>
                  <a:lnTo>
                    <a:pt x="57291" y="186387"/>
                  </a:lnTo>
                  <a:lnTo>
                    <a:pt x="63762" y="185223"/>
                  </a:lnTo>
                  <a:lnTo>
                    <a:pt x="70060" y="183456"/>
                  </a:lnTo>
                  <a:lnTo>
                    <a:pt x="84995" y="178845"/>
                  </a:lnTo>
                  <a:lnTo>
                    <a:pt x="93145" y="176227"/>
                  </a:lnTo>
                  <a:lnTo>
                    <a:pt x="101555" y="172497"/>
                  </a:lnTo>
                  <a:lnTo>
                    <a:pt x="110138" y="168026"/>
                  </a:lnTo>
                  <a:lnTo>
                    <a:pt x="118837" y="163061"/>
                  </a:lnTo>
                  <a:lnTo>
                    <a:pt x="126620" y="157766"/>
                  </a:lnTo>
                  <a:lnTo>
                    <a:pt x="133794" y="152252"/>
                  </a:lnTo>
                  <a:lnTo>
                    <a:pt x="140560" y="146592"/>
                  </a:lnTo>
                  <a:lnTo>
                    <a:pt x="147055" y="141826"/>
                  </a:lnTo>
                  <a:lnTo>
                    <a:pt x="153370" y="137657"/>
                  </a:lnTo>
                  <a:lnTo>
                    <a:pt x="159564" y="133885"/>
                  </a:lnTo>
                  <a:lnTo>
                    <a:pt x="163694" y="129386"/>
                  </a:lnTo>
                  <a:lnTo>
                    <a:pt x="166447" y="124403"/>
                  </a:lnTo>
                  <a:lnTo>
                    <a:pt x="168282" y="119096"/>
                  </a:lnTo>
                  <a:lnTo>
                    <a:pt x="168513" y="113574"/>
                  </a:lnTo>
                  <a:lnTo>
                    <a:pt x="167676" y="107908"/>
                  </a:lnTo>
                  <a:lnTo>
                    <a:pt x="166125" y="102146"/>
                  </a:lnTo>
                  <a:lnTo>
                    <a:pt x="164099" y="98305"/>
                  </a:lnTo>
                  <a:lnTo>
                    <a:pt x="161756" y="95744"/>
                  </a:lnTo>
                  <a:lnTo>
                    <a:pt x="159202" y="94037"/>
                  </a:lnTo>
                  <a:lnTo>
                    <a:pt x="148426" y="92140"/>
                  </a:lnTo>
                  <a:lnTo>
                    <a:pt x="141386" y="91634"/>
                  </a:lnTo>
                  <a:lnTo>
                    <a:pt x="133715" y="91297"/>
                  </a:lnTo>
                  <a:lnTo>
                    <a:pt x="117255" y="90923"/>
                  </a:lnTo>
                  <a:lnTo>
                    <a:pt x="109691" y="91815"/>
                  </a:lnTo>
                  <a:lnTo>
                    <a:pt x="102664" y="93402"/>
                  </a:lnTo>
                  <a:lnTo>
                    <a:pt x="95994" y="95452"/>
                  </a:lnTo>
                  <a:lnTo>
                    <a:pt x="89564" y="98803"/>
                  </a:lnTo>
                  <a:lnTo>
                    <a:pt x="83293" y="103022"/>
                  </a:lnTo>
                  <a:lnTo>
                    <a:pt x="77127" y="107819"/>
                  </a:lnTo>
                  <a:lnTo>
                    <a:pt x="73017" y="113001"/>
                  </a:lnTo>
                  <a:lnTo>
                    <a:pt x="70277" y="118440"/>
                  </a:lnTo>
                  <a:lnTo>
                    <a:pt x="68450" y="124050"/>
                  </a:lnTo>
                  <a:lnTo>
                    <a:pt x="68224" y="129775"/>
                  </a:lnTo>
                  <a:lnTo>
                    <a:pt x="69066" y="135576"/>
                  </a:lnTo>
                  <a:lnTo>
                    <a:pt x="70620" y="141428"/>
                  </a:lnTo>
                  <a:lnTo>
                    <a:pt x="73639" y="146321"/>
                  </a:lnTo>
                  <a:lnTo>
                    <a:pt x="82287" y="154404"/>
                  </a:lnTo>
                  <a:lnTo>
                    <a:pt x="88363" y="156956"/>
                  </a:lnTo>
                  <a:lnTo>
                    <a:pt x="95390" y="158657"/>
                  </a:lnTo>
                  <a:lnTo>
                    <a:pt x="103052" y="159792"/>
                  </a:lnTo>
                  <a:lnTo>
                    <a:pt x="111136" y="160548"/>
                  </a:lnTo>
                  <a:lnTo>
                    <a:pt x="119502" y="161052"/>
                  </a:lnTo>
                  <a:lnTo>
                    <a:pt x="128056" y="161388"/>
                  </a:lnTo>
                  <a:lnTo>
                    <a:pt x="159057" y="161862"/>
                  </a:lnTo>
                  <a:lnTo>
                    <a:pt x="168316" y="160936"/>
                  </a:lnTo>
                  <a:lnTo>
                    <a:pt x="176474" y="159326"/>
                  </a:lnTo>
                  <a:lnTo>
                    <a:pt x="183896" y="157261"/>
                  </a:lnTo>
                  <a:lnTo>
                    <a:pt x="190829" y="154892"/>
                  </a:lnTo>
                  <a:lnTo>
                    <a:pt x="197436" y="152321"/>
                  </a:lnTo>
                  <a:lnTo>
                    <a:pt x="203824" y="149614"/>
                  </a:lnTo>
                  <a:lnTo>
                    <a:pt x="213568" y="143961"/>
                  </a:lnTo>
                  <a:lnTo>
                    <a:pt x="217556" y="141065"/>
                  </a:lnTo>
                  <a:lnTo>
                    <a:pt x="218230" y="138142"/>
                  </a:lnTo>
                  <a:lnTo>
                    <a:pt x="216695" y="135200"/>
                  </a:lnTo>
                  <a:lnTo>
                    <a:pt x="213687" y="132247"/>
                  </a:lnTo>
                  <a:lnTo>
                    <a:pt x="208705" y="130279"/>
                  </a:lnTo>
                  <a:lnTo>
                    <a:pt x="202408" y="128967"/>
                  </a:lnTo>
                  <a:lnTo>
                    <a:pt x="180882" y="126342"/>
                  </a:lnTo>
                </a:path>
              </a:pathLst>
            </a:custGeom>
            <a:ln w="38100" cap="flat" cmpd="sng" algn="ctr">
              <a:solidFill>
                <a:srgbClr val="FFD7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Annotation167"/>
            <p:cNvSpPr/>
            <p:nvPr/>
          </p:nvSpPr>
          <p:spPr>
            <a:xfrm>
              <a:off x="1555516" y="4259461"/>
              <a:ext cx="171356" cy="158559"/>
            </a:xfrm>
            <a:custGeom>
              <a:avLst/>
              <a:gdLst/>
              <a:ahLst/>
              <a:cxnLst/>
              <a:rect l="0" t="0" r="0" b="0"/>
              <a:pathLst>
                <a:path w="171356" h="158559">
                  <a:moveTo>
                    <a:pt x="33968" y="0"/>
                  </a:moveTo>
                  <a:lnTo>
                    <a:pt x="12978" y="20991"/>
                  </a:lnTo>
                  <a:lnTo>
                    <a:pt x="10053" y="24908"/>
                  </a:lnTo>
                  <a:lnTo>
                    <a:pt x="7111" y="29503"/>
                  </a:lnTo>
                  <a:lnTo>
                    <a:pt x="4157" y="34552"/>
                  </a:lnTo>
                  <a:lnTo>
                    <a:pt x="2188" y="38910"/>
                  </a:lnTo>
                  <a:lnTo>
                    <a:pt x="875" y="42807"/>
                  </a:lnTo>
                  <a:lnTo>
                    <a:pt x="0" y="46397"/>
                  </a:lnTo>
                  <a:lnTo>
                    <a:pt x="409" y="49783"/>
                  </a:lnTo>
                  <a:lnTo>
                    <a:pt x="1674" y="53032"/>
                  </a:lnTo>
                  <a:lnTo>
                    <a:pt x="3509" y="56191"/>
                  </a:lnTo>
                  <a:lnTo>
                    <a:pt x="6716" y="59289"/>
                  </a:lnTo>
                  <a:lnTo>
                    <a:pt x="10840" y="62346"/>
                  </a:lnTo>
                  <a:lnTo>
                    <a:pt x="15573" y="65376"/>
                  </a:lnTo>
                  <a:lnTo>
                    <a:pt x="20712" y="67397"/>
                  </a:lnTo>
                  <a:lnTo>
                    <a:pt x="26123" y="68744"/>
                  </a:lnTo>
                  <a:lnTo>
                    <a:pt x="31715" y="69641"/>
                  </a:lnTo>
                  <a:lnTo>
                    <a:pt x="39411" y="69248"/>
                  </a:lnTo>
                  <a:lnTo>
                    <a:pt x="48511" y="67993"/>
                  </a:lnTo>
                  <a:lnTo>
                    <a:pt x="58546" y="66165"/>
                  </a:lnTo>
                  <a:lnTo>
                    <a:pt x="68213" y="64946"/>
                  </a:lnTo>
                  <a:lnTo>
                    <a:pt x="77634" y="64133"/>
                  </a:lnTo>
                  <a:lnTo>
                    <a:pt x="86891" y="63591"/>
                  </a:lnTo>
                  <a:lnTo>
                    <a:pt x="107761" y="62989"/>
                  </a:lnTo>
                  <a:lnTo>
                    <a:pt x="144015" y="62603"/>
                  </a:lnTo>
                  <a:lnTo>
                    <a:pt x="149997" y="63563"/>
                  </a:lnTo>
                  <a:lnTo>
                    <a:pt x="154977" y="65196"/>
                  </a:lnTo>
                  <a:lnTo>
                    <a:pt x="159289" y="67276"/>
                  </a:lnTo>
                  <a:lnTo>
                    <a:pt x="163156" y="70648"/>
                  </a:lnTo>
                  <a:lnTo>
                    <a:pt x="166727" y="74879"/>
                  </a:lnTo>
                  <a:lnTo>
                    <a:pt x="170099" y="79685"/>
                  </a:lnTo>
                  <a:lnTo>
                    <a:pt x="171355" y="84873"/>
                  </a:lnTo>
                  <a:lnTo>
                    <a:pt x="171200" y="90317"/>
                  </a:lnTo>
                  <a:lnTo>
                    <a:pt x="170104" y="95930"/>
                  </a:lnTo>
                  <a:lnTo>
                    <a:pt x="167390" y="101656"/>
                  </a:lnTo>
                  <a:lnTo>
                    <a:pt x="163596" y="107458"/>
                  </a:lnTo>
                  <a:lnTo>
                    <a:pt x="159082" y="113311"/>
                  </a:lnTo>
                  <a:lnTo>
                    <a:pt x="153096" y="118204"/>
                  </a:lnTo>
                  <a:lnTo>
                    <a:pt x="146129" y="122459"/>
                  </a:lnTo>
                  <a:lnTo>
                    <a:pt x="138508" y="126288"/>
                  </a:lnTo>
                  <a:lnTo>
                    <a:pt x="130450" y="130825"/>
                  </a:lnTo>
                  <a:lnTo>
                    <a:pt x="122102" y="135834"/>
                  </a:lnTo>
                  <a:lnTo>
                    <a:pt x="113560" y="141157"/>
                  </a:lnTo>
                  <a:lnTo>
                    <a:pt x="104889" y="145699"/>
                  </a:lnTo>
                  <a:lnTo>
                    <a:pt x="96131" y="149718"/>
                  </a:lnTo>
                  <a:lnTo>
                    <a:pt x="87317" y="153390"/>
                  </a:lnTo>
                  <a:lnTo>
                    <a:pt x="79456" y="155838"/>
                  </a:lnTo>
                  <a:lnTo>
                    <a:pt x="72231" y="157470"/>
                  </a:lnTo>
                  <a:lnTo>
                    <a:pt x="65430" y="158558"/>
                  </a:lnTo>
                  <a:lnTo>
                    <a:pt x="57919" y="158291"/>
                  </a:lnTo>
                  <a:lnTo>
                    <a:pt x="49936" y="157121"/>
                  </a:lnTo>
                  <a:lnTo>
                    <a:pt x="41637" y="155349"/>
                  </a:lnTo>
                  <a:lnTo>
                    <a:pt x="34120" y="151191"/>
                  </a:lnTo>
                  <a:lnTo>
                    <a:pt x="27124" y="145442"/>
                  </a:lnTo>
                  <a:lnTo>
                    <a:pt x="7179" y="125015"/>
                  </a:lnTo>
                </a:path>
              </a:pathLst>
            </a:custGeom>
            <a:ln w="38100" cap="flat" cmpd="sng" algn="ctr">
              <a:solidFill>
                <a:srgbClr val="FFD7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7088" name="SMARTInkAnnotation168"/>
            <p:cNvSpPr/>
            <p:nvPr/>
          </p:nvSpPr>
          <p:spPr>
            <a:xfrm>
              <a:off x="1580555" y="4259461"/>
              <a:ext cx="187524" cy="26790"/>
            </a:xfrm>
            <a:custGeom>
              <a:avLst/>
              <a:gdLst/>
              <a:ahLst/>
              <a:cxnLst/>
              <a:rect l="0" t="0" r="0" b="0"/>
              <a:pathLst>
                <a:path w="187524" h="26790">
                  <a:moveTo>
                    <a:pt x="0" y="26789"/>
                  </a:moveTo>
                  <a:lnTo>
                    <a:pt x="21909" y="26789"/>
                  </a:lnTo>
                  <a:lnTo>
                    <a:pt x="31473" y="25796"/>
                  </a:lnTo>
                  <a:lnTo>
                    <a:pt x="42810" y="24143"/>
                  </a:lnTo>
                  <a:lnTo>
                    <a:pt x="68636" y="19660"/>
                  </a:lnTo>
                  <a:lnTo>
                    <a:pt x="96651" y="14360"/>
                  </a:lnTo>
                  <a:lnTo>
                    <a:pt x="130929" y="8697"/>
                  </a:lnTo>
                  <a:lnTo>
                    <a:pt x="187523" y="0"/>
                  </a:lnTo>
                </a:path>
              </a:pathLst>
            </a:custGeom>
            <a:ln w="38100" cap="flat" cmpd="sng" algn="ctr">
              <a:solidFill>
                <a:srgbClr val="FFD7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7089" name="SMARTInkAnnotation169"/>
            <p:cNvSpPr/>
            <p:nvPr/>
          </p:nvSpPr>
          <p:spPr>
            <a:xfrm>
              <a:off x="5519010" y="4252969"/>
              <a:ext cx="569599" cy="170014"/>
            </a:xfrm>
            <a:custGeom>
              <a:avLst/>
              <a:gdLst/>
              <a:ahLst/>
              <a:cxnLst/>
              <a:rect l="0" t="0" r="0" b="0"/>
              <a:pathLst>
                <a:path w="569599" h="170014">
                  <a:moveTo>
                    <a:pt x="133482" y="104718"/>
                  </a:moveTo>
                  <a:lnTo>
                    <a:pt x="128741" y="104718"/>
                  </a:lnTo>
                  <a:lnTo>
                    <a:pt x="128338" y="105711"/>
                  </a:lnTo>
                  <a:lnTo>
                    <a:pt x="129060" y="107364"/>
                  </a:lnTo>
                  <a:lnTo>
                    <a:pt x="130534" y="109459"/>
                  </a:lnTo>
                  <a:lnTo>
                    <a:pt x="133501" y="110855"/>
                  </a:lnTo>
                  <a:lnTo>
                    <a:pt x="142089" y="112407"/>
                  </a:lnTo>
                  <a:lnTo>
                    <a:pt x="155167" y="110451"/>
                  </a:lnTo>
                  <a:lnTo>
                    <a:pt x="172885" y="106274"/>
                  </a:lnTo>
                  <a:lnTo>
                    <a:pt x="197297" y="101110"/>
                  </a:lnTo>
                  <a:lnTo>
                    <a:pt x="212736" y="98344"/>
                  </a:lnTo>
                  <a:lnTo>
                    <a:pt x="248412" y="92625"/>
                  </a:lnTo>
                  <a:lnTo>
                    <a:pt x="268641" y="88718"/>
                  </a:lnTo>
                  <a:lnTo>
                    <a:pt x="334043" y="74732"/>
                  </a:lnTo>
                  <a:lnTo>
                    <a:pt x="376740" y="67248"/>
                  </a:lnTo>
                  <a:lnTo>
                    <a:pt x="396857" y="62871"/>
                  </a:lnTo>
                  <a:lnTo>
                    <a:pt x="416221" y="57968"/>
                  </a:lnTo>
                  <a:lnTo>
                    <a:pt x="466626" y="44233"/>
                  </a:lnTo>
                  <a:lnTo>
                    <a:pt x="480594" y="40582"/>
                  </a:lnTo>
                  <a:lnTo>
                    <a:pt x="490898" y="37156"/>
                  </a:lnTo>
                  <a:lnTo>
                    <a:pt x="498759" y="33880"/>
                  </a:lnTo>
                  <a:lnTo>
                    <a:pt x="508155" y="28586"/>
                  </a:lnTo>
                  <a:lnTo>
                    <a:pt x="509272" y="27174"/>
                  </a:lnTo>
                  <a:lnTo>
                    <a:pt x="509024" y="26233"/>
                  </a:lnTo>
                  <a:lnTo>
                    <a:pt x="498165" y="22541"/>
                  </a:lnTo>
                  <a:lnTo>
                    <a:pt x="489714" y="20168"/>
                  </a:lnTo>
                  <a:lnTo>
                    <a:pt x="478126" y="19578"/>
                  </a:lnTo>
                  <a:lnTo>
                    <a:pt x="464448" y="20177"/>
                  </a:lnTo>
                  <a:lnTo>
                    <a:pt x="449375" y="21568"/>
                  </a:lnTo>
                  <a:lnTo>
                    <a:pt x="414108" y="25760"/>
                  </a:lnTo>
                  <a:lnTo>
                    <a:pt x="330135" y="36535"/>
                  </a:lnTo>
                  <a:lnTo>
                    <a:pt x="309233" y="40412"/>
                  </a:lnTo>
                  <a:lnTo>
                    <a:pt x="289344" y="44980"/>
                  </a:lnTo>
                  <a:lnTo>
                    <a:pt x="224131" y="61830"/>
                  </a:lnTo>
                  <a:lnTo>
                    <a:pt x="212766" y="66204"/>
                  </a:lnTo>
                  <a:lnTo>
                    <a:pt x="203205" y="71104"/>
                  </a:lnTo>
                  <a:lnTo>
                    <a:pt x="194847" y="76356"/>
                  </a:lnTo>
                  <a:lnTo>
                    <a:pt x="189275" y="81842"/>
                  </a:lnTo>
                  <a:lnTo>
                    <a:pt x="185560" y="87482"/>
                  </a:lnTo>
                  <a:lnTo>
                    <a:pt x="183083" y="93228"/>
                  </a:lnTo>
                  <a:lnTo>
                    <a:pt x="183417" y="99042"/>
                  </a:lnTo>
                  <a:lnTo>
                    <a:pt x="185623" y="104903"/>
                  </a:lnTo>
                  <a:lnTo>
                    <a:pt x="189079" y="110794"/>
                  </a:lnTo>
                  <a:lnTo>
                    <a:pt x="195351" y="116707"/>
                  </a:lnTo>
                  <a:lnTo>
                    <a:pt x="203501" y="122633"/>
                  </a:lnTo>
                  <a:lnTo>
                    <a:pt x="212903" y="128567"/>
                  </a:lnTo>
                  <a:lnTo>
                    <a:pt x="224133" y="132524"/>
                  </a:lnTo>
                  <a:lnTo>
                    <a:pt x="236580" y="135162"/>
                  </a:lnTo>
                  <a:lnTo>
                    <a:pt x="249839" y="136920"/>
                  </a:lnTo>
                  <a:lnTo>
                    <a:pt x="265624" y="138092"/>
                  </a:lnTo>
                  <a:lnTo>
                    <a:pt x="283092" y="138874"/>
                  </a:lnTo>
                  <a:lnTo>
                    <a:pt x="301683" y="139395"/>
                  </a:lnTo>
                  <a:lnTo>
                    <a:pt x="322014" y="138750"/>
                  </a:lnTo>
                  <a:lnTo>
                    <a:pt x="343506" y="137329"/>
                  </a:lnTo>
                  <a:lnTo>
                    <a:pt x="365771" y="135388"/>
                  </a:lnTo>
                  <a:lnTo>
                    <a:pt x="388552" y="131118"/>
                  </a:lnTo>
                  <a:lnTo>
                    <a:pt x="411678" y="125295"/>
                  </a:lnTo>
                  <a:lnTo>
                    <a:pt x="435031" y="118436"/>
                  </a:lnTo>
                  <a:lnTo>
                    <a:pt x="456554" y="110887"/>
                  </a:lnTo>
                  <a:lnTo>
                    <a:pt x="476855" y="102877"/>
                  </a:lnTo>
                  <a:lnTo>
                    <a:pt x="496343" y="94561"/>
                  </a:lnTo>
                  <a:lnTo>
                    <a:pt x="513303" y="86041"/>
                  </a:lnTo>
                  <a:lnTo>
                    <a:pt x="528579" y="77384"/>
                  </a:lnTo>
                  <a:lnTo>
                    <a:pt x="542731" y="68636"/>
                  </a:lnTo>
                  <a:lnTo>
                    <a:pt x="553159" y="59827"/>
                  </a:lnTo>
                  <a:lnTo>
                    <a:pt x="561102" y="50978"/>
                  </a:lnTo>
                  <a:lnTo>
                    <a:pt x="567390" y="42102"/>
                  </a:lnTo>
                  <a:lnTo>
                    <a:pt x="569598" y="34201"/>
                  </a:lnTo>
                  <a:lnTo>
                    <a:pt x="569085" y="26948"/>
                  </a:lnTo>
                  <a:lnTo>
                    <a:pt x="566759" y="20130"/>
                  </a:lnTo>
                  <a:lnTo>
                    <a:pt x="560247" y="14591"/>
                  </a:lnTo>
                  <a:lnTo>
                    <a:pt x="550945" y="9907"/>
                  </a:lnTo>
                  <a:lnTo>
                    <a:pt x="539783" y="5792"/>
                  </a:lnTo>
                  <a:lnTo>
                    <a:pt x="525396" y="3049"/>
                  </a:lnTo>
                  <a:lnTo>
                    <a:pt x="508859" y="1219"/>
                  </a:lnTo>
                  <a:lnTo>
                    <a:pt x="490890" y="0"/>
                  </a:lnTo>
                  <a:lnTo>
                    <a:pt x="469980" y="180"/>
                  </a:lnTo>
                  <a:lnTo>
                    <a:pt x="447111" y="1291"/>
                  </a:lnTo>
                  <a:lnTo>
                    <a:pt x="422935" y="3024"/>
                  </a:lnTo>
                  <a:lnTo>
                    <a:pt x="396896" y="6165"/>
                  </a:lnTo>
                  <a:lnTo>
                    <a:pt x="369615" y="10242"/>
                  </a:lnTo>
                  <a:lnTo>
                    <a:pt x="341505" y="14945"/>
                  </a:lnTo>
                  <a:lnTo>
                    <a:pt x="313836" y="21057"/>
                  </a:lnTo>
                  <a:lnTo>
                    <a:pt x="286461" y="28108"/>
                  </a:lnTo>
                  <a:lnTo>
                    <a:pt x="259280" y="35785"/>
                  </a:lnTo>
                  <a:lnTo>
                    <a:pt x="233222" y="43880"/>
                  </a:lnTo>
                  <a:lnTo>
                    <a:pt x="183102" y="60812"/>
                  </a:lnTo>
                  <a:lnTo>
                    <a:pt x="160609" y="69495"/>
                  </a:lnTo>
                  <a:lnTo>
                    <a:pt x="139660" y="78259"/>
                  </a:lnTo>
                  <a:lnTo>
                    <a:pt x="119742" y="87078"/>
                  </a:lnTo>
                  <a:lnTo>
                    <a:pt x="103486" y="95935"/>
                  </a:lnTo>
                  <a:lnTo>
                    <a:pt x="89672" y="104816"/>
                  </a:lnTo>
                  <a:lnTo>
                    <a:pt x="77486" y="113713"/>
                  </a:lnTo>
                  <a:lnTo>
                    <a:pt x="68371" y="121629"/>
                  </a:lnTo>
                  <a:lnTo>
                    <a:pt x="61301" y="128891"/>
                  </a:lnTo>
                  <a:lnTo>
                    <a:pt x="55595" y="135716"/>
                  </a:lnTo>
                  <a:lnTo>
                    <a:pt x="53776" y="142251"/>
                  </a:lnTo>
                  <a:lnTo>
                    <a:pt x="54548" y="148592"/>
                  </a:lnTo>
                  <a:lnTo>
                    <a:pt x="57047" y="154803"/>
                  </a:lnTo>
                  <a:lnTo>
                    <a:pt x="62681" y="159936"/>
                  </a:lnTo>
                  <a:lnTo>
                    <a:pt x="70407" y="164351"/>
                  </a:lnTo>
                  <a:lnTo>
                    <a:pt x="79526" y="168286"/>
                  </a:lnTo>
                  <a:lnTo>
                    <a:pt x="91558" y="169917"/>
                  </a:lnTo>
                  <a:lnTo>
                    <a:pt x="105533" y="170013"/>
                  </a:lnTo>
                  <a:lnTo>
                    <a:pt x="120802" y="169084"/>
                  </a:lnTo>
                  <a:lnTo>
                    <a:pt x="156289" y="168052"/>
                  </a:lnTo>
                  <a:lnTo>
                    <a:pt x="175475" y="167777"/>
                  </a:lnTo>
                  <a:lnTo>
                    <a:pt x="196205" y="164617"/>
                  </a:lnTo>
                  <a:lnTo>
                    <a:pt x="217961" y="159534"/>
                  </a:lnTo>
                  <a:lnTo>
                    <a:pt x="305171" y="134728"/>
                  </a:lnTo>
                  <a:lnTo>
                    <a:pt x="325331" y="127702"/>
                  </a:lnTo>
                  <a:lnTo>
                    <a:pt x="344725" y="120041"/>
                  </a:lnTo>
                  <a:lnTo>
                    <a:pt x="363608" y="111956"/>
                  </a:lnTo>
                  <a:lnTo>
                    <a:pt x="381157" y="103591"/>
                  </a:lnTo>
                  <a:lnTo>
                    <a:pt x="397817" y="95037"/>
                  </a:lnTo>
                  <a:lnTo>
                    <a:pt x="413885" y="86358"/>
                  </a:lnTo>
                  <a:lnTo>
                    <a:pt x="425590" y="77595"/>
                  </a:lnTo>
                  <a:lnTo>
                    <a:pt x="434384" y="68777"/>
                  </a:lnTo>
                  <a:lnTo>
                    <a:pt x="441239" y="59921"/>
                  </a:lnTo>
                  <a:lnTo>
                    <a:pt x="444817" y="52033"/>
                  </a:lnTo>
                  <a:lnTo>
                    <a:pt x="446211" y="44790"/>
                  </a:lnTo>
                  <a:lnTo>
                    <a:pt x="446147" y="37977"/>
                  </a:lnTo>
                  <a:lnTo>
                    <a:pt x="442137" y="32443"/>
                  </a:lnTo>
                  <a:lnTo>
                    <a:pt x="435494" y="27761"/>
                  </a:lnTo>
                  <a:lnTo>
                    <a:pt x="427096" y="23648"/>
                  </a:lnTo>
                  <a:lnTo>
                    <a:pt x="413561" y="20905"/>
                  </a:lnTo>
                  <a:lnTo>
                    <a:pt x="396599" y="19078"/>
                  </a:lnTo>
                  <a:lnTo>
                    <a:pt x="377355" y="17859"/>
                  </a:lnTo>
                  <a:lnTo>
                    <a:pt x="354602" y="18039"/>
                  </a:lnTo>
                  <a:lnTo>
                    <a:pt x="329513" y="19150"/>
                  </a:lnTo>
                  <a:lnTo>
                    <a:pt x="302865" y="20884"/>
                  </a:lnTo>
                  <a:lnTo>
                    <a:pt x="249443" y="25456"/>
                  </a:lnTo>
                  <a:lnTo>
                    <a:pt x="222695" y="28064"/>
                  </a:lnTo>
                  <a:lnTo>
                    <a:pt x="195934" y="31787"/>
                  </a:lnTo>
                  <a:lnTo>
                    <a:pt x="169164" y="36254"/>
                  </a:lnTo>
                  <a:lnTo>
                    <a:pt x="76258" y="52940"/>
                  </a:lnTo>
                  <a:lnTo>
                    <a:pt x="59614" y="57301"/>
                  </a:lnTo>
                  <a:lnTo>
                    <a:pt x="45541" y="62193"/>
                  </a:lnTo>
                  <a:lnTo>
                    <a:pt x="22959" y="71927"/>
                  </a:lnTo>
                  <a:lnTo>
                    <a:pt x="6309" y="79562"/>
                  </a:lnTo>
                  <a:lnTo>
                    <a:pt x="2067" y="82986"/>
                  </a:lnTo>
                  <a:lnTo>
                    <a:pt x="231" y="86261"/>
                  </a:lnTo>
                  <a:lnTo>
                    <a:pt x="0" y="89437"/>
                  </a:lnTo>
                  <a:lnTo>
                    <a:pt x="1830" y="92546"/>
                  </a:lnTo>
                  <a:lnTo>
                    <a:pt x="5034" y="95612"/>
                  </a:lnTo>
                  <a:lnTo>
                    <a:pt x="9155" y="98647"/>
                  </a:lnTo>
                  <a:lnTo>
                    <a:pt x="16863" y="101663"/>
                  </a:lnTo>
                  <a:lnTo>
                    <a:pt x="26962" y="104666"/>
                  </a:lnTo>
                  <a:lnTo>
                    <a:pt x="38656" y="107660"/>
                  </a:lnTo>
                  <a:lnTo>
                    <a:pt x="53397" y="110648"/>
                  </a:lnTo>
                  <a:lnTo>
                    <a:pt x="88298" y="116614"/>
                  </a:lnTo>
                  <a:lnTo>
                    <a:pt x="108320" y="118602"/>
                  </a:lnTo>
                  <a:lnTo>
                    <a:pt x="129606" y="119927"/>
                  </a:lnTo>
                  <a:lnTo>
                    <a:pt x="195990" y="122577"/>
                  </a:lnTo>
                </a:path>
              </a:pathLst>
            </a:custGeom>
            <a:ln w="38100" cap="flat" cmpd="sng" algn="ctr">
              <a:solidFill>
                <a:srgbClr val="FFD7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7092" name="SMARTInkAnnotation170"/>
            <p:cNvSpPr/>
            <p:nvPr/>
          </p:nvSpPr>
          <p:spPr>
            <a:xfrm>
              <a:off x="6286500" y="4250531"/>
              <a:ext cx="222325" cy="166717"/>
            </a:xfrm>
            <a:custGeom>
              <a:avLst/>
              <a:gdLst/>
              <a:ahLst/>
              <a:cxnLst/>
              <a:rect l="0" t="0" r="0" b="0"/>
              <a:pathLst>
                <a:path w="222325" h="166717">
                  <a:moveTo>
                    <a:pt x="107156" y="0"/>
                  </a:moveTo>
                  <a:lnTo>
                    <a:pt x="97674" y="4740"/>
                  </a:lnTo>
                  <a:lnTo>
                    <a:pt x="92898" y="9114"/>
                  </a:lnTo>
                  <a:lnTo>
                    <a:pt x="87729" y="15006"/>
                  </a:lnTo>
                  <a:lnTo>
                    <a:pt x="82298" y="21910"/>
                  </a:lnTo>
                  <a:lnTo>
                    <a:pt x="74709" y="29489"/>
                  </a:lnTo>
                  <a:lnTo>
                    <a:pt x="65681" y="37519"/>
                  </a:lnTo>
                  <a:lnTo>
                    <a:pt x="55694" y="45849"/>
                  </a:lnTo>
                  <a:lnTo>
                    <a:pt x="47051" y="55371"/>
                  </a:lnTo>
                  <a:lnTo>
                    <a:pt x="39305" y="65687"/>
                  </a:lnTo>
                  <a:lnTo>
                    <a:pt x="32156" y="76534"/>
                  </a:lnTo>
                  <a:lnTo>
                    <a:pt x="25406" y="87733"/>
                  </a:lnTo>
                  <a:lnTo>
                    <a:pt x="18922" y="99168"/>
                  </a:lnTo>
                  <a:lnTo>
                    <a:pt x="12614" y="110761"/>
                  </a:lnTo>
                  <a:lnTo>
                    <a:pt x="9402" y="121465"/>
                  </a:lnTo>
                  <a:lnTo>
                    <a:pt x="8252" y="131579"/>
                  </a:lnTo>
                  <a:lnTo>
                    <a:pt x="8478" y="141297"/>
                  </a:lnTo>
                  <a:lnTo>
                    <a:pt x="11605" y="148768"/>
                  </a:lnTo>
                  <a:lnTo>
                    <a:pt x="16667" y="154742"/>
                  </a:lnTo>
                  <a:lnTo>
                    <a:pt x="23017" y="159716"/>
                  </a:lnTo>
                  <a:lnTo>
                    <a:pt x="31220" y="163032"/>
                  </a:lnTo>
                  <a:lnTo>
                    <a:pt x="40656" y="165242"/>
                  </a:lnTo>
                  <a:lnTo>
                    <a:pt x="50917" y="166716"/>
                  </a:lnTo>
                  <a:lnTo>
                    <a:pt x="63710" y="165715"/>
                  </a:lnTo>
                  <a:lnTo>
                    <a:pt x="78193" y="163062"/>
                  </a:lnTo>
                  <a:lnTo>
                    <a:pt x="93800" y="159310"/>
                  </a:lnTo>
                  <a:lnTo>
                    <a:pt x="109166" y="153831"/>
                  </a:lnTo>
                  <a:lnTo>
                    <a:pt x="124371" y="147203"/>
                  </a:lnTo>
                  <a:lnTo>
                    <a:pt x="139469" y="139807"/>
                  </a:lnTo>
                  <a:lnTo>
                    <a:pt x="154494" y="131900"/>
                  </a:lnTo>
                  <a:lnTo>
                    <a:pt x="184419" y="115177"/>
                  </a:lnTo>
                  <a:lnTo>
                    <a:pt x="196368" y="105558"/>
                  </a:lnTo>
                  <a:lnTo>
                    <a:pt x="206317" y="95177"/>
                  </a:lnTo>
                  <a:lnTo>
                    <a:pt x="214935" y="84287"/>
                  </a:lnTo>
                  <a:lnTo>
                    <a:pt x="219689" y="74051"/>
                  </a:lnTo>
                  <a:lnTo>
                    <a:pt x="221866" y="64250"/>
                  </a:lnTo>
                  <a:lnTo>
                    <a:pt x="222324" y="54740"/>
                  </a:lnTo>
                  <a:lnTo>
                    <a:pt x="219653" y="46415"/>
                  </a:lnTo>
                  <a:lnTo>
                    <a:pt x="214896" y="38881"/>
                  </a:lnTo>
                  <a:lnTo>
                    <a:pt x="208748" y="31874"/>
                  </a:lnTo>
                  <a:lnTo>
                    <a:pt x="198696" y="26210"/>
                  </a:lnTo>
                  <a:lnTo>
                    <a:pt x="186043" y="21442"/>
                  </a:lnTo>
                  <a:lnTo>
                    <a:pt x="171653" y="17271"/>
                  </a:lnTo>
                  <a:lnTo>
                    <a:pt x="154123" y="14491"/>
                  </a:lnTo>
                  <a:lnTo>
                    <a:pt x="134499" y="12637"/>
                  </a:lnTo>
                  <a:lnTo>
                    <a:pt x="113478" y="11401"/>
                  </a:lnTo>
                  <a:lnTo>
                    <a:pt x="91527" y="12561"/>
                  </a:lnTo>
                  <a:lnTo>
                    <a:pt x="68955" y="15320"/>
                  </a:lnTo>
                  <a:lnTo>
                    <a:pt x="0" y="26789"/>
                  </a:lnTo>
                </a:path>
              </a:pathLst>
            </a:custGeom>
            <a:ln w="38100" cap="flat" cmpd="sng" algn="ctr">
              <a:solidFill>
                <a:srgbClr val="FFD7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91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AU" smtClean="0"/>
              <a:t>Coherence Defined</a:t>
            </a:r>
            <a:endParaRPr lang="en-AU"/>
          </a:p>
        </p:txBody>
      </p:sp>
      <p:sp>
        <p:nvSpPr>
          <p:cNvPr id="533913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AU" dirty="0" smtClean="0">
                <a:solidFill>
                  <a:schemeClr val="accent1"/>
                </a:solidFill>
              </a:rPr>
              <a:t>Cache coherence </a:t>
            </a:r>
            <a:r>
              <a:rPr lang="en-AU" dirty="0" smtClean="0"/>
              <a:t>defined...</a:t>
            </a:r>
          </a:p>
          <a:p>
            <a:r>
              <a:rPr lang="en-AU" dirty="0" smtClean="0"/>
              <a:t>Informal: </a:t>
            </a:r>
            <a:r>
              <a:rPr lang="en-AU" dirty="0" smtClean="0">
                <a:solidFill>
                  <a:schemeClr val="accent1"/>
                </a:solidFill>
              </a:rPr>
              <a:t>Reads</a:t>
            </a:r>
            <a:r>
              <a:rPr lang="en-AU" dirty="0" smtClean="0"/>
              <a:t> return most recently </a:t>
            </a:r>
            <a:r>
              <a:rPr lang="en-AU" dirty="0" smtClean="0">
                <a:solidFill>
                  <a:schemeClr val="accent1"/>
                </a:solidFill>
              </a:rPr>
              <a:t>written</a:t>
            </a:r>
            <a:r>
              <a:rPr lang="en-AU" dirty="0" smtClean="0"/>
              <a:t> value</a:t>
            </a:r>
          </a:p>
          <a:p>
            <a:r>
              <a:rPr lang="en-AU" dirty="0" smtClean="0"/>
              <a:t>Formal: For concurrent processes P</a:t>
            </a:r>
            <a:r>
              <a:rPr lang="en-AU" baseline="-25000" dirty="0" smtClean="0"/>
              <a:t>1</a:t>
            </a:r>
            <a:r>
              <a:rPr lang="en-AU" dirty="0" smtClean="0"/>
              <a:t> and P</a:t>
            </a:r>
            <a:r>
              <a:rPr lang="en-AU" baseline="-25000" dirty="0" smtClean="0"/>
              <a:t>2</a:t>
            </a:r>
          </a:p>
          <a:p>
            <a:pPr lvl="1"/>
            <a:r>
              <a:rPr lang="en-AU" dirty="0" smtClean="0">
                <a:solidFill>
                  <a:schemeClr val="accent1"/>
                </a:solidFill>
              </a:rPr>
              <a:t>P writes X </a:t>
            </a:r>
            <a:r>
              <a:rPr lang="en-AU" dirty="0" smtClean="0"/>
              <a:t>before </a:t>
            </a:r>
            <a:r>
              <a:rPr lang="en-AU" dirty="0" smtClean="0">
                <a:solidFill>
                  <a:schemeClr val="accent1"/>
                </a:solidFill>
              </a:rPr>
              <a:t>P reads X </a:t>
            </a:r>
            <a:r>
              <a:rPr lang="en-AU" dirty="0" smtClean="0"/>
              <a:t>(with no intervening writes)</a:t>
            </a:r>
            <a:br>
              <a:rPr lang="en-AU" dirty="0" smtClean="0"/>
            </a:br>
            <a:r>
              <a:rPr lang="en-AU" dirty="0" smtClean="0">
                <a:sym typeface="Symbol" pitchFamily="18" charset="2"/>
              </a:rPr>
              <a:t> read returns written value</a:t>
            </a:r>
          </a:p>
          <a:p>
            <a:pPr lvl="1"/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P</a:t>
            </a:r>
            <a:r>
              <a:rPr lang="en-AU" baseline="-25000" dirty="0" smtClean="0">
                <a:solidFill>
                  <a:schemeClr val="accent1"/>
                </a:solidFill>
                <a:sym typeface="Symbol" pitchFamily="18" charset="2"/>
              </a:rPr>
              <a:t>1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 writes X </a:t>
            </a:r>
            <a:r>
              <a:rPr lang="en-AU" dirty="0" smtClean="0">
                <a:sym typeface="Symbol" pitchFamily="18" charset="2"/>
              </a:rPr>
              <a:t>before 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P</a:t>
            </a:r>
            <a:r>
              <a:rPr lang="en-AU" baseline="-25000" dirty="0" smtClean="0">
                <a:solidFill>
                  <a:schemeClr val="accent1"/>
                </a:solidFill>
                <a:sym typeface="Symbol" pitchFamily="18" charset="2"/>
              </a:rPr>
              <a:t>2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 reads X </a:t>
            </a:r>
            <a:r>
              <a:rPr lang="en-AU" dirty="0" smtClean="0">
                <a:sym typeface="Symbol" pitchFamily="18" charset="2"/>
              </a:rPr>
              <a:t/>
            </a:r>
            <a:br>
              <a:rPr lang="en-AU" dirty="0" smtClean="0">
                <a:sym typeface="Symbol" pitchFamily="18" charset="2"/>
              </a:rPr>
            </a:br>
            <a:r>
              <a:rPr lang="en-AU" dirty="0" smtClean="0">
                <a:sym typeface="Symbol" pitchFamily="18" charset="2"/>
              </a:rPr>
              <a:t> read returns written value</a:t>
            </a:r>
          </a:p>
          <a:p>
            <a:pPr lvl="1"/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P</a:t>
            </a:r>
            <a:r>
              <a:rPr lang="en-AU" baseline="-25000" dirty="0" smtClean="0">
                <a:solidFill>
                  <a:schemeClr val="accent1"/>
                </a:solidFill>
                <a:sym typeface="Symbol" pitchFamily="18" charset="2"/>
              </a:rPr>
              <a:t>1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 writes X </a:t>
            </a:r>
            <a:r>
              <a:rPr lang="en-AU" dirty="0" smtClean="0">
                <a:sym typeface="Symbol" pitchFamily="18" charset="2"/>
              </a:rPr>
              <a:t>and 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P</a:t>
            </a:r>
            <a:r>
              <a:rPr lang="en-AU" baseline="-25000" dirty="0" smtClean="0">
                <a:solidFill>
                  <a:schemeClr val="accent1"/>
                </a:solidFill>
                <a:sym typeface="Symbol" pitchFamily="18" charset="2"/>
              </a:rPr>
              <a:t>2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 writes X</a:t>
            </a:r>
            <a:r>
              <a:rPr lang="en-AU" dirty="0" smtClean="0">
                <a:sym typeface="Symbol" pitchFamily="18" charset="2"/>
              </a:rPr>
              <a:t/>
            </a:r>
            <a:br>
              <a:rPr lang="en-AU" dirty="0" smtClean="0">
                <a:sym typeface="Symbol" pitchFamily="18" charset="2"/>
              </a:rPr>
            </a:br>
            <a:r>
              <a:rPr lang="en-AU" dirty="0" smtClean="0">
                <a:sym typeface="Symbol" pitchFamily="18" charset="2"/>
              </a:rPr>
              <a:t> all processors see writes in the same order</a:t>
            </a:r>
          </a:p>
          <a:p>
            <a:pPr lvl="2"/>
            <a:r>
              <a:rPr lang="en-AU" dirty="0" smtClean="0">
                <a:sym typeface="Symbol" pitchFamily="18" charset="2"/>
              </a:rPr>
              <a:t>all see the same final value for 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Snooping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2743200"/>
          </a:xfrm>
        </p:spPr>
        <p:txBody>
          <a:bodyPr/>
          <a:lstStyle/>
          <a:p>
            <a:r>
              <a:rPr lang="en-US" dirty="0" smtClean="0"/>
              <a:t>Recall: </a:t>
            </a:r>
            <a:r>
              <a:rPr lang="en-US" dirty="0" smtClean="0">
                <a:solidFill>
                  <a:schemeClr val="accent1"/>
                </a:solidFill>
              </a:rPr>
              <a:t>Snooping </a:t>
            </a:r>
            <a:r>
              <a:rPr lang="en-US" dirty="0" smtClean="0"/>
              <a:t>for Hardware Cache Coherence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All caches monitor bus and all other caches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Bus read: </a:t>
            </a:r>
            <a:r>
              <a:rPr lang="en-US" dirty="0" smtClean="0"/>
              <a:t>respond if you have dirty data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Bus write: </a:t>
            </a:r>
            <a:r>
              <a:rPr lang="en-US" dirty="0" smtClean="0"/>
              <a:t>update/invalidate your copy of data</a:t>
            </a:r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1905000" y="3352800"/>
            <a:ext cx="8382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Core0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4"/>
            </p:custDataLst>
          </p:nvPr>
        </p:nvSpPr>
        <p:spPr>
          <a:xfrm>
            <a:off x="1905000" y="4114800"/>
            <a:ext cx="838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2590800" y="5943600"/>
            <a:ext cx="12954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6"/>
            </p:custDataLst>
          </p:nvPr>
        </p:nvSpPr>
        <p:spPr>
          <a:xfrm>
            <a:off x="4419600" y="59436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I/O</a:t>
            </a:r>
            <a:endParaRPr lang="en-US" sz="2400" dirty="0"/>
          </a:p>
        </p:txBody>
      </p:sp>
      <p:sp>
        <p:nvSpPr>
          <p:cNvPr id="12" name="Rectangle 11"/>
          <p:cNvSpPr/>
          <p:nvPr>
            <p:custDataLst>
              <p:tags r:id="rId7"/>
            </p:custDataLst>
          </p:nvPr>
        </p:nvSpPr>
        <p:spPr>
          <a:xfrm>
            <a:off x="685800" y="5029200"/>
            <a:ext cx="7543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Interconnect</a:t>
            </a:r>
            <a:endParaRPr lang="en-US" sz="2400" dirty="0"/>
          </a:p>
        </p:txBody>
      </p:sp>
      <p:cxnSp>
        <p:nvCxnSpPr>
          <p:cNvPr id="14" name="Straight Arrow Connector 13"/>
          <p:cNvCxnSpPr/>
          <p:nvPr>
            <p:custDataLst>
              <p:tags r:id="rId8"/>
            </p:custDataLst>
          </p:nvPr>
        </p:nvCxnSpPr>
        <p:spPr>
          <a:xfrm rot="5400000">
            <a:off x="2094706" y="47617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>
            <p:custDataLst>
              <p:tags r:id="rId9"/>
            </p:custDataLst>
          </p:nvPr>
        </p:nvCxnSpPr>
        <p:spPr>
          <a:xfrm rot="5400000">
            <a:off x="3086894" y="56761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>
            <p:custDataLst>
              <p:tags r:id="rId10"/>
            </p:custDataLst>
          </p:nvPr>
        </p:nvCxnSpPr>
        <p:spPr>
          <a:xfrm rot="5400000">
            <a:off x="4761706" y="56761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 hidden="1"/>
          <p:cNvSpPr/>
          <p:nvPr>
            <p:custDataLst>
              <p:tags r:id="rId11"/>
            </p:custDataLst>
          </p:nvPr>
        </p:nvSpPr>
        <p:spPr>
          <a:xfrm>
            <a:off x="685800" y="4114800"/>
            <a:ext cx="838200" cy="3810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Snoop</a:t>
            </a:r>
            <a:endParaRPr lang="en-US" sz="2400" dirty="0">
              <a:solidFill>
                <a:schemeClr val="accent4"/>
              </a:solidFill>
            </a:endParaRPr>
          </a:p>
        </p:txBody>
      </p:sp>
      <p:cxnSp>
        <p:nvCxnSpPr>
          <p:cNvPr id="20" name="Straight Arrow Connector 19" hidden="1"/>
          <p:cNvCxnSpPr/>
          <p:nvPr>
            <p:custDataLst>
              <p:tags r:id="rId12"/>
            </p:custDataLst>
          </p:nvPr>
        </p:nvCxnSpPr>
        <p:spPr>
          <a:xfrm rot="5400000">
            <a:off x="951706" y="4761706"/>
            <a:ext cx="381000" cy="1588"/>
          </a:xfrm>
          <a:prstGeom prst="straightConnector1">
            <a:avLst/>
          </a:prstGeom>
          <a:ln w="28575">
            <a:solidFill>
              <a:schemeClr val="accent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 hidden="1"/>
          <p:cNvCxnSpPr/>
          <p:nvPr>
            <p:custDataLst>
              <p:tags r:id="rId13"/>
            </p:custDataLst>
          </p:nvPr>
        </p:nvCxnSpPr>
        <p:spPr>
          <a:xfrm rot="10800000">
            <a:off x="1524000" y="4341812"/>
            <a:ext cx="382588" cy="1588"/>
          </a:xfrm>
          <a:prstGeom prst="straightConnector1">
            <a:avLst/>
          </a:prstGeom>
          <a:ln w="28575">
            <a:solidFill>
              <a:schemeClr val="accent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14"/>
            </p:custDataLst>
          </p:nvPr>
        </p:nvCxnSpPr>
        <p:spPr>
          <a:xfrm rot="5400000">
            <a:off x="2093118" y="3924300"/>
            <a:ext cx="381794" cy="794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>
            <p:custDataLst>
              <p:tags r:id="rId15"/>
            </p:custDataLst>
          </p:nvPr>
        </p:nvSpPr>
        <p:spPr>
          <a:xfrm>
            <a:off x="4267200" y="3352800"/>
            <a:ext cx="8382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Core1</a:t>
            </a:r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16"/>
            </p:custDataLst>
          </p:nvPr>
        </p:nvSpPr>
        <p:spPr>
          <a:xfrm>
            <a:off x="4267200" y="4114800"/>
            <a:ext cx="838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cxnSp>
        <p:nvCxnSpPr>
          <p:cNvPr id="29" name="Straight Arrow Connector 28"/>
          <p:cNvCxnSpPr/>
          <p:nvPr>
            <p:custDataLst>
              <p:tags r:id="rId17"/>
            </p:custDataLst>
          </p:nvPr>
        </p:nvCxnSpPr>
        <p:spPr>
          <a:xfrm rot="5400000">
            <a:off x="4456906" y="47617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 hidden="1"/>
          <p:cNvSpPr/>
          <p:nvPr>
            <p:custDataLst>
              <p:tags r:id="rId18"/>
            </p:custDataLst>
          </p:nvPr>
        </p:nvSpPr>
        <p:spPr>
          <a:xfrm>
            <a:off x="3048000" y="4114800"/>
            <a:ext cx="838200" cy="3810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Snoop</a:t>
            </a:r>
            <a:endParaRPr lang="en-US" sz="2400" dirty="0">
              <a:solidFill>
                <a:schemeClr val="accent4"/>
              </a:solidFill>
            </a:endParaRPr>
          </a:p>
        </p:txBody>
      </p:sp>
      <p:cxnSp>
        <p:nvCxnSpPr>
          <p:cNvPr id="31" name="Straight Arrow Connector 30" hidden="1"/>
          <p:cNvCxnSpPr/>
          <p:nvPr>
            <p:custDataLst>
              <p:tags r:id="rId19"/>
            </p:custDataLst>
          </p:nvPr>
        </p:nvCxnSpPr>
        <p:spPr>
          <a:xfrm rot="5400000">
            <a:off x="3313906" y="4761706"/>
            <a:ext cx="381000" cy="1588"/>
          </a:xfrm>
          <a:prstGeom prst="straightConnector1">
            <a:avLst/>
          </a:prstGeom>
          <a:ln w="28575">
            <a:solidFill>
              <a:schemeClr val="accent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 hidden="1"/>
          <p:cNvCxnSpPr/>
          <p:nvPr>
            <p:custDataLst>
              <p:tags r:id="rId20"/>
            </p:custDataLst>
          </p:nvPr>
        </p:nvCxnSpPr>
        <p:spPr>
          <a:xfrm rot="10800000">
            <a:off x="3886200" y="4341812"/>
            <a:ext cx="382588" cy="1588"/>
          </a:xfrm>
          <a:prstGeom prst="straightConnector1">
            <a:avLst/>
          </a:prstGeom>
          <a:ln w="28575">
            <a:solidFill>
              <a:schemeClr val="accent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>
            <p:custDataLst>
              <p:tags r:id="rId21"/>
            </p:custDataLst>
          </p:nvPr>
        </p:nvCxnSpPr>
        <p:spPr>
          <a:xfrm rot="5400000">
            <a:off x="4455318" y="3924300"/>
            <a:ext cx="381794" cy="794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>
            <p:custDataLst>
              <p:tags r:id="rId22"/>
            </p:custDataLst>
          </p:nvPr>
        </p:nvSpPr>
        <p:spPr>
          <a:xfrm>
            <a:off x="7391400" y="3352800"/>
            <a:ext cx="8382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err="1" smtClean="0"/>
              <a:t>CoreN</a:t>
            </a:r>
            <a:endParaRPr lang="en-US" sz="2400" dirty="0"/>
          </a:p>
        </p:txBody>
      </p:sp>
      <p:sp>
        <p:nvSpPr>
          <p:cNvPr id="35" name="Rectangle 34"/>
          <p:cNvSpPr/>
          <p:nvPr>
            <p:custDataLst>
              <p:tags r:id="rId23"/>
            </p:custDataLst>
          </p:nvPr>
        </p:nvSpPr>
        <p:spPr>
          <a:xfrm>
            <a:off x="7391400" y="4114800"/>
            <a:ext cx="838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cxnSp>
        <p:nvCxnSpPr>
          <p:cNvPr id="36" name="Straight Arrow Connector 35"/>
          <p:cNvCxnSpPr/>
          <p:nvPr>
            <p:custDataLst>
              <p:tags r:id="rId24"/>
            </p:custDataLst>
          </p:nvPr>
        </p:nvCxnSpPr>
        <p:spPr>
          <a:xfrm rot="5400000">
            <a:off x="7581105" y="47617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 hidden="1"/>
          <p:cNvSpPr/>
          <p:nvPr>
            <p:custDataLst>
              <p:tags r:id="rId25"/>
            </p:custDataLst>
          </p:nvPr>
        </p:nvSpPr>
        <p:spPr>
          <a:xfrm>
            <a:off x="6172200" y="4114800"/>
            <a:ext cx="838200" cy="3810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Snoop</a:t>
            </a:r>
            <a:endParaRPr lang="en-US" sz="2400" dirty="0">
              <a:solidFill>
                <a:schemeClr val="accent4"/>
              </a:solidFill>
            </a:endParaRPr>
          </a:p>
        </p:txBody>
      </p:sp>
      <p:cxnSp>
        <p:nvCxnSpPr>
          <p:cNvPr id="38" name="Straight Arrow Connector 37" hidden="1"/>
          <p:cNvCxnSpPr/>
          <p:nvPr>
            <p:custDataLst>
              <p:tags r:id="rId26"/>
            </p:custDataLst>
          </p:nvPr>
        </p:nvCxnSpPr>
        <p:spPr>
          <a:xfrm rot="5400000">
            <a:off x="6438106" y="4761706"/>
            <a:ext cx="381000" cy="1588"/>
          </a:xfrm>
          <a:prstGeom prst="straightConnector1">
            <a:avLst/>
          </a:prstGeom>
          <a:ln w="28575">
            <a:solidFill>
              <a:schemeClr val="accent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 hidden="1"/>
          <p:cNvCxnSpPr/>
          <p:nvPr>
            <p:custDataLst>
              <p:tags r:id="rId27"/>
            </p:custDataLst>
          </p:nvPr>
        </p:nvCxnSpPr>
        <p:spPr>
          <a:xfrm rot="10800000">
            <a:off x="7010400" y="4341812"/>
            <a:ext cx="382588" cy="1588"/>
          </a:xfrm>
          <a:prstGeom prst="straightConnector1">
            <a:avLst/>
          </a:prstGeom>
          <a:ln w="28575">
            <a:solidFill>
              <a:schemeClr val="accent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>
            <p:custDataLst>
              <p:tags r:id="rId28"/>
            </p:custDataLst>
          </p:nvPr>
        </p:nvCxnSpPr>
        <p:spPr>
          <a:xfrm rot="5400000">
            <a:off x="7579517" y="3924300"/>
            <a:ext cx="381794" cy="794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>
            <p:custDataLst>
              <p:tags r:id="rId29"/>
            </p:custDataLst>
          </p:nvPr>
        </p:nvSpPr>
        <p:spPr>
          <a:xfrm>
            <a:off x="5334000" y="3048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9749" y="3446859"/>
            <a:ext cx="2960062" cy="928688"/>
            <a:chOff x="39749" y="3446859"/>
            <a:chExt cx="2960062" cy="928688"/>
          </a:xfrm>
        </p:grpSpPr>
        <p:sp>
          <p:nvSpPr>
            <p:cNvPr id="5" name="SMARTInkAnnotation150"/>
            <p:cNvSpPr/>
            <p:nvPr/>
          </p:nvSpPr>
          <p:spPr>
            <a:xfrm>
              <a:off x="2598549" y="3446859"/>
              <a:ext cx="401262" cy="928679"/>
            </a:xfrm>
            <a:custGeom>
              <a:avLst/>
              <a:gdLst/>
              <a:ahLst/>
              <a:cxnLst/>
              <a:rect l="0" t="0" r="0" b="0"/>
              <a:pathLst>
                <a:path w="401262" h="928679">
                  <a:moveTo>
                    <a:pt x="339318" y="0"/>
                  </a:moveTo>
                  <a:lnTo>
                    <a:pt x="313115" y="0"/>
                  </a:lnTo>
                  <a:lnTo>
                    <a:pt x="317443" y="4741"/>
                  </a:lnTo>
                  <a:lnTo>
                    <a:pt x="329750" y="12429"/>
                  </a:lnTo>
                  <a:lnTo>
                    <a:pt x="341224" y="20991"/>
                  </a:lnTo>
                  <a:lnTo>
                    <a:pt x="350418" y="29504"/>
                  </a:lnTo>
                  <a:lnTo>
                    <a:pt x="372489" y="51138"/>
                  </a:lnTo>
                  <a:lnTo>
                    <a:pt x="381511" y="65393"/>
                  </a:lnTo>
                  <a:lnTo>
                    <a:pt x="392168" y="90152"/>
                  </a:lnTo>
                  <a:lnTo>
                    <a:pt x="397534" y="106544"/>
                  </a:lnTo>
                  <a:lnTo>
                    <a:pt x="400554" y="127922"/>
                  </a:lnTo>
                  <a:lnTo>
                    <a:pt x="401261" y="144166"/>
                  </a:lnTo>
                  <a:lnTo>
                    <a:pt x="396918" y="170047"/>
                  </a:lnTo>
                  <a:lnTo>
                    <a:pt x="384607" y="196567"/>
                  </a:lnTo>
                  <a:lnTo>
                    <a:pt x="378440" y="206451"/>
                  </a:lnTo>
                  <a:lnTo>
                    <a:pt x="371353" y="217009"/>
                  </a:lnTo>
                  <a:lnTo>
                    <a:pt x="363651" y="228017"/>
                  </a:lnTo>
                  <a:lnTo>
                    <a:pt x="355540" y="238332"/>
                  </a:lnTo>
                  <a:lnTo>
                    <a:pt x="347156" y="248184"/>
                  </a:lnTo>
                  <a:lnTo>
                    <a:pt x="338590" y="257730"/>
                  </a:lnTo>
                  <a:lnTo>
                    <a:pt x="329903" y="268062"/>
                  </a:lnTo>
                  <a:lnTo>
                    <a:pt x="312313" y="290126"/>
                  </a:lnTo>
                  <a:lnTo>
                    <a:pt x="285676" y="324860"/>
                  </a:lnTo>
                  <a:lnTo>
                    <a:pt x="275776" y="336628"/>
                  </a:lnTo>
                  <a:lnTo>
                    <a:pt x="265206" y="348442"/>
                  </a:lnTo>
                  <a:lnTo>
                    <a:pt x="243872" y="371160"/>
                  </a:lnTo>
                  <a:lnTo>
                    <a:pt x="224468" y="391179"/>
                  </a:lnTo>
                  <a:lnTo>
                    <a:pt x="216118" y="400684"/>
                  </a:lnTo>
                  <a:lnTo>
                    <a:pt x="208568" y="409998"/>
                  </a:lnTo>
                  <a:lnTo>
                    <a:pt x="201550" y="419184"/>
                  </a:lnTo>
                  <a:lnTo>
                    <a:pt x="193894" y="428284"/>
                  </a:lnTo>
                  <a:lnTo>
                    <a:pt x="185814" y="437328"/>
                  </a:lnTo>
                  <a:lnTo>
                    <a:pt x="168899" y="455313"/>
                  </a:lnTo>
                  <a:lnTo>
                    <a:pt x="151459" y="473228"/>
                  </a:lnTo>
                  <a:lnTo>
                    <a:pt x="143633" y="482173"/>
                  </a:lnTo>
                  <a:lnTo>
                    <a:pt x="136432" y="491113"/>
                  </a:lnTo>
                  <a:lnTo>
                    <a:pt x="129646" y="500049"/>
                  </a:lnTo>
                  <a:lnTo>
                    <a:pt x="116816" y="517916"/>
                  </a:lnTo>
                  <a:lnTo>
                    <a:pt x="104499" y="534787"/>
                  </a:lnTo>
                  <a:lnTo>
                    <a:pt x="92409" y="548899"/>
                  </a:lnTo>
                  <a:lnTo>
                    <a:pt x="80422" y="564432"/>
                  </a:lnTo>
                  <a:lnTo>
                    <a:pt x="69472" y="580265"/>
                  </a:lnTo>
                  <a:lnTo>
                    <a:pt x="51712" y="609244"/>
                  </a:lnTo>
                  <a:lnTo>
                    <a:pt x="41829" y="624986"/>
                  </a:lnTo>
                  <a:lnTo>
                    <a:pt x="30687" y="645005"/>
                  </a:lnTo>
                  <a:lnTo>
                    <a:pt x="18034" y="669547"/>
                  </a:lnTo>
                  <a:lnTo>
                    <a:pt x="12970" y="681553"/>
                  </a:lnTo>
                  <a:lnTo>
                    <a:pt x="10120" y="700461"/>
                  </a:lnTo>
                  <a:lnTo>
                    <a:pt x="8283" y="723482"/>
                  </a:lnTo>
                  <a:lnTo>
                    <a:pt x="1922" y="749541"/>
                  </a:lnTo>
                  <a:lnTo>
                    <a:pt x="372" y="773797"/>
                  </a:lnTo>
                  <a:lnTo>
                    <a:pt x="23" y="801927"/>
                  </a:lnTo>
                  <a:lnTo>
                    <a:pt x="0" y="818920"/>
                  </a:lnTo>
                  <a:lnTo>
                    <a:pt x="989" y="823759"/>
                  </a:lnTo>
                  <a:lnTo>
                    <a:pt x="7059" y="838655"/>
                  </a:lnTo>
                  <a:lnTo>
                    <a:pt x="8552" y="851152"/>
                  </a:lnTo>
                  <a:lnTo>
                    <a:pt x="9667" y="854177"/>
                  </a:lnTo>
                  <a:lnTo>
                    <a:pt x="16576" y="864403"/>
                  </a:lnTo>
                  <a:lnTo>
                    <a:pt x="17284" y="868036"/>
                  </a:lnTo>
                  <a:lnTo>
                    <a:pt x="17839" y="896851"/>
                  </a:lnTo>
                  <a:lnTo>
                    <a:pt x="17847" y="905144"/>
                  </a:lnTo>
                  <a:lnTo>
                    <a:pt x="18840" y="907038"/>
                  </a:lnTo>
                  <a:lnTo>
                    <a:pt x="20494" y="908302"/>
                  </a:lnTo>
                  <a:lnTo>
                    <a:pt x="22589" y="909144"/>
                  </a:lnTo>
                  <a:lnTo>
                    <a:pt x="23986" y="910698"/>
                  </a:lnTo>
                  <a:lnTo>
                    <a:pt x="24917" y="912726"/>
                  </a:lnTo>
                  <a:lnTo>
                    <a:pt x="26411" y="918369"/>
                  </a:lnTo>
                  <a:lnTo>
                    <a:pt x="27526" y="918832"/>
                  </a:lnTo>
                  <a:lnTo>
                    <a:pt x="34435" y="919636"/>
                  </a:lnTo>
                  <a:lnTo>
                    <a:pt x="34860" y="920669"/>
                  </a:lnTo>
                  <a:lnTo>
                    <a:pt x="35708" y="928678"/>
                  </a:lnTo>
                  <a:lnTo>
                    <a:pt x="35708" y="923944"/>
                  </a:lnTo>
                  <a:lnTo>
                    <a:pt x="36701" y="921557"/>
                  </a:lnTo>
                  <a:lnTo>
                    <a:pt x="40449" y="916258"/>
                  </a:lnTo>
                  <a:lnTo>
                    <a:pt x="41845" y="912464"/>
                  </a:lnTo>
                  <a:lnTo>
                    <a:pt x="46733" y="892116"/>
                  </a:lnTo>
                  <a:lnTo>
                    <a:pt x="53568" y="875109"/>
                  </a:lnTo>
                </a:path>
              </a:pathLst>
            </a:custGeom>
            <a:ln w="38100" cap="flat" cmpd="sng" algn="ctr">
              <a:solidFill>
                <a:srgbClr val="FFD7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Annotation151"/>
            <p:cNvSpPr/>
            <p:nvPr/>
          </p:nvSpPr>
          <p:spPr>
            <a:xfrm>
              <a:off x="39749" y="4009430"/>
              <a:ext cx="371018" cy="243833"/>
            </a:xfrm>
            <a:custGeom>
              <a:avLst/>
              <a:gdLst/>
              <a:ahLst/>
              <a:cxnLst/>
              <a:rect l="0" t="0" r="0" b="0"/>
              <a:pathLst>
                <a:path w="371018" h="243833">
                  <a:moveTo>
                    <a:pt x="13829" y="0"/>
                  </a:moveTo>
                  <a:lnTo>
                    <a:pt x="6141" y="0"/>
                  </a:lnTo>
                  <a:lnTo>
                    <a:pt x="527" y="4740"/>
                  </a:lnTo>
                  <a:lnTo>
                    <a:pt x="0" y="6137"/>
                  </a:lnTo>
                  <a:lnTo>
                    <a:pt x="641" y="7067"/>
                  </a:lnTo>
                  <a:lnTo>
                    <a:pt x="2060" y="7688"/>
                  </a:lnTo>
                  <a:lnTo>
                    <a:pt x="8799" y="13302"/>
                  </a:lnTo>
                  <a:lnTo>
                    <a:pt x="26560" y="30730"/>
                  </a:lnTo>
                  <a:lnTo>
                    <a:pt x="35215" y="38346"/>
                  </a:lnTo>
                  <a:lnTo>
                    <a:pt x="44953" y="46400"/>
                  </a:lnTo>
                  <a:lnTo>
                    <a:pt x="55415" y="54746"/>
                  </a:lnTo>
                  <a:lnTo>
                    <a:pt x="66357" y="64278"/>
                  </a:lnTo>
                  <a:lnTo>
                    <a:pt x="77622" y="74602"/>
                  </a:lnTo>
                  <a:lnTo>
                    <a:pt x="89100" y="85453"/>
                  </a:lnTo>
                  <a:lnTo>
                    <a:pt x="102705" y="96656"/>
                  </a:lnTo>
                  <a:lnTo>
                    <a:pt x="117728" y="108094"/>
                  </a:lnTo>
                  <a:lnTo>
                    <a:pt x="133697" y="119687"/>
                  </a:lnTo>
                  <a:lnTo>
                    <a:pt x="149303" y="130393"/>
                  </a:lnTo>
                  <a:lnTo>
                    <a:pt x="229715" y="182866"/>
                  </a:lnTo>
                  <a:lnTo>
                    <a:pt x="245065" y="192355"/>
                  </a:lnTo>
                  <a:lnTo>
                    <a:pt x="259268" y="200666"/>
                  </a:lnTo>
                  <a:lnTo>
                    <a:pt x="272705" y="208192"/>
                  </a:lnTo>
                  <a:lnTo>
                    <a:pt x="298218" y="221844"/>
                  </a:lnTo>
                  <a:lnTo>
                    <a:pt x="337454" y="242038"/>
                  </a:lnTo>
                  <a:lnTo>
                    <a:pt x="344673" y="243710"/>
                  </a:lnTo>
                  <a:lnTo>
                    <a:pt x="351470" y="243832"/>
                  </a:lnTo>
                  <a:lnTo>
                    <a:pt x="371017" y="241101"/>
                  </a:lnTo>
                </a:path>
              </a:pathLst>
            </a:custGeom>
            <a:ln w="38100" cap="flat" cmpd="sng" algn="ctr">
              <a:solidFill>
                <a:srgbClr val="FFD7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Annotation152"/>
            <p:cNvSpPr/>
            <p:nvPr/>
          </p:nvSpPr>
          <p:spPr>
            <a:xfrm>
              <a:off x="80367" y="4000500"/>
              <a:ext cx="312540" cy="375047"/>
            </a:xfrm>
            <a:custGeom>
              <a:avLst/>
              <a:gdLst/>
              <a:ahLst/>
              <a:cxnLst/>
              <a:rect l="0" t="0" r="0" b="0"/>
              <a:pathLst>
                <a:path w="312540" h="375047">
                  <a:moveTo>
                    <a:pt x="312539" y="0"/>
                  </a:moveTo>
                  <a:lnTo>
                    <a:pt x="307799" y="4740"/>
                  </a:lnTo>
                  <a:lnTo>
                    <a:pt x="303426" y="6137"/>
                  </a:lnTo>
                  <a:lnTo>
                    <a:pt x="297534" y="7067"/>
                  </a:lnTo>
                  <a:lnTo>
                    <a:pt x="290629" y="7688"/>
                  </a:lnTo>
                  <a:lnTo>
                    <a:pt x="283050" y="10086"/>
                  </a:lnTo>
                  <a:lnTo>
                    <a:pt x="275020" y="13670"/>
                  </a:lnTo>
                  <a:lnTo>
                    <a:pt x="266691" y="18043"/>
                  </a:lnTo>
                  <a:lnTo>
                    <a:pt x="256177" y="24927"/>
                  </a:lnTo>
                  <a:lnTo>
                    <a:pt x="244206" y="33485"/>
                  </a:lnTo>
                  <a:lnTo>
                    <a:pt x="231265" y="43159"/>
                  </a:lnTo>
                  <a:lnTo>
                    <a:pt x="217677" y="54570"/>
                  </a:lnTo>
                  <a:lnTo>
                    <a:pt x="203657" y="67137"/>
                  </a:lnTo>
                  <a:lnTo>
                    <a:pt x="189350" y="80477"/>
                  </a:lnTo>
                  <a:lnTo>
                    <a:pt x="174850" y="95323"/>
                  </a:lnTo>
                  <a:lnTo>
                    <a:pt x="160223" y="111174"/>
                  </a:lnTo>
                  <a:lnTo>
                    <a:pt x="145511" y="127694"/>
                  </a:lnTo>
                  <a:lnTo>
                    <a:pt x="130742" y="145652"/>
                  </a:lnTo>
                  <a:lnTo>
                    <a:pt x="115935" y="164571"/>
                  </a:lnTo>
                  <a:lnTo>
                    <a:pt x="101102" y="184128"/>
                  </a:lnTo>
                  <a:lnTo>
                    <a:pt x="88238" y="203119"/>
                  </a:lnTo>
                  <a:lnTo>
                    <a:pt x="76685" y="221733"/>
                  </a:lnTo>
                  <a:lnTo>
                    <a:pt x="28472" y="304219"/>
                  </a:lnTo>
                  <a:lnTo>
                    <a:pt x="13977" y="331000"/>
                  </a:lnTo>
                  <a:lnTo>
                    <a:pt x="9318" y="341714"/>
                  </a:lnTo>
                  <a:lnTo>
                    <a:pt x="6212" y="350840"/>
                  </a:lnTo>
                  <a:lnTo>
                    <a:pt x="0" y="375046"/>
                  </a:lnTo>
                </a:path>
              </a:pathLst>
            </a:custGeom>
            <a:ln w="38100" cap="flat" cmpd="sng" algn="ctr">
              <a:solidFill>
                <a:srgbClr val="FFD7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Annotation153"/>
            <p:cNvSpPr/>
            <p:nvPr/>
          </p:nvSpPr>
          <p:spPr>
            <a:xfrm>
              <a:off x="339328" y="4040568"/>
              <a:ext cx="241103" cy="58159"/>
            </a:xfrm>
            <a:custGeom>
              <a:avLst/>
              <a:gdLst/>
              <a:ahLst/>
              <a:cxnLst/>
              <a:rect l="0" t="0" r="0" b="0"/>
              <a:pathLst>
                <a:path w="241103" h="58159">
                  <a:moveTo>
                    <a:pt x="0" y="58158"/>
                  </a:moveTo>
                  <a:lnTo>
                    <a:pt x="4741" y="53418"/>
                  </a:lnTo>
                  <a:lnTo>
                    <a:pt x="8121" y="52022"/>
                  </a:lnTo>
                  <a:lnTo>
                    <a:pt x="12360" y="51090"/>
                  </a:lnTo>
                  <a:lnTo>
                    <a:pt x="17170" y="50470"/>
                  </a:lnTo>
                  <a:lnTo>
                    <a:pt x="22360" y="49064"/>
                  </a:lnTo>
                  <a:lnTo>
                    <a:pt x="27805" y="47134"/>
                  </a:lnTo>
                  <a:lnTo>
                    <a:pt x="33420" y="44856"/>
                  </a:lnTo>
                  <a:lnTo>
                    <a:pt x="39147" y="43337"/>
                  </a:lnTo>
                  <a:lnTo>
                    <a:pt x="44950" y="42324"/>
                  </a:lnTo>
                  <a:lnTo>
                    <a:pt x="50802" y="41649"/>
                  </a:lnTo>
                  <a:lnTo>
                    <a:pt x="56689" y="41199"/>
                  </a:lnTo>
                  <a:lnTo>
                    <a:pt x="62597" y="40899"/>
                  </a:lnTo>
                  <a:lnTo>
                    <a:pt x="68520" y="40699"/>
                  </a:lnTo>
                  <a:lnTo>
                    <a:pt x="74454" y="39573"/>
                  </a:lnTo>
                  <a:lnTo>
                    <a:pt x="80394" y="37831"/>
                  </a:lnTo>
                  <a:lnTo>
                    <a:pt x="86338" y="35677"/>
                  </a:lnTo>
                  <a:lnTo>
                    <a:pt x="93277" y="34241"/>
                  </a:lnTo>
                  <a:lnTo>
                    <a:pt x="100880" y="33284"/>
                  </a:lnTo>
                  <a:lnTo>
                    <a:pt x="108926" y="32646"/>
                  </a:lnTo>
                  <a:lnTo>
                    <a:pt x="117265" y="32220"/>
                  </a:lnTo>
                  <a:lnTo>
                    <a:pt x="134470" y="31747"/>
                  </a:lnTo>
                  <a:lnTo>
                    <a:pt x="143225" y="30629"/>
                  </a:lnTo>
                  <a:lnTo>
                    <a:pt x="152038" y="28892"/>
                  </a:lnTo>
                  <a:lnTo>
                    <a:pt x="160890" y="26741"/>
                  </a:lnTo>
                  <a:lnTo>
                    <a:pt x="169768" y="23323"/>
                  </a:lnTo>
                  <a:lnTo>
                    <a:pt x="178663" y="19060"/>
                  </a:lnTo>
                  <a:lnTo>
                    <a:pt x="187570" y="14233"/>
                  </a:lnTo>
                  <a:lnTo>
                    <a:pt x="196484" y="11016"/>
                  </a:lnTo>
                  <a:lnTo>
                    <a:pt x="205403" y="8870"/>
                  </a:lnTo>
                  <a:lnTo>
                    <a:pt x="214326" y="7440"/>
                  </a:lnTo>
                  <a:lnTo>
                    <a:pt x="221267" y="5495"/>
                  </a:lnTo>
                  <a:lnTo>
                    <a:pt x="226886" y="3206"/>
                  </a:lnTo>
                  <a:lnTo>
                    <a:pt x="231625" y="687"/>
                  </a:lnTo>
                  <a:lnTo>
                    <a:pt x="234784" y="0"/>
                  </a:lnTo>
                  <a:lnTo>
                    <a:pt x="236890" y="535"/>
                  </a:lnTo>
                  <a:lnTo>
                    <a:pt x="241102" y="4580"/>
                  </a:lnTo>
                </a:path>
              </a:pathLst>
            </a:custGeom>
            <a:ln w="38100" cap="flat" cmpd="sng" algn="ctr">
              <a:solidFill>
                <a:srgbClr val="FFD7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Annotation154"/>
            <p:cNvSpPr/>
            <p:nvPr/>
          </p:nvSpPr>
          <p:spPr>
            <a:xfrm>
              <a:off x="401836" y="4170164"/>
              <a:ext cx="196454" cy="44649"/>
            </a:xfrm>
            <a:custGeom>
              <a:avLst/>
              <a:gdLst/>
              <a:ahLst/>
              <a:cxnLst/>
              <a:rect l="0" t="0" r="0" b="0"/>
              <a:pathLst>
                <a:path w="196454" h="44649">
                  <a:moveTo>
                    <a:pt x="0" y="44648"/>
                  </a:moveTo>
                  <a:lnTo>
                    <a:pt x="17169" y="44648"/>
                  </a:lnTo>
                  <a:lnTo>
                    <a:pt x="23352" y="43656"/>
                  </a:lnTo>
                  <a:lnTo>
                    <a:pt x="30451" y="42003"/>
                  </a:lnTo>
                  <a:lnTo>
                    <a:pt x="57309" y="34935"/>
                  </a:lnTo>
                  <a:lnTo>
                    <a:pt x="67972" y="32220"/>
                  </a:lnTo>
                  <a:lnTo>
                    <a:pt x="81033" y="29417"/>
                  </a:lnTo>
                  <a:lnTo>
                    <a:pt x="111421" y="23658"/>
                  </a:lnTo>
                  <a:lnTo>
                    <a:pt x="127859" y="19740"/>
                  </a:lnTo>
                  <a:lnTo>
                    <a:pt x="144770" y="15145"/>
                  </a:lnTo>
                  <a:lnTo>
                    <a:pt x="196453" y="0"/>
                  </a:lnTo>
                </a:path>
              </a:pathLst>
            </a:custGeom>
            <a:ln w="38100" cap="flat" cmpd="sng" algn="ctr">
              <a:solidFill>
                <a:srgbClr val="FFD7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Is cache coherence sufficient?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Example with cache coherence:</a:t>
            </a:r>
          </a:p>
          <a:p>
            <a:pPr marL="571500">
              <a:tabLst>
                <a:tab pos="5540375" algn="l"/>
              </a:tabLst>
            </a:pPr>
            <a:r>
              <a:rPr lang="en-US" b="1" dirty="0" smtClean="0">
                <a:solidFill>
                  <a:schemeClr val="accent1"/>
                </a:solidFill>
              </a:rPr>
              <a:t>P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	P</a:t>
            </a:r>
            <a:r>
              <a:rPr lang="en-US" b="1" baseline="-25000" dirty="0" smtClean="0">
                <a:solidFill>
                  <a:schemeClr val="accent1"/>
                </a:solidFill>
              </a:rPr>
              <a:t>2</a:t>
            </a:r>
            <a:r>
              <a:rPr lang="en-US" b="1" dirty="0" smtClean="0"/>
              <a:t>	</a:t>
            </a:r>
          </a:p>
          <a:p>
            <a:pPr marL="571500">
              <a:tabLst>
                <a:tab pos="5540375" algn="l"/>
              </a:tabLst>
            </a:pPr>
            <a:r>
              <a:rPr lang="en-US" b="1" dirty="0" smtClean="0"/>
              <a:t>x = x +1	while (x==5) ;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MARTInkAnnotation77"/>
          <p:cNvSpPr/>
          <p:nvPr/>
        </p:nvSpPr>
        <p:spPr>
          <a:xfrm>
            <a:off x="1009659" y="2491383"/>
            <a:ext cx="222639" cy="214313"/>
          </a:xfrm>
          <a:custGeom>
            <a:avLst/>
            <a:gdLst/>
            <a:ahLst/>
            <a:cxnLst/>
            <a:rect l="0" t="0" r="0" b="0"/>
            <a:pathLst>
              <a:path w="222639" h="214313">
                <a:moveTo>
                  <a:pt x="151200" y="0"/>
                </a:moveTo>
                <a:lnTo>
                  <a:pt x="129290" y="21909"/>
                </a:lnTo>
                <a:lnTo>
                  <a:pt x="121711" y="30481"/>
                </a:lnTo>
                <a:lnTo>
                  <a:pt x="113681" y="40164"/>
                </a:lnTo>
                <a:lnTo>
                  <a:pt x="96822" y="61507"/>
                </a:lnTo>
                <a:lnTo>
                  <a:pt x="79407" y="84222"/>
                </a:lnTo>
                <a:lnTo>
                  <a:pt x="71588" y="95835"/>
                </a:lnTo>
                <a:lnTo>
                  <a:pt x="64391" y="107546"/>
                </a:lnTo>
                <a:lnTo>
                  <a:pt x="57609" y="119322"/>
                </a:lnTo>
                <a:lnTo>
                  <a:pt x="50111" y="130150"/>
                </a:lnTo>
                <a:lnTo>
                  <a:pt x="42135" y="140345"/>
                </a:lnTo>
                <a:lnTo>
                  <a:pt x="33842" y="150118"/>
                </a:lnTo>
                <a:lnTo>
                  <a:pt x="27321" y="158617"/>
                </a:lnTo>
                <a:lnTo>
                  <a:pt x="21981" y="166268"/>
                </a:lnTo>
                <a:lnTo>
                  <a:pt x="17429" y="173353"/>
                </a:lnTo>
                <a:lnTo>
                  <a:pt x="13403" y="179069"/>
                </a:lnTo>
                <a:lnTo>
                  <a:pt x="9726" y="183871"/>
                </a:lnTo>
                <a:lnTo>
                  <a:pt x="0" y="195717"/>
                </a:lnTo>
                <a:lnTo>
                  <a:pt x="791" y="195962"/>
                </a:lnTo>
                <a:lnTo>
                  <a:pt x="6644" y="196307"/>
                </a:lnTo>
                <a:lnTo>
                  <a:pt x="11878" y="196388"/>
                </a:lnTo>
                <a:lnTo>
                  <a:pt x="54070" y="196447"/>
                </a:lnTo>
                <a:lnTo>
                  <a:pt x="63626" y="197441"/>
                </a:lnTo>
                <a:lnTo>
                  <a:pt x="73966" y="199096"/>
                </a:lnTo>
                <a:lnTo>
                  <a:pt x="84828" y="201191"/>
                </a:lnTo>
                <a:lnTo>
                  <a:pt x="95046" y="203581"/>
                </a:lnTo>
                <a:lnTo>
                  <a:pt x="104834" y="206166"/>
                </a:lnTo>
                <a:lnTo>
                  <a:pt x="114336" y="208881"/>
                </a:lnTo>
                <a:lnTo>
                  <a:pt x="124640" y="210692"/>
                </a:lnTo>
                <a:lnTo>
                  <a:pt x="135478" y="211898"/>
                </a:lnTo>
                <a:lnTo>
                  <a:pt x="146672" y="212703"/>
                </a:lnTo>
                <a:lnTo>
                  <a:pt x="157111" y="213239"/>
                </a:lnTo>
                <a:lnTo>
                  <a:pt x="176647" y="213835"/>
                </a:lnTo>
                <a:lnTo>
                  <a:pt x="222638" y="214312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Annotation78"/>
          <p:cNvSpPr/>
          <p:nvPr/>
        </p:nvSpPr>
        <p:spPr>
          <a:xfrm>
            <a:off x="1357312" y="2455664"/>
            <a:ext cx="401837" cy="229719"/>
          </a:xfrm>
          <a:custGeom>
            <a:avLst/>
            <a:gdLst/>
            <a:ahLst/>
            <a:cxnLst/>
            <a:rect l="0" t="0" r="0" b="0"/>
            <a:pathLst>
              <a:path w="401837" h="229719">
                <a:moveTo>
                  <a:pt x="0" y="0"/>
                </a:moveTo>
                <a:lnTo>
                  <a:pt x="0" y="4740"/>
                </a:lnTo>
                <a:lnTo>
                  <a:pt x="993" y="6137"/>
                </a:lnTo>
                <a:lnTo>
                  <a:pt x="2646" y="7068"/>
                </a:lnTo>
                <a:lnTo>
                  <a:pt x="4741" y="7688"/>
                </a:lnTo>
                <a:lnTo>
                  <a:pt x="6138" y="10086"/>
                </a:lnTo>
                <a:lnTo>
                  <a:pt x="7068" y="13670"/>
                </a:lnTo>
                <a:lnTo>
                  <a:pt x="7689" y="18043"/>
                </a:lnTo>
                <a:lnTo>
                  <a:pt x="9095" y="22942"/>
                </a:lnTo>
                <a:lnTo>
                  <a:pt x="11024" y="28193"/>
                </a:lnTo>
                <a:lnTo>
                  <a:pt x="13303" y="33678"/>
                </a:lnTo>
                <a:lnTo>
                  <a:pt x="14822" y="41304"/>
                </a:lnTo>
                <a:lnTo>
                  <a:pt x="15835" y="50356"/>
                </a:lnTo>
                <a:lnTo>
                  <a:pt x="16510" y="60360"/>
                </a:lnTo>
                <a:lnTo>
                  <a:pt x="16960" y="70998"/>
                </a:lnTo>
                <a:lnTo>
                  <a:pt x="17460" y="93401"/>
                </a:lnTo>
                <a:lnTo>
                  <a:pt x="17857" y="209426"/>
                </a:lnTo>
                <a:lnTo>
                  <a:pt x="18850" y="215023"/>
                </a:lnTo>
                <a:lnTo>
                  <a:pt x="20504" y="219747"/>
                </a:lnTo>
                <a:lnTo>
                  <a:pt x="22600" y="223889"/>
                </a:lnTo>
                <a:lnTo>
                  <a:pt x="24988" y="226650"/>
                </a:lnTo>
                <a:lnTo>
                  <a:pt x="27573" y="228491"/>
                </a:lnTo>
                <a:lnTo>
                  <a:pt x="30288" y="229718"/>
                </a:lnTo>
                <a:lnTo>
                  <a:pt x="34083" y="229543"/>
                </a:lnTo>
                <a:lnTo>
                  <a:pt x="43591" y="226704"/>
                </a:lnTo>
                <a:lnTo>
                  <a:pt x="54431" y="222135"/>
                </a:lnTo>
                <a:lnTo>
                  <a:pt x="66856" y="215805"/>
                </a:lnTo>
                <a:lnTo>
                  <a:pt x="74336" y="211339"/>
                </a:lnTo>
                <a:lnTo>
                  <a:pt x="82300" y="206377"/>
                </a:lnTo>
                <a:lnTo>
                  <a:pt x="90585" y="200092"/>
                </a:lnTo>
                <a:lnTo>
                  <a:pt x="99086" y="192926"/>
                </a:lnTo>
                <a:lnTo>
                  <a:pt x="107729" y="185172"/>
                </a:lnTo>
                <a:lnTo>
                  <a:pt x="122625" y="171265"/>
                </a:lnTo>
                <a:lnTo>
                  <a:pt x="148356" y="146168"/>
                </a:lnTo>
                <a:lnTo>
                  <a:pt x="185225" y="109451"/>
                </a:lnTo>
                <a:lnTo>
                  <a:pt x="186984" y="108686"/>
                </a:lnTo>
                <a:lnTo>
                  <a:pt x="191583" y="107836"/>
                </a:lnTo>
                <a:lnTo>
                  <a:pt x="193206" y="108602"/>
                </a:lnTo>
                <a:lnTo>
                  <a:pt x="194289" y="110104"/>
                </a:lnTo>
                <a:lnTo>
                  <a:pt x="195010" y="112098"/>
                </a:lnTo>
                <a:lnTo>
                  <a:pt x="195491" y="115412"/>
                </a:lnTo>
                <a:lnTo>
                  <a:pt x="195812" y="119605"/>
                </a:lnTo>
                <a:lnTo>
                  <a:pt x="196026" y="124385"/>
                </a:lnTo>
                <a:lnTo>
                  <a:pt x="196263" y="134988"/>
                </a:lnTo>
                <a:lnTo>
                  <a:pt x="196416" y="157964"/>
                </a:lnTo>
                <a:lnTo>
                  <a:pt x="197421" y="162856"/>
                </a:lnTo>
                <a:lnTo>
                  <a:pt x="199083" y="167110"/>
                </a:lnTo>
                <a:lnTo>
                  <a:pt x="201183" y="170938"/>
                </a:lnTo>
                <a:lnTo>
                  <a:pt x="204567" y="173490"/>
                </a:lnTo>
                <a:lnTo>
                  <a:pt x="208808" y="175191"/>
                </a:lnTo>
                <a:lnTo>
                  <a:pt x="217820" y="177082"/>
                </a:lnTo>
                <a:lnTo>
                  <a:pt x="225132" y="177922"/>
                </a:lnTo>
                <a:lnTo>
                  <a:pt x="236980" y="175649"/>
                </a:lnTo>
                <a:lnTo>
                  <a:pt x="244308" y="173654"/>
                </a:lnTo>
                <a:lnTo>
                  <a:pt x="251176" y="170339"/>
                </a:lnTo>
                <a:lnTo>
                  <a:pt x="257740" y="166146"/>
                </a:lnTo>
                <a:lnTo>
                  <a:pt x="264100" y="161365"/>
                </a:lnTo>
                <a:lnTo>
                  <a:pt x="279105" y="150762"/>
                </a:lnTo>
                <a:lnTo>
                  <a:pt x="287273" y="145157"/>
                </a:lnTo>
                <a:lnTo>
                  <a:pt x="294703" y="139435"/>
                </a:lnTo>
                <a:lnTo>
                  <a:pt x="301641" y="133636"/>
                </a:lnTo>
                <a:lnTo>
                  <a:pt x="308250" y="127786"/>
                </a:lnTo>
                <a:lnTo>
                  <a:pt x="314641" y="120910"/>
                </a:lnTo>
                <a:lnTo>
                  <a:pt x="320886" y="113349"/>
                </a:lnTo>
                <a:lnTo>
                  <a:pt x="327033" y="105331"/>
                </a:lnTo>
                <a:lnTo>
                  <a:pt x="333116" y="98002"/>
                </a:lnTo>
                <a:lnTo>
                  <a:pt x="339156" y="91132"/>
                </a:lnTo>
                <a:lnTo>
                  <a:pt x="351158" y="78206"/>
                </a:lnTo>
                <a:lnTo>
                  <a:pt x="376250" y="52473"/>
                </a:lnTo>
                <a:lnTo>
                  <a:pt x="386428" y="42226"/>
                </a:lnTo>
                <a:lnTo>
                  <a:pt x="389580" y="40057"/>
                </a:lnTo>
                <a:lnTo>
                  <a:pt x="401836" y="35719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Annotation79"/>
          <p:cNvSpPr/>
          <p:nvPr/>
        </p:nvSpPr>
        <p:spPr>
          <a:xfrm>
            <a:off x="2235016" y="2482563"/>
            <a:ext cx="229579" cy="186892"/>
          </a:xfrm>
          <a:custGeom>
            <a:avLst/>
            <a:gdLst/>
            <a:ahLst/>
            <a:cxnLst/>
            <a:rect l="0" t="0" r="0" b="0"/>
            <a:pathLst>
              <a:path w="229579" h="186892">
                <a:moveTo>
                  <a:pt x="229578" y="17749"/>
                </a:moveTo>
                <a:lnTo>
                  <a:pt x="229578" y="9187"/>
                </a:lnTo>
                <a:lnTo>
                  <a:pt x="224837" y="8929"/>
                </a:lnTo>
                <a:lnTo>
                  <a:pt x="223441" y="7900"/>
                </a:lnTo>
                <a:lnTo>
                  <a:pt x="222510" y="6222"/>
                </a:lnTo>
                <a:lnTo>
                  <a:pt x="221889" y="4112"/>
                </a:lnTo>
                <a:lnTo>
                  <a:pt x="219491" y="2704"/>
                </a:lnTo>
                <a:lnTo>
                  <a:pt x="215908" y="1766"/>
                </a:lnTo>
                <a:lnTo>
                  <a:pt x="211535" y="1141"/>
                </a:lnTo>
                <a:lnTo>
                  <a:pt x="206635" y="724"/>
                </a:lnTo>
                <a:lnTo>
                  <a:pt x="201384" y="446"/>
                </a:lnTo>
                <a:lnTo>
                  <a:pt x="190258" y="137"/>
                </a:lnTo>
                <a:lnTo>
                  <a:pt x="178699" y="0"/>
                </a:lnTo>
                <a:lnTo>
                  <a:pt x="170854" y="956"/>
                </a:lnTo>
                <a:lnTo>
                  <a:pt x="161655" y="2585"/>
                </a:lnTo>
                <a:lnTo>
                  <a:pt x="151554" y="4663"/>
                </a:lnTo>
                <a:lnTo>
                  <a:pt x="129747" y="9618"/>
                </a:lnTo>
                <a:lnTo>
                  <a:pt x="83410" y="20884"/>
                </a:lnTo>
                <a:lnTo>
                  <a:pt x="71609" y="24800"/>
                </a:lnTo>
                <a:lnTo>
                  <a:pt x="59773" y="29395"/>
                </a:lnTo>
                <a:lnTo>
                  <a:pt x="38023" y="38800"/>
                </a:lnTo>
                <a:lnTo>
                  <a:pt x="21742" y="46287"/>
                </a:lnTo>
                <a:lnTo>
                  <a:pt x="15614" y="49673"/>
                </a:lnTo>
                <a:lnTo>
                  <a:pt x="10537" y="52923"/>
                </a:lnTo>
                <a:lnTo>
                  <a:pt x="6160" y="56081"/>
                </a:lnTo>
                <a:lnTo>
                  <a:pt x="3242" y="59179"/>
                </a:lnTo>
                <a:lnTo>
                  <a:pt x="1297" y="62236"/>
                </a:lnTo>
                <a:lnTo>
                  <a:pt x="0" y="65267"/>
                </a:lnTo>
                <a:lnTo>
                  <a:pt x="127" y="67287"/>
                </a:lnTo>
                <a:lnTo>
                  <a:pt x="1205" y="68634"/>
                </a:lnTo>
                <a:lnTo>
                  <a:pt x="6040" y="71123"/>
                </a:lnTo>
                <a:lnTo>
                  <a:pt x="14803" y="75536"/>
                </a:lnTo>
                <a:lnTo>
                  <a:pt x="20910" y="77110"/>
                </a:lnTo>
                <a:lnTo>
                  <a:pt x="27958" y="78159"/>
                </a:lnTo>
                <a:lnTo>
                  <a:pt x="35634" y="78858"/>
                </a:lnTo>
                <a:lnTo>
                  <a:pt x="43727" y="80317"/>
                </a:lnTo>
                <a:lnTo>
                  <a:pt x="52099" y="82282"/>
                </a:lnTo>
                <a:lnTo>
                  <a:pt x="60657" y="84583"/>
                </a:lnTo>
                <a:lnTo>
                  <a:pt x="69338" y="86118"/>
                </a:lnTo>
                <a:lnTo>
                  <a:pt x="78103" y="87141"/>
                </a:lnTo>
                <a:lnTo>
                  <a:pt x="86923" y="87823"/>
                </a:lnTo>
                <a:lnTo>
                  <a:pt x="96772" y="89270"/>
                </a:lnTo>
                <a:lnTo>
                  <a:pt x="107306" y="91226"/>
                </a:lnTo>
                <a:lnTo>
                  <a:pt x="118297" y="93523"/>
                </a:lnTo>
                <a:lnTo>
                  <a:pt x="128602" y="95054"/>
                </a:lnTo>
                <a:lnTo>
                  <a:pt x="138448" y="96075"/>
                </a:lnTo>
                <a:lnTo>
                  <a:pt x="147989" y="96756"/>
                </a:lnTo>
                <a:lnTo>
                  <a:pt x="156333" y="98202"/>
                </a:lnTo>
                <a:lnTo>
                  <a:pt x="163881" y="100157"/>
                </a:lnTo>
                <a:lnTo>
                  <a:pt x="170897" y="102454"/>
                </a:lnTo>
                <a:lnTo>
                  <a:pt x="177559" y="103985"/>
                </a:lnTo>
                <a:lnTo>
                  <a:pt x="183984" y="105005"/>
                </a:lnTo>
                <a:lnTo>
                  <a:pt x="190252" y="105686"/>
                </a:lnTo>
                <a:lnTo>
                  <a:pt x="195423" y="107131"/>
                </a:lnTo>
                <a:lnTo>
                  <a:pt x="199863" y="109088"/>
                </a:lnTo>
                <a:lnTo>
                  <a:pt x="203814" y="111384"/>
                </a:lnTo>
                <a:lnTo>
                  <a:pt x="210851" y="116581"/>
                </a:lnTo>
                <a:lnTo>
                  <a:pt x="214117" y="119356"/>
                </a:lnTo>
                <a:lnTo>
                  <a:pt x="216294" y="122198"/>
                </a:lnTo>
                <a:lnTo>
                  <a:pt x="218713" y="128002"/>
                </a:lnTo>
                <a:lnTo>
                  <a:pt x="218366" y="130939"/>
                </a:lnTo>
                <a:lnTo>
                  <a:pt x="217142" y="133889"/>
                </a:lnTo>
                <a:lnTo>
                  <a:pt x="215334" y="136847"/>
                </a:lnTo>
                <a:lnTo>
                  <a:pt x="212145" y="139812"/>
                </a:lnTo>
                <a:lnTo>
                  <a:pt x="208034" y="142781"/>
                </a:lnTo>
                <a:lnTo>
                  <a:pt x="203309" y="145752"/>
                </a:lnTo>
                <a:lnTo>
                  <a:pt x="198174" y="148725"/>
                </a:lnTo>
                <a:lnTo>
                  <a:pt x="187178" y="154674"/>
                </a:lnTo>
                <a:lnTo>
                  <a:pt x="158044" y="169555"/>
                </a:lnTo>
                <a:lnTo>
                  <a:pt x="152123" y="172531"/>
                </a:lnTo>
                <a:lnTo>
                  <a:pt x="147184" y="175508"/>
                </a:lnTo>
                <a:lnTo>
                  <a:pt x="142898" y="178484"/>
                </a:lnTo>
                <a:lnTo>
                  <a:pt x="139049" y="181461"/>
                </a:lnTo>
                <a:lnTo>
                  <a:pt x="132127" y="184768"/>
                </a:lnTo>
                <a:lnTo>
                  <a:pt x="125742" y="186238"/>
                </a:lnTo>
                <a:lnTo>
                  <a:pt x="119598" y="186891"/>
                </a:lnTo>
                <a:lnTo>
                  <a:pt x="117562" y="186073"/>
                </a:lnTo>
                <a:lnTo>
                  <a:pt x="116205" y="184535"/>
                </a:lnTo>
                <a:lnTo>
                  <a:pt x="113492" y="178484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Annotation80"/>
          <p:cNvSpPr/>
          <p:nvPr/>
        </p:nvSpPr>
        <p:spPr>
          <a:xfrm>
            <a:off x="2455667" y="2370152"/>
            <a:ext cx="35717" cy="442700"/>
          </a:xfrm>
          <a:custGeom>
            <a:avLst/>
            <a:gdLst/>
            <a:ahLst/>
            <a:cxnLst/>
            <a:rect l="0" t="0" r="0" b="0"/>
            <a:pathLst>
              <a:path w="35717" h="442700">
                <a:moveTo>
                  <a:pt x="35716" y="5145"/>
                </a:moveTo>
                <a:lnTo>
                  <a:pt x="30975" y="5145"/>
                </a:lnTo>
                <a:lnTo>
                  <a:pt x="29579" y="4152"/>
                </a:lnTo>
                <a:lnTo>
                  <a:pt x="28648" y="2499"/>
                </a:lnTo>
                <a:lnTo>
                  <a:pt x="28028" y="404"/>
                </a:lnTo>
                <a:lnTo>
                  <a:pt x="26621" y="0"/>
                </a:lnTo>
                <a:lnTo>
                  <a:pt x="24692" y="723"/>
                </a:lnTo>
                <a:lnTo>
                  <a:pt x="22413" y="2197"/>
                </a:lnTo>
                <a:lnTo>
                  <a:pt x="19902" y="4172"/>
                </a:lnTo>
                <a:lnTo>
                  <a:pt x="17236" y="6480"/>
                </a:lnTo>
                <a:lnTo>
                  <a:pt x="14467" y="9012"/>
                </a:lnTo>
                <a:lnTo>
                  <a:pt x="12620" y="13676"/>
                </a:lnTo>
                <a:lnTo>
                  <a:pt x="11389" y="19762"/>
                </a:lnTo>
                <a:lnTo>
                  <a:pt x="10568" y="26796"/>
                </a:lnTo>
                <a:lnTo>
                  <a:pt x="9029" y="35454"/>
                </a:lnTo>
                <a:lnTo>
                  <a:pt x="7011" y="45194"/>
                </a:lnTo>
                <a:lnTo>
                  <a:pt x="4673" y="55657"/>
                </a:lnTo>
                <a:lnTo>
                  <a:pt x="3114" y="68585"/>
                </a:lnTo>
                <a:lnTo>
                  <a:pt x="2075" y="83157"/>
                </a:lnTo>
                <a:lnTo>
                  <a:pt x="1382" y="98825"/>
                </a:lnTo>
                <a:lnTo>
                  <a:pt x="613" y="132108"/>
                </a:lnTo>
                <a:lnTo>
                  <a:pt x="0" y="361682"/>
                </a:lnTo>
                <a:lnTo>
                  <a:pt x="991" y="373805"/>
                </a:lnTo>
                <a:lnTo>
                  <a:pt x="2644" y="384864"/>
                </a:lnTo>
                <a:lnTo>
                  <a:pt x="4739" y="395213"/>
                </a:lnTo>
                <a:lnTo>
                  <a:pt x="7127" y="405088"/>
                </a:lnTo>
                <a:lnTo>
                  <a:pt x="9711" y="414649"/>
                </a:lnTo>
                <a:lnTo>
                  <a:pt x="17856" y="442699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Annotation81"/>
          <p:cNvSpPr/>
          <p:nvPr/>
        </p:nvSpPr>
        <p:spPr>
          <a:xfrm>
            <a:off x="2719678" y="2412257"/>
            <a:ext cx="105726" cy="208553"/>
          </a:xfrm>
          <a:custGeom>
            <a:avLst/>
            <a:gdLst/>
            <a:ahLst/>
            <a:cxnLst/>
            <a:rect l="0" t="0" r="0" b="0"/>
            <a:pathLst>
              <a:path w="105726" h="208553">
                <a:moveTo>
                  <a:pt x="75314" y="7688"/>
                </a:moveTo>
                <a:lnTo>
                  <a:pt x="75314" y="2948"/>
                </a:lnTo>
                <a:lnTo>
                  <a:pt x="74322" y="1551"/>
                </a:lnTo>
                <a:lnTo>
                  <a:pt x="72669" y="620"/>
                </a:lnTo>
                <a:lnTo>
                  <a:pt x="70574" y="0"/>
                </a:lnTo>
                <a:lnTo>
                  <a:pt x="69177" y="578"/>
                </a:lnTo>
                <a:lnTo>
                  <a:pt x="68246" y="1956"/>
                </a:lnTo>
                <a:lnTo>
                  <a:pt x="66220" y="7125"/>
                </a:lnTo>
                <a:lnTo>
                  <a:pt x="62012" y="16037"/>
                </a:lnTo>
                <a:lnTo>
                  <a:pt x="58508" y="21191"/>
                </a:lnTo>
                <a:lnTo>
                  <a:pt x="54188" y="26612"/>
                </a:lnTo>
                <a:lnTo>
                  <a:pt x="49324" y="32210"/>
                </a:lnTo>
                <a:lnTo>
                  <a:pt x="44097" y="39912"/>
                </a:lnTo>
                <a:lnTo>
                  <a:pt x="38627" y="49014"/>
                </a:lnTo>
                <a:lnTo>
                  <a:pt x="32997" y="59051"/>
                </a:lnTo>
                <a:lnTo>
                  <a:pt x="28251" y="68719"/>
                </a:lnTo>
                <a:lnTo>
                  <a:pt x="24095" y="78141"/>
                </a:lnTo>
                <a:lnTo>
                  <a:pt x="20332" y="87399"/>
                </a:lnTo>
                <a:lnTo>
                  <a:pt x="16831" y="97540"/>
                </a:lnTo>
                <a:lnTo>
                  <a:pt x="13505" y="108269"/>
                </a:lnTo>
                <a:lnTo>
                  <a:pt x="7164" y="129781"/>
                </a:lnTo>
                <a:lnTo>
                  <a:pt x="1038" y="149264"/>
                </a:lnTo>
                <a:lnTo>
                  <a:pt x="0" y="157635"/>
                </a:lnTo>
                <a:lnTo>
                  <a:pt x="299" y="165199"/>
                </a:lnTo>
                <a:lnTo>
                  <a:pt x="1492" y="172227"/>
                </a:lnTo>
                <a:lnTo>
                  <a:pt x="4271" y="178896"/>
                </a:lnTo>
                <a:lnTo>
                  <a:pt x="8108" y="185327"/>
                </a:lnTo>
                <a:lnTo>
                  <a:pt x="12651" y="191598"/>
                </a:lnTo>
                <a:lnTo>
                  <a:pt x="17663" y="195779"/>
                </a:lnTo>
                <a:lnTo>
                  <a:pt x="22990" y="198567"/>
                </a:lnTo>
                <a:lnTo>
                  <a:pt x="28525" y="200425"/>
                </a:lnTo>
                <a:lnTo>
                  <a:pt x="34199" y="202656"/>
                </a:lnTo>
                <a:lnTo>
                  <a:pt x="39967" y="205135"/>
                </a:lnTo>
                <a:lnTo>
                  <a:pt x="45796" y="207781"/>
                </a:lnTo>
                <a:lnTo>
                  <a:pt x="51667" y="208552"/>
                </a:lnTo>
                <a:lnTo>
                  <a:pt x="57564" y="208074"/>
                </a:lnTo>
                <a:lnTo>
                  <a:pt x="63481" y="206763"/>
                </a:lnTo>
                <a:lnTo>
                  <a:pt x="69410" y="205889"/>
                </a:lnTo>
                <a:lnTo>
                  <a:pt x="75347" y="205306"/>
                </a:lnTo>
                <a:lnTo>
                  <a:pt x="81289" y="204918"/>
                </a:lnTo>
                <a:lnTo>
                  <a:pt x="86242" y="203667"/>
                </a:lnTo>
                <a:lnTo>
                  <a:pt x="90537" y="201841"/>
                </a:lnTo>
                <a:lnTo>
                  <a:pt x="94392" y="199631"/>
                </a:lnTo>
                <a:lnTo>
                  <a:pt x="97955" y="196174"/>
                </a:lnTo>
                <a:lnTo>
                  <a:pt x="101322" y="191884"/>
                </a:lnTo>
                <a:lnTo>
                  <a:pt x="104559" y="187040"/>
                </a:lnTo>
                <a:lnTo>
                  <a:pt x="105725" y="182819"/>
                </a:lnTo>
                <a:lnTo>
                  <a:pt x="105510" y="179012"/>
                </a:lnTo>
                <a:lnTo>
                  <a:pt x="102103" y="168422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Annotation82"/>
          <p:cNvSpPr/>
          <p:nvPr/>
        </p:nvSpPr>
        <p:spPr>
          <a:xfrm>
            <a:off x="2616398" y="2482453"/>
            <a:ext cx="375048" cy="26790"/>
          </a:xfrm>
          <a:custGeom>
            <a:avLst/>
            <a:gdLst/>
            <a:ahLst/>
            <a:cxnLst/>
            <a:rect l="0" t="0" r="0" b="0"/>
            <a:pathLst>
              <a:path w="375048" h="26790">
                <a:moveTo>
                  <a:pt x="0" y="26789"/>
                </a:moveTo>
                <a:lnTo>
                  <a:pt x="71839" y="26789"/>
                </a:lnTo>
                <a:lnTo>
                  <a:pt x="86588" y="25797"/>
                </a:lnTo>
                <a:lnTo>
                  <a:pt x="102374" y="24143"/>
                </a:lnTo>
                <a:lnTo>
                  <a:pt x="118851" y="22048"/>
                </a:lnTo>
                <a:lnTo>
                  <a:pt x="136781" y="20652"/>
                </a:lnTo>
                <a:lnTo>
                  <a:pt x="155680" y="19721"/>
                </a:lnTo>
                <a:lnTo>
                  <a:pt x="175224" y="19101"/>
                </a:lnTo>
                <a:lnTo>
                  <a:pt x="195199" y="17695"/>
                </a:lnTo>
                <a:lnTo>
                  <a:pt x="215461" y="15765"/>
                </a:lnTo>
                <a:lnTo>
                  <a:pt x="235914" y="13487"/>
                </a:lnTo>
                <a:lnTo>
                  <a:pt x="255503" y="11968"/>
                </a:lnTo>
                <a:lnTo>
                  <a:pt x="274515" y="10955"/>
                </a:lnTo>
                <a:lnTo>
                  <a:pt x="293143" y="10280"/>
                </a:lnTo>
                <a:lnTo>
                  <a:pt x="310523" y="8838"/>
                </a:lnTo>
                <a:lnTo>
                  <a:pt x="327070" y="6884"/>
                </a:lnTo>
                <a:lnTo>
                  <a:pt x="375047" y="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Annotation83"/>
          <p:cNvSpPr/>
          <p:nvPr/>
        </p:nvSpPr>
        <p:spPr>
          <a:xfrm>
            <a:off x="3020506" y="2473523"/>
            <a:ext cx="127922" cy="104766"/>
          </a:xfrm>
          <a:custGeom>
            <a:avLst/>
            <a:gdLst/>
            <a:ahLst/>
            <a:cxnLst/>
            <a:rect l="0" t="0" r="0" b="0"/>
            <a:pathLst>
              <a:path w="127922" h="104766">
                <a:moveTo>
                  <a:pt x="78095" y="0"/>
                </a:moveTo>
                <a:lnTo>
                  <a:pt x="73355" y="0"/>
                </a:lnTo>
                <a:lnTo>
                  <a:pt x="70967" y="992"/>
                </a:lnTo>
                <a:lnTo>
                  <a:pt x="68382" y="2646"/>
                </a:lnTo>
                <a:lnTo>
                  <a:pt x="65667" y="4741"/>
                </a:lnTo>
                <a:lnTo>
                  <a:pt x="61872" y="7130"/>
                </a:lnTo>
                <a:lnTo>
                  <a:pt x="57358" y="9714"/>
                </a:lnTo>
                <a:lnTo>
                  <a:pt x="52364" y="12429"/>
                </a:lnTo>
                <a:lnTo>
                  <a:pt x="47051" y="16224"/>
                </a:lnTo>
                <a:lnTo>
                  <a:pt x="41525" y="20738"/>
                </a:lnTo>
                <a:lnTo>
                  <a:pt x="35855" y="25731"/>
                </a:lnTo>
                <a:lnTo>
                  <a:pt x="30091" y="31045"/>
                </a:lnTo>
                <a:lnTo>
                  <a:pt x="18396" y="42240"/>
                </a:lnTo>
                <a:lnTo>
                  <a:pt x="13491" y="48996"/>
                </a:lnTo>
                <a:lnTo>
                  <a:pt x="9229" y="56477"/>
                </a:lnTo>
                <a:lnTo>
                  <a:pt x="5396" y="64440"/>
                </a:lnTo>
                <a:lnTo>
                  <a:pt x="2840" y="71734"/>
                </a:lnTo>
                <a:lnTo>
                  <a:pt x="1136" y="78581"/>
                </a:lnTo>
                <a:lnTo>
                  <a:pt x="0" y="85129"/>
                </a:lnTo>
                <a:lnTo>
                  <a:pt x="235" y="90487"/>
                </a:lnTo>
                <a:lnTo>
                  <a:pt x="1384" y="95052"/>
                </a:lnTo>
                <a:lnTo>
                  <a:pt x="3142" y="99087"/>
                </a:lnTo>
                <a:lnTo>
                  <a:pt x="6298" y="101777"/>
                </a:lnTo>
                <a:lnTo>
                  <a:pt x="10387" y="103570"/>
                </a:lnTo>
                <a:lnTo>
                  <a:pt x="15097" y="104765"/>
                </a:lnTo>
                <a:lnTo>
                  <a:pt x="21214" y="104570"/>
                </a:lnTo>
                <a:lnTo>
                  <a:pt x="28268" y="103448"/>
                </a:lnTo>
                <a:lnTo>
                  <a:pt x="45036" y="99555"/>
                </a:lnTo>
                <a:lnTo>
                  <a:pt x="65717" y="94518"/>
                </a:lnTo>
                <a:lnTo>
                  <a:pt x="75797" y="90793"/>
                </a:lnTo>
                <a:lnTo>
                  <a:pt x="85492" y="86326"/>
                </a:lnTo>
                <a:lnTo>
                  <a:pt x="94933" y="81363"/>
                </a:lnTo>
                <a:lnTo>
                  <a:pt x="103211" y="76070"/>
                </a:lnTo>
                <a:lnTo>
                  <a:pt x="110714" y="70557"/>
                </a:lnTo>
                <a:lnTo>
                  <a:pt x="117701" y="64898"/>
                </a:lnTo>
                <a:lnTo>
                  <a:pt x="122358" y="59140"/>
                </a:lnTo>
                <a:lnTo>
                  <a:pt x="125463" y="53318"/>
                </a:lnTo>
                <a:lnTo>
                  <a:pt x="127533" y="47451"/>
                </a:lnTo>
                <a:lnTo>
                  <a:pt x="127921" y="41556"/>
                </a:lnTo>
                <a:lnTo>
                  <a:pt x="127187" y="35642"/>
                </a:lnTo>
                <a:lnTo>
                  <a:pt x="125706" y="29715"/>
                </a:lnTo>
                <a:lnTo>
                  <a:pt x="123726" y="24771"/>
                </a:lnTo>
                <a:lnTo>
                  <a:pt x="121414" y="20483"/>
                </a:lnTo>
                <a:lnTo>
                  <a:pt x="118881" y="16632"/>
                </a:lnTo>
                <a:lnTo>
                  <a:pt x="114215" y="14064"/>
                </a:lnTo>
                <a:lnTo>
                  <a:pt x="108128" y="12353"/>
                </a:lnTo>
                <a:lnTo>
                  <a:pt x="101094" y="11212"/>
                </a:lnTo>
                <a:lnTo>
                  <a:pt x="94420" y="10451"/>
                </a:lnTo>
                <a:lnTo>
                  <a:pt x="87986" y="9944"/>
                </a:lnTo>
                <a:lnTo>
                  <a:pt x="81713" y="9606"/>
                </a:lnTo>
                <a:lnTo>
                  <a:pt x="66805" y="9230"/>
                </a:lnTo>
                <a:lnTo>
                  <a:pt x="42377" y="893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84"/>
          <p:cNvSpPr/>
          <p:nvPr/>
        </p:nvSpPr>
        <p:spPr>
          <a:xfrm>
            <a:off x="3759920" y="2491383"/>
            <a:ext cx="88177" cy="149367"/>
          </a:xfrm>
          <a:custGeom>
            <a:avLst/>
            <a:gdLst/>
            <a:ahLst/>
            <a:cxnLst/>
            <a:rect l="0" t="0" r="0" b="0"/>
            <a:pathLst>
              <a:path w="88177" h="149367">
                <a:moveTo>
                  <a:pt x="61986" y="0"/>
                </a:moveTo>
                <a:lnTo>
                  <a:pt x="45400" y="0"/>
                </a:lnTo>
                <a:lnTo>
                  <a:pt x="43983" y="992"/>
                </a:lnTo>
                <a:lnTo>
                  <a:pt x="42047" y="2645"/>
                </a:lnTo>
                <a:lnTo>
                  <a:pt x="39764" y="4740"/>
                </a:lnTo>
                <a:lnTo>
                  <a:pt x="34580" y="9713"/>
                </a:lnTo>
                <a:lnTo>
                  <a:pt x="31810" y="12429"/>
                </a:lnTo>
                <a:lnTo>
                  <a:pt x="28970" y="17215"/>
                </a:lnTo>
                <a:lnTo>
                  <a:pt x="26085" y="23383"/>
                </a:lnTo>
                <a:lnTo>
                  <a:pt x="23169" y="30471"/>
                </a:lnTo>
                <a:lnTo>
                  <a:pt x="20233" y="38174"/>
                </a:lnTo>
                <a:lnTo>
                  <a:pt x="14324" y="54669"/>
                </a:lnTo>
                <a:lnTo>
                  <a:pt x="5421" y="80690"/>
                </a:lnTo>
                <a:lnTo>
                  <a:pt x="3440" y="89512"/>
                </a:lnTo>
                <a:lnTo>
                  <a:pt x="2119" y="98370"/>
                </a:lnTo>
                <a:lnTo>
                  <a:pt x="1239" y="107252"/>
                </a:lnTo>
                <a:lnTo>
                  <a:pt x="652" y="115157"/>
                </a:lnTo>
                <a:lnTo>
                  <a:pt x="261" y="122412"/>
                </a:lnTo>
                <a:lnTo>
                  <a:pt x="0" y="129233"/>
                </a:lnTo>
                <a:lnTo>
                  <a:pt x="818" y="134772"/>
                </a:lnTo>
                <a:lnTo>
                  <a:pt x="2356" y="139458"/>
                </a:lnTo>
                <a:lnTo>
                  <a:pt x="4373" y="143573"/>
                </a:lnTo>
                <a:lnTo>
                  <a:pt x="7703" y="146317"/>
                </a:lnTo>
                <a:lnTo>
                  <a:pt x="11906" y="148146"/>
                </a:lnTo>
                <a:lnTo>
                  <a:pt x="16693" y="149366"/>
                </a:lnTo>
                <a:lnTo>
                  <a:pt x="21869" y="149186"/>
                </a:lnTo>
                <a:lnTo>
                  <a:pt x="27303" y="148074"/>
                </a:lnTo>
                <a:lnTo>
                  <a:pt x="32912" y="146341"/>
                </a:lnTo>
                <a:lnTo>
                  <a:pt x="39626" y="143202"/>
                </a:lnTo>
                <a:lnTo>
                  <a:pt x="47079" y="139124"/>
                </a:lnTo>
                <a:lnTo>
                  <a:pt x="55025" y="134421"/>
                </a:lnTo>
                <a:lnTo>
                  <a:pt x="61314" y="129301"/>
                </a:lnTo>
                <a:lnTo>
                  <a:pt x="66499" y="123904"/>
                </a:lnTo>
                <a:lnTo>
                  <a:pt x="70947" y="118321"/>
                </a:lnTo>
                <a:lnTo>
                  <a:pt x="74906" y="112615"/>
                </a:lnTo>
                <a:lnTo>
                  <a:pt x="78537" y="106827"/>
                </a:lnTo>
                <a:lnTo>
                  <a:pt x="81949" y="100983"/>
                </a:lnTo>
                <a:lnTo>
                  <a:pt x="84224" y="94111"/>
                </a:lnTo>
                <a:lnTo>
                  <a:pt x="85741" y="86553"/>
                </a:lnTo>
                <a:lnTo>
                  <a:pt x="86752" y="78538"/>
                </a:lnTo>
                <a:lnTo>
                  <a:pt x="87427" y="71210"/>
                </a:lnTo>
                <a:lnTo>
                  <a:pt x="87876" y="64340"/>
                </a:lnTo>
                <a:lnTo>
                  <a:pt x="88176" y="57777"/>
                </a:lnTo>
                <a:lnTo>
                  <a:pt x="87384" y="52408"/>
                </a:lnTo>
                <a:lnTo>
                  <a:pt x="85863" y="47837"/>
                </a:lnTo>
                <a:lnTo>
                  <a:pt x="83857" y="43798"/>
                </a:lnTo>
                <a:lnTo>
                  <a:pt x="80535" y="39120"/>
                </a:lnTo>
                <a:lnTo>
                  <a:pt x="76337" y="34018"/>
                </a:lnTo>
                <a:lnTo>
                  <a:pt x="67372" y="24049"/>
                </a:lnTo>
                <a:lnTo>
                  <a:pt x="60081" y="16310"/>
                </a:lnTo>
                <a:lnTo>
                  <a:pt x="45985" y="1889"/>
                </a:lnTo>
                <a:lnTo>
                  <a:pt x="44373" y="1259"/>
                </a:lnTo>
                <a:lnTo>
                  <a:pt x="42306" y="839"/>
                </a:lnTo>
                <a:lnTo>
                  <a:pt x="35197" y="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85"/>
          <p:cNvSpPr/>
          <p:nvPr/>
        </p:nvSpPr>
        <p:spPr>
          <a:xfrm>
            <a:off x="4002696" y="2348508"/>
            <a:ext cx="87101" cy="366118"/>
          </a:xfrm>
          <a:custGeom>
            <a:avLst/>
            <a:gdLst/>
            <a:ahLst/>
            <a:cxnLst/>
            <a:rect l="0" t="0" r="0" b="0"/>
            <a:pathLst>
              <a:path w="87101" h="366118">
                <a:moveTo>
                  <a:pt x="87100" y="0"/>
                </a:moveTo>
                <a:lnTo>
                  <a:pt x="82361" y="4740"/>
                </a:lnTo>
                <a:lnTo>
                  <a:pt x="79971" y="8121"/>
                </a:lnTo>
                <a:lnTo>
                  <a:pt x="77388" y="12359"/>
                </a:lnTo>
                <a:lnTo>
                  <a:pt x="74672" y="17169"/>
                </a:lnTo>
                <a:lnTo>
                  <a:pt x="71869" y="24344"/>
                </a:lnTo>
                <a:lnTo>
                  <a:pt x="69009" y="33097"/>
                </a:lnTo>
                <a:lnTo>
                  <a:pt x="66110" y="42900"/>
                </a:lnTo>
                <a:lnTo>
                  <a:pt x="61201" y="54397"/>
                </a:lnTo>
                <a:lnTo>
                  <a:pt x="54951" y="67023"/>
                </a:lnTo>
                <a:lnTo>
                  <a:pt x="47809" y="80400"/>
                </a:lnTo>
                <a:lnTo>
                  <a:pt x="42055" y="95272"/>
                </a:lnTo>
                <a:lnTo>
                  <a:pt x="37226" y="111140"/>
                </a:lnTo>
                <a:lnTo>
                  <a:pt x="33015" y="127671"/>
                </a:lnTo>
                <a:lnTo>
                  <a:pt x="28223" y="143653"/>
                </a:lnTo>
                <a:lnTo>
                  <a:pt x="23045" y="159269"/>
                </a:lnTo>
                <a:lnTo>
                  <a:pt x="17607" y="174640"/>
                </a:lnTo>
                <a:lnTo>
                  <a:pt x="12991" y="189848"/>
                </a:lnTo>
                <a:lnTo>
                  <a:pt x="8921" y="204948"/>
                </a:lnTo>
                <a:lnTo>
                  <a:pt x="5216" y="219976"/>
                </a:lnTo>
                <a:lnTo>
                  <a:pt x="2744" y="234955"/>
                </a:lnTo>
                <a:lnTo>
                  <a:pt x="1098" y="249902"/>
                </a:lnTo>
                <a:lnTo>
                  <a:pt x="0" y="264828"/>
                </a:lnTo>
                <a:lnTo>
                  <a:pt x="260" y="278747"/>
                </a:lnTo>
                <a:lnTo>
                  <a:pt x="1426" y="291995"/>
                </a:lnTo>
                <a:lnTo>
                  <a:pt x="3195" y="304797"/>
                </a:lnTo>
                <a:lnTo>
                  <a:pt x="5367" y="315315"/>
                </a:lnTo>
                <a:lnTo>
                  <a:pt x="7807" y="324311"/>
                </a:lnTo>
                <a:lnTo>
                  <a:pt x="10425" y="332293"/>
                </a:lnTo>
                <a:lnTo>
                  <a:pt x="14156" y="339599"/>
                </a:lnTo>
                <a:lnTo>
                  <a:pt x="18628" y="346454"/>
                </a:lnTo>
                <a:lnTo>
                  <a:pt x="33523" y="366117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Annotation86"/>
          <p:cNvSpPr/>
          <p:nvPr/>
        </p:nvSpPr>
        <p:spPr>
          <a:xfrm>
            <a:off x="4205882" y="2428875"/>
            <a:ext cx="53580" cy="226673"/>
          </a:xfrm>
          <a:custGeom>
            <a:avLst/>
            <a:gdLst/>
            <a:ahLst/>
            <a:cxnLst/>
            <a:rect l="0" t="0" r="0" b="0"/>
            <a:pathLst>
              <a:path w="53580" h="226673">
                <a:moveTo>
                  <a:pt x="53579" y="0"/>
                </a:moveTo>
                <a:lnTo>
                  <a:pt x="45890" y="0"/>
                </a:lnTo>
                <a:lnTo>
                  <a:pt x="45476" y="992"/>
                </a:lnTo>
                <a:lnTo>
                  <a:pt x="45017" y="4740"/>
                </a:lnTo>
                <a:lnTo>
                  <a:pt x="43902" y="8121"/>
                </a:lnTo>
                <a:lnTo>
                  <a:pt x="42166" y="12360"/>
                </a:lnTo>
                <a:lnTo>
                  <a:pt x="40017" y="17169"/>
                </a:lnTo>
                <a:lnTo>
                  <a:pt x="37592" y="23352"/>
                </a:lnTo>
                <a:lnTo>
                  <a:pt x="32252" y="38160"/>
                </a:lnTo>
                <a:lnTo>
                  <a:pt x="30431" y="47268"/>
                </a:lnTo>
                <a:lnTo>
                  <a:pt x="29217" y="57309"/>
                </a:lnTo>
                <a:lnTo>
                  <a:pt x="28408" y="67972"/>
                </a:lnTo>
                <a:lnTo>
                  <a:pt x="26877" y="80041"/>
                </a:lnTo>
                <a:lnTo>
                  <a:pt x="24864" y="93048"/>
                </a:lnTo>
                <a:lnTo>
                  <a:pt x="22529" y="106680"/>
                </a:lnTo>
                <a:lnTo>
                  <a:pt x="20973" y="118745"/>
                </a:lnTo>
                <a:lnTo>
                  <a:pt x="19935" y="129765"/>
                </a:lnTo>
                <a:lnTo>
                  <a:pt x="19243" y="140088"/>
                </a:lnTo>
                <a:lnTo>
                  <a:pt x="17790" y="150939"/>
                </a:lnTo>
                <a:lnTo>
                  <a:pt x="15829" y="162141"/>
                </a:lnTo>
                <a:lnTo>
                  <a:pt x="13530" y="173579"/>
                </a:lnTo>
                <a:lnTo>
                  <a:pt x="11996" y="183187"/>
                </a:lnTo>
                <a:lnTo>
                  <a:pt x="10974" y="191578"/>
                </a:lnTo>
                <a:lnTo>
                  <a:pt x="10293" y="199156"/>
                </a:lnTo>
                <a:lnTo>
                  <a:pt x="9839" y="205201"/>
                </a:lnTo>
                <a:lnTo>
                  <a:pt x="9334" y="214562"/>
                </a:lnTo>
                <a:lnTo>
                  <a:pt x="9110" y="222030"/>
                </a:lnTo>
                <a:lnTo>
                  <a:pt x="9049" y="225411"/>
                </a:lnTo>
                <a:lnTo>
                  <a:pt x="8018" y="226672"/>
                </a:lnTo>
                <a:lnTo>
                  <a:pt x="6338" y="226521"/>
                </a:lnTo>
                <a:lnTo>
                  <a:pt x="4225" y="225428"/>
                </a:lnTo>
                <a:lnTo>
                  <a:pt x="2817" y="223707"/>
                </a:lnTo>
                <a:lnTo>
                  <a:pt x="1878" y="221568"/>
                </a:lnTo>
                <a:lnTo>
                  <a:pt x="835" y="215553"/>
                </a:lnTo>
                <a:lnTo>
                  <a:pt x="557" y="211170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Annotation87"/>
          <p:cNvSpPr/>
          <p:nvPr/>
        </p:nvSpPr>
        <p:spPr>
          <a:xfrm>
            <a:off x="4199803" y="2430750"/>
            <a:ext cx="220393" cy="239227"/>
          </a:xfrm>
          <a:custGeom>
            <a:avLst/>
            <a:gdLst/>
            <a:ahLst/>
            <a:cxnLst/>
            <a:rect l="0" t="0" r="0" b="0"/>
            <a:pathLst>
              <a:path w="220393" h="239227">
                <a:moveTo>
                  <a:pt x="32868" y="87422"/>
                </a:moveTo>
                <a:lnTo>
                  <a:pt x="32868" y="40128"/>
                </a:lnTo>
                <a:lnTo>
                  <a:pt x="33861" y="36049"/>
                </a:lnTo>
                <a:lnTo>
                  <a:pt x="35514" y="31345"/>
                </a:lnTo>
                <a:lnTo>
                  <a:pt x="37609" y="26225"/>
                </a:lnTo>
                <a:lnTo>
                  <a:pt x="41982" y="21819"/>
                </a:lnTo>
                <a:lnTo>
                  <a:pt x="47874" y="17890"/>
                </a:lnTo>
                <a:lnTo>
                  <a:pt x="54778" y="14278"/>
                </a:lnTo>
                <a:lnTo>
                  <a:pt x="62357" y="10878"/>
                </a:lnTo>
                <a:lnTo>
                  <a:pt x="70388" y="7619"/>
                </a:lnTo>
                <a:lnTo>
                  <a:pt x="78717" y="4454"/>
                </a:lnTo>
                <a:lnTo>
                  <a:pt x="87247" y="2345"/>
                </a:lnTo>
                <a:lnTo>
                  <a:pt x="95910" y="938"/>
                </a:lnTo>
                <a:lnTo>
                  <a:pt x="104661" y="0"/>
                </a:lnTo>
                <a:lnTo>
                  <a:pt x="114465" y="367"/>
                </a:lnTo>
                <a:lnTo>
                  <a:pt x="124970" y="1604"/>
                </a:lnTo>
                <a:lnTo>
                  <a:pt x="135941" y="3421"/>
                </a:lnTo>
                <a:lnTo>
                  <a:pt x="145240" y="6617"/>
                </a:lnTo>
                <a:lnTo>
                  <a:pt x="153423" y="10731"/>
                </a:lnTo>
                <a:lnTo>
                  <a:pt x="160863" y="15459"/>
                </a:lnTo>
                <a:lnTo>
                  <a:pt x="167808" y="19603"/>
                </a:lnTo>
                <a:lnTo>
                  <a:pt x="174421" y="23358"/>
                </a:lnTo>
                <a:lnTo>
                  <a:pt x="180815" y="26853"/>
                </a:lnTo>
                <a:lnTo>
                  <a:pt x="185078" y="32160"/>
                </a:lnTo>
                <a:lnTo>
                  <a:pt x="187919" y="38674"/>
                </a:lnTo>
                <a:lnTo>
                  <a:pt x="189814" y="45994"/>
                </a:lnTo>
                <a:lnTo>
                  <a:pt x="190085" y="51866"/>
                </a:lnTo>
                <a:lnTo>
                  <a:pt x="189274" y="56772"/>
                </a:lnTo>
                <a:lnTo>
                  <a:pt x="187740" y="61036"/>
                </a:lnTo>
                <a:lnTo>
                  <a:pt x="183741" y="65862"/>
                </a:lnTo>
                <a:lnTo>
                  <a:pt x="178099" y="71064"/>
                </a:lnTo>
                <a:lnTo>
                  <a:pt x="171360" y="76517"/>
                </a:lnTo>
                <a:lnTo>
                  <a:pt x="163892" y="81144"/>
                </a:lnTo>
                <a:lnTo>
                  <a:pt x="155937" y="85221"/>
                </a:lnTo>
                <a:lnTo>
                  <a:pt x="147656" y="88931"/>
                </a:lnTo>
                <a:lnTo>
                  <a:pt x="138167" y="92397"/>
                </a:lnTo>
                <a:lnTo>
                  <a:pt x="127872" y="95699"/>
                </a:lnTo>
                <a:lnTo>
                  <a:pt x="117040" y="98893"/>
                </a:lnTo>
                <a:lnTo>
                  <a:pt x="94421" y="105088"/>
                </a:lnTo>
                <a:lnTo>
                  <a:pt x="82834" y="108129"/>
                </a:lnTo>
                <a:lnTo>
                  <a:pt x="72132" y="110156"/>
                </a:lnTo>
                <a:lnTo>
                  <a:pt x="62021" y="111508"/>
                </a:lnTo>
                <a:lnTo>
                  <a:pt x="52303" y="112409"/>
                </a:lnTo>
                <a:lnTo>
                  <a:pt x="42849" y="113009"/>
                </a:lnTo>
                <a:lnTo>
                  <a:pt x="24406" y="113677"/>
                </a:lnTo>
                <a:lnTo>
                  <a:pt x="0" y="114164"/>
                </a:lnTo>
                <a:lnTo>
                  <a:pt x="42" y="115172"/>
                </a:lnTo>
                <a:lnTo>
                  <a:pt x="2735" y="118938"/>
                </a:lnTo>
                <a:lnTo>
                  <a:pt x="7239" y="123918"/>
                </a:lnTo>
                <a:lnTo>
                  <a:pt x="9829" y="126635"/>
                </a:lnTo>
                <a:lnTo>
                  <a:pt x="14532" y="130432"/>
                </a:lnTo>
                <a:lnTo>
                  <a:pt x="20645" y="134946"/>
                </a:lnTo>
                <a:lnTo>
                  <a:pt x="27696" y="139941"/>
                </a:lnTo>
                <a:lnTo>
                  <a:pt x="34381" y="144263"/>
                </a:lnTo>
                <a:lnTo>
                  <a:pt x="40822" y="148136"/>
                </a:lnTo>
                <a:lnTo>
                  <a:pt x="47101" y="151710"/>
                </a:lnTo>
                <a:lnTo>
                  <a:pt x="54263" y="156078"/>
                </a:lnTo>
                <a:lnTo>
                  <a:pt x="70158" y="166222"/>
                </a:lnTo>
                <a:lnTo>
                  <a:pt x="79556" y="171705"/>
                </a:lnTo>
                <a:lnTo>
                  <a:pt x="89791" y="177345"/>
                </a:lnTo>
                <a:lnTo>
                  <a:pt x="100583" y="183089"/>
                </a:lnTo>
                <a:lnTo>
                  <a:pt x="110753" y="188903"/>
                </a:lnTo>
                <a:lnTo>
                  <a:pt x="120511" y="194764"/>
                </a:lnTo>
                <a:lnTo>
                  <a:pt x="129992" y="200655"/>
                </a:lnTo>
                <a:lnTo>
                  <a:pt x="139289" y="205574"/>
                </a:lnTo>
                <a:lnTo>
                  <a:pt x="148464" y="209846"/>
                </a:lnTo>
                <a:lnTo>
                  <a:pt x="157557" y="213686"/>
                </a:lnTo>
                <a:lnTo>
                  <a:pt x="166596" y="217239"/>
                </a:lnTo>
                <a:lnTo>
                  <a:pt x="184576" y="223832"/>
                </a:lnTo>
                <a:lnTo>
                  <a:pt x="192546" y="226979"/>
                </a:lnTo>
                <a:lnTo>
                  <a:pt x="199844" y="230069"/>
                </a:lnTo>
                <a:lnTo>
                  <a:pt x="220392" y="239226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Annotation88"/>
          <p:cNvSpPr/>
          <p:nvPr/>
        </p:nvSpPr>
        <p:spPr>
          <a:xfrm>
            <a:off x="4458240" y="2464594"/>
            <a:ext cx="131620" cy="141111"/>
          </a:xfrm>
          <a:custGeom>
            <a:avLst/>
            <a:gdLst/>
            <a:ahLst/>
            <a:cxnLst/>
            <a:rect l="0" t="0" r="0" b="0"/>
            <a:pathLst>
              <a:path w="131620" h="141111">
                <a:moveTo>
                  <a:pt x="33392" y="0"/>
                </a:moveTo>
                <a:lnTo>
                  <a:pt x="66812" y="0"/>
                </a:lnTo>
                <a:lnTo>
                  <a:pt x="72540" y="992"/>
                </a:lnTo>
                <a:lnTo>
                  <a:pt x="78342" y="2645"/>
                </a:lnTo>
                <a:lnTo>
                  <a:pt x="84195" y="4740"/>
                </a:lnTo>
                <a:lnTo>
                  <a:pt x="90082" y="7129"/>
                </a:lnTo>
                <a:lnTo>
                  <a:pt x="95990" y="9713"/>
                </a:lnTo>
                <a:lnTo>
                  <a:pt x="101913" y="12428"/>
                </a:lnTo>
                <a:lnTo>
                  <a:pt x="105862" y="15231"/>
                </a:lnTo>
                <a:lnTo>
                  <a:pt x="108495" y="18091"/>
                </a:lnTo>
                <a:lnTo>
                  <a:pt x="110250" y="20991"/>
                </a:lnTo>
                <a:lnTo>
                  <a:pt x="111419" y="23915"/>
                </a:lnTo>
                <a:lnTo>
                  <a:pt x="112200" y="26857"/>
                </a:lnTo>
                <a:lnTo>
                  <a:pt x="112720" y="29811"/>
                </a:lnTo>
                <a:lnTo>
                  <a:pt x="111082" y="32772"/>
                </a:lnTo>
                <a:lnTo>
                  <a:pt x="108006" y="35739"/>
                </a:lnTo>
                <a:lnTo>
                  <a:pt x="103971" y="38708"/>
                </a:lnTo>
                <a:lnTo>
                  <a:pt x="91550" y="47300"/>
                </a:lnTo>
                <a:lnTo>
                  <a:pt x="84071" y="52369"/>
                </a:lnTo>
                <a:lnTo>
                  <a:pt x="76107" y="56741"/>
                </a:lnTo>
                <a:lnTo>
                  <a:pt x="67823" y="60647"/>
                </a:lnTo>
                <a:lnTo>
                  <a:pt x="59322" y="64244"/>
                </a:lnTo>
                <a:lnTo>
                  <a:pt x="51671" y="68626"/>
                </a:lnTo>
                <a:lnTo>
                  <a:pt x="44587" y="73532"/>
                </a:lnTo>
                <a:lnTo>
                  <a:pt x="37879" y="78786"/>
                </a:lnTo>
                <a:lnTo>
                  <a:pt x="31422" y="83282"/>
                </a:lnTo>
                <a:lnTo>
                  <a:pt x="25134" y="87271"/>
                </a:lnTo>
                <a:lnTo>
                  <a:pt x="18957" y="90923"/>
                </a:lnTo>
                <a:lnTo>
                  <a:pt x="13847" y="94349"/>
                </a:lnTo>
                <a:lnTo>
                  <a:pt x="9449" y="97626"/>
                </a:lnTo>
                <a:lnTo>
                  <a:pt x="5524" y="100803"/>
                </a:lnTo>
                <a:lnTo>
                  <a:pt x="2907" y="103913"/>
                </a:lnTo>
                <a:lnTo>
                  <a:pt x="1163" y="106978"/>
                </a:lnTo>
                <a:lnTo>
                  <a:pt x="0" y="110014"/>
                </a:lnTo>
                <a:lnTo>
                  <a:pt x="217" y="113030"/>
                </a:lnTo>
                <a:lnTo>
                  <a:pt x="1354" y="116033"/>
                </a:lnTo>
                <a:lnTo>
                  <a:pt x="3104" y="119027"/>
                </a:lnTo>
                <a:lnTo>
                  <a:pt x="6255" y="122015"/>
                </a:lnTo>
                <a:lnTo>
                  <a:pt x="10340" y="125000"/>
                </a:lnTo>
                <a:lnTo>
                  <a:pt x="15048" y="127982"/>
                </a:lnTo>
                <a:lnTo>
                  <a:pt x="20170" y="130962"/>
                </a:lnTo>
                <a:lnTo>
                  <a:pt x="25570" y="133940"/>
                </a:lnTo>
                <a:lnTo>
                  <a:pt x="31155" y="136918"/>
                </a:lnTo>
                <a:lnTo>
                  <a:pt x="37853" y="138904"/>
                </a:lnTo>
                <a:lnTo>
                  <a:pt x="45296" y="140227"/>
                </a:lnTo>
                <a:lnTo>
                  <a:pt x="53235" y="141110"/>
                </a:lnTo>
                <a:lnTo>
                  <a:pt x="60511" y="140706"/>
                </a:lnTo>
                <a:lnTo>
                  <a:pt x="67347" y="139444"/>
                </a:lnTo>
                <a:lnTo>
                  <a:pt x="73888" y="137611"/>
                </a:lnTo>
                <a:lnTo>
                  <a:pt x="81226" y="136389"/>
                </a:lnTo>
                <a:lnTo>
                  <a:pt x="89094" y="135575"/>
                </a:lnTo>
                <a:lnTo>
                  <a:pt x="97316" y="135031"/>
                </a:lnTo>
                <a:lnTo>
                  <a:pt x="104782" y="133677"/>
                </a:lnTo>
                <a:lnTo>
                  <a:pt x="111743" y="131782"/>
                </a:lnTo>
                <a:lnTo>
                  <a:pt x="131619" y="125015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Annotation89"/>
          <p:cNvSpPr/>
          <p:nvPr/>
        </p:nvSpPr>
        <p:spPr>
          <a:xfrm>
            <a:off x="4527351" y="2375297"/>
            <a:ext cx="164387" cy="357188"/>
          </a:xfrm>
          <a:custGeom>
            <a:avLst/>
            <a:gdLst/>
            <a:ahLst/>
            <a:cxnLst/>
            <a:rect l="0" t="0" r="0" b="0"/>
            <a:pathLst>
              <a:path w="164387" h="357188">
                <a:moveTo>
                  <a:pt x="89297" y="0"/>
                </a:moveTo>
                <a:lnTo>
                  <a:pt x="94037" y="0"/>
                </a:lnTo>
                <a:lnTo>
                  <a:pt x="96426" y="992"/>
                </a:lnTo>
                <a:lnTo>
                  <a:pt x="99010" y="2645"/>
                </a:lnTo>
                <a:lnTo>
                  <a:pt x="101725" y="4740"/>
                </a:lnTo>
                <a:lnTo>
                  <a:pt x="104529" y="7129"/>
                </a:lnTo>
                <a:lnTo>
                  <a:pt x="107389" y="9713"/>
                </a:lnTo>
                <a:lnTo>
                  <a:pt x="110288" y="12428"/>
                </a:lnTo>
                <a:lnTo>
                  <a:pt x="114205" y="17215"/>
                </a:lnTo>
                <a:lnTo>
                  <a:pt x="118800" y="23383"/>
                </a:lnTo>
                <a:lnTo>
                  <a:pt x="123849" y="30471"/>
                </a:lnTo>
                <a:lnTo>
                  <a:pt x="129199" y="39166"/>
                </a:lnTo>
                <a:lnTo>
                  <a:pt x="134750" y="48931"/>
                </a:lnTo>
                <a:lnTo>
                  <a:pt x="140434" y="59409"/>
                </a:lnTo>
                <a:lnTo>
                  <a:pt x="145217" y="71356"/>
                </a:lnTo>
                <a:lnTo>
                  <a:pt x="149398" y="84282"/>
                </a:lnTo>
                <a:lnTo>
                  <a:pt x="153176" y="97860"/>
                </a:lnTo>
                <a:lnTo>
                  <a:pt x="156688" y="111872"/>
                </a:lnTo>
                <a:lnTo>
                  <a:pt x="163236" y="140672"/>
                </a:lnTo>
                <a:lnTo>
                  <a:pt x="164386" y="155296"/>
                </a:lnTo>
                <a:lnTo>
                  <a:pt x="164161" y="170007"/>
                </a:lnTo>
                <a:lnTo>
                  <a:pt x="163019" y="184776"/>
                </a:lnTo>
                <a:lnTo>
                  <a:pt x="160273" y="199582"/>
                </a:lnTo>
                <a:lnTo>
                  <a:pt x="156458" y="214414"/>
                </a:lnTo>
                <a:lnTo>
                  <a:pt x="151930" y="229263"/>
                </a:lnTo>
                <a:lnTo>
                  <a:pt x="144944" y="243131"/>
                </a:lnTo>
                <a:lnTo>
                  <a:pt x="136316" y="256345"/>
                </a:lnTo>
                <a:lnTo>
                  <a:pt x="126596" y="269123"/>
                </a:lnTo>
                <a:lnTo>
                  <a:pt x="115156" y="281611"/>
                </a:lnTo>
                <a:lnTo>
                  <a:pt x="102568" y="293904"/>
                </a:lnTo>
                <a:lnTo>
                  <a:pt x="89214" y="306069"/>
                </a:lnTo>
                <a:lnTo>
                  <a:pt x="73367" y="317155"/>
                </a:lnTo>
                <a:lnTo>
                  <a:pt x="55857" y="327523"/>
                </a:lnTo>
                <a:lnTo>
                  <a:pt x="0" y="357187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Annotation90"/>
          <p:cNvSpPr/>
          <p:nvPr/>
        </p:nvSpPr>
        <p:spPr>
          <a:xfrm>
            <a:off x="991509" y="3037489"/>
            <a:ext cx="365804" cy="218150"/>
          </a:xfrm>
          <a:custGeom>
            <a:avLst/>
            <a:gdLst/>
            <a:ahLst/>
            <a:cxnLst/>
            <a:rect l="0" t="0" r="0" b="0"/>
            <a:pathLst>
              <a:path w="365804" h="218150">
                <a:moveTo>
                  <a:pt x="303296" y="78972"/>
                </a:moveTo>
                <a:lnTo>
                  <a:pt x="298555" y="78972"/>
                </a:lnTo>
                <a:lnTo>
                  <a:pt x="297159" y="77979"/>
                </a:lnTo>
                <a:lnTo>
                  <a:pt x="296228" y="76326"/>
                </a:lnTo>
                <a:lnTo>
                  <a:pt x="295607" y="74231"/>
                </a:lnTo>
                <a:lnTo>
                  <a:pt x="292272" y="69258"/>
                </a:lnTo>
                <a:lnTo>
                  <a:pt x="289993" y="66543"/>
                </a:lnTo>
                <a:lnTo>
                  <a:pt x="286490" y="64733"/>
                </a:lnTo>
                <a:lnTo>
                  <a:pt x="277305" y="62722"/>
                </a:lnTo>
                <a:lnTo>
                  <a:pt x="269255" y="59182"/>
                </a:lnTo>
                <a:lnTo>
                  <a:pt x="265719" y="56848"/>
                </a:lnTo>
                <a:lnTo>
                  <a:pt x="259144" y="54256"/>
                </a:lnTo>
                <a:lnTo>
                  <a:pt x="256002" y="53565"/>
                </a:lnTo>
                <a:lnTo>
                  <a:pt x="253907" y="52112"/>
                </a:lnTo>
                <a:lnTo>
                  <a:pt x="252511" y="50151"/>
                </a:lnTo>
                <a:lnTo>
                  <a:pt x="251579" y="47852"/>
                </a:lnTo>
                <a:lnTo>
                  <a:pt x="249967" y="46319"/>
                </a:lnTo>
                <a:lnTo>
                  <a:pt x="247899" y="45297"/>
                </a:lnTo>
                <a:lnTo>
                  <a:pt x="245529" y="44616"/>
                </a:lnTo>
                <a:lnTo>
                  <a:pt x="243948" y="43169"/>
                </a:lnTo>
                <a:lnTo>
                  <a:pt x="242895" y="41213"/>
                </a:lnTo>
                <a:lnTo>
                  <a:pt x="242193" y="38916"/>
                </a:lnTo>
                <a:lnTo>
                  <a:pt x="238766" y="33718"/>
                </a:lnTo>
                <a:lnTo>
                  <a:pt x="236464" y="30944"/>
                </a:lnTo>
                <a:lnTo>
                  <a:pt x="234928" y="28102"/>
                </a:lnTo>
                <a:lnTo>
                  <a:pt x="233223" y="22297"/>
                </a:lnTo>
                <a:lnTo>
                  <a:pt x="229819" y="16411"/>
                </a:lnTo>
                <a:lnTo>
                  <a:pt x="227522" y="13452"/>
                </a:lnTo>
                <a:lnTo>
                  <a:pt x="224999" y="11479"/>
                </a:lnTo>
                <a:lnTo>
                  <a:pt x="222324" y="10165"/>
                </a:lnTo>
                <a:lnTo>
                  <a:pt x="211174" y="5668"/>
                </a:lnTo>
                <a:lnTo>
                  <a:pt x="206162" y="3313"/>
                </a:lnTo>
                <a:lnTo>
                  <a:pt x="199845" y="1744"/>
                </a:lnTo>
                <a:lnTo>
                  <a:pt x="192656" y="697"/>
                </a:lnTo>
                <a:lnTo>
                  <a:pt x="184888" y="0"/>
                </a:lnTo>
                <a:lnTo>
                  <a:pt x="176732" y="527"/>
                </a:lnTo>
                <a:lnTo>
                  <a:pt x="168318" y="1871"/>
                </a:lnTo>
                <a:lnTo>
                  <a:pt x="150040" y="6009"/>
                </a:lnTo>
                <a:lnTo>
                  <a:pt x="128687" y="11156"/>
                </a:lnTo>
                <a:lnTo>
                  <a:pt x="118429" y="13918"/>
                </a:lnTo>
                <a:lnTo>
                  <a:pt x="99094" y="19632"/>
                </a:lnTo>
                <a:lnTo>
                  <a:pt x="89770" y="23537"/>
                </a:lnTo>
                <a:lnTo>
                  <a:pt x="80578" y="28124"/>
                </a:lnTo>
                <a:lnTo>
                  <a:pt x="71474" y="33167"/>
                </a:lnTo>
                <a:lnTo>
                  <a:pt x="63419" y="38513"/>
                </a:lnTo>
                <a:lnTo>
                  <a:pt x="56066" y="44062"/>
                </a:lnTo>
                <a:lnTo>
                  <a:pt x="49179" y="49746"/>
                </a:lnTo>
                <a:lnTo>
                  <a:pt x="42603" y="56511"/>
                </a:lnTo>
                <a:lnTo>
                  <a:pt x="36235" y="63998"/>
                </a:lnTo>
                <a:lnTo>
                  <a:pt x="30005" y="71966"/>
                </a:lnTo>
                <a:lnTo>
                  <a:pt x="23868" y="81246"/>
                </a:lnTo>
                <a:lnTo>
                  <a:pt x="17791" y="91402"/>
                </a:lnTo>
                <a:lnTo>
                  <a:pt x="11756" y="102141"/>
                </a:lnTo>
                <a:lnTo>
                  <a:pt x="7733" y="112278"/>
                </a:lnTo>
                <a:lnTo>
                  <a:pt x="5051" y="122012"/>
                </a:lnTo>
                <a:lnTo>
                  <a:pt x="3263" y="131478"/>
                </a:lnTo>
                <a:lnTo>
                  <a:pt x="2070" y="140764"/>
                </a:lnTo>
                <a:lnTo>
                  <a:pt x="1276" y="149933"/>
                </a:lnTo>
                <a:lnTo>
                  <a:pt x="746" y="159021"/>
                </a:lnTo>
                <a:lnTo>
                  <a:pt x="157" y="177057"/>
                </a:lnTo>
                <a:lnTo>
                  <a:pt x="0" y="186034"/>
                </a:lnTo>
                <a:lnTo>
                  <a:pt x="2872" y="194003"/>
                </a:lnTo>
                <a:lnTo>
                  <a:pt x="7763" y="201300"/>
                </a:lnTo>
                <a:lnTo>
                  <a:pt x="14000" y="208149"/>
                </a:lnTo>
                <a:lnTo>
                  <a:pt x="20143" y="212715"/>
                </a:lnTo>
                <a:lnTo>
                  <a:pt x="26223" y="215759"/>
                </a:lnTo>
                <a:lnTo>
                  <a:pt x="32260" y="217788"/>
                </a:lnTo>
                <a:lnTo>
                  <a:pt x="40254" y="218149"/>
                </a:lnTo>
                <a:lnTo>
                  <a:pt x="49551" y="217397"/>
                </a:lnTo>
                <a:lnTo>
                  <a:pt x="59719" y="215904"/>
                </a:lnTo>
                <a:lnTo>
                  <a:pt x="70466" y="213916"/>
                </a:lnTo>
                <a:lnTo>
                  <a:pt x="92990" y="209061"/>
                </a:lnTo>
                <a:lnTo>
                  <a:pt x="103560" y="205386"/>
                </a:lnTo>
                <a:lnTo>
                  <a:pt x="113584" y="200951"/>
                </a:lnTo>
                <a:lnTo>
                  <a:pt x="123243" y="196010"/>
                </a:lnTo>
                <a:lnTo>
                  <a:pt x="133651" y="189739"/>
                </a:lnTo>
                <a:lnTo>
                  <a:pt x="144559" y="182582"/>
                </a:lnTo>
                <a:lnTo>
                  <a:pt x="155799" y="174834"/>
                </a:lnTo>
                <a:lnTo>
                  <a:pt x="166270" y="166693"/>
                </a:lnTo>
                <a:lnTo>
                  <a:pt x="176226" y="158288"/>
                </a:lnTo>
                <a:lnTo>
                  <a:pt x="194234" y="142005"/>
                </a:lnTo>
                <a:lnTo>
                  <a:pt x="208853" y="128153"/>
                </a:lnTo>
                <a:lnTo>
                  <a:pt x="215529" y="120689"/>
                </a:lnTo>
                <a:lnTo>
                  <a:pt x="221964" y="112736"/>
                </a:lnTo>
                <a:lnTo>
                  <a:pt x="228238" y="104458"/>
                </a:lnTo>
                <a:lnTo>
                  <a:pt x="233414" y="97947"/>
                </a:lnTo>
                <a:lnTo>
                  <a:pt x="237856" y="92614"/>
                </a:lnTo>
                <a:lnTo>
                  <a:pt x="241810" y="88067"/>
                </a:lnTo>
                <a:lnTo>
                  <a:pt x="245438" y="84043"/>
                </a:lnTo>
                <a:lnTo>
                  <a:pt x="252115" y="76926"/>
                </a:lnTo>
                <a:lnTo>
                  <a:pt x="256277" y="74632"/>
                </a:lnTo>
                <a:lnTo>
                  <a:pt x="266192" y="72082"/>
                </a:lnTo>
                <a:lnTo>
                  <a:pt x="270623" y="72394"/>
                </a:lnTo>
                <a:lnTo>
                  <a:pt x="274569" y="73594"/>
                </a:lnTo>
                <a:lnTo>
                  <a:pt x="292770" y="82650"/>
                </a:lnTo>
                <a:lnTo>
                  <a:pt x="297271" y="86385"/>
                </a:lnTo>
                <a:lnTo>
                  <a:pt x="301263" y="90859"/>
                </a:lnTo>
                <a:lnTo>
                  <a:pt x="304917" y="95826"/>
                </a:lnTo>
                <a:lnTo>
                  <a:pt x="308345" y="102114"/>
                </a:lnTo>
                <a:lnTo>
                  <a:pt x="311623" y="109283"/>
                </a:lnTo>
                <a:lnTo>
                  <a:pt x="314800" y="117038"/>
                </a:lnTo>
                <a:lnTo>
                  <a:pt x="318903" y="124193"/>
                </a:lnTo>
                <a:lnTo>
                  <a:pt x="323622" y="130947"/>
                </a:lnTo>
                <a:lnTo>
                  <a:pt x="328753" y="137435"/>
                </a:lnTo>
                <a:lnTo>
                  <a:pt x="333166" y="143744"/>
                </a:lnTo>
                <a:lnTo>
                  <a:pt x="337099" y="149934"/>
                </a:lnTo>
                <a:lnTo>
                  <a:pt x="340714" y="156046"/>
                </a:lnTo>
                <a:lnTo>
                  <a:pt x="344117" y="162104"/>
                </a:lnTo>
                <a:lnTo>
                  <a:pt x="350542" y="174128"/>
                </a:lnTo>
                <a:lnTo>
                  <a:pt x="353645" y="179120"/>
                </a:lnTo>
                <a:lnTo>
                  <a:pt x="356706" y="183440"/>
                </a:lnTo>
                <a:lnTo>
                  <a:pt x="365803" y="195058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Annotation91"/>
          <p:cNvSpPr/>
          <p:nvPr/>
        </p:nvSpPr>
        <p:spPr>
          <a:xfrm>
            <a:off x="1429427" y="2973586"/>
            <a:ext cx="158699" cy="248117"/>
          </a:xfrm>
          <a:custGeom>
            <a:avLst/>
            <a:gdLst/>
            <a:ahLst/>
            <a:cxnLst/>
            <a:rect l="0" t="0" r="0" b="0"/>
            <a:pathLst>
              <a:path w="158699" h="248117">
                <a:moveTo>
                  <a:pt x="133268" y="0"/>
                </a:moveTo>
                <a:lnTo>
                  <a:pt x="133268" y="17169"/>
                </a:lnTo>
                <a:lnTo>
                  <a:pt x="134261" y="23352"/>
                </a:lnTo>
                <a:lnTo>
                  <a:pt x="135914" y="30451"/>
                </a:lnTo>
                <a:lnTo>
                  <a:pt x="138009" y="38160"/>
                </a:lnTo>
                <a:lnTo>
                  <a:pt x="139405" y="47268"/>
                </a:lnTo>
                <a:lnTo>
                  <a:pt x="140336" y="57309"/>
                </a:lnTo>
                <a:lnTo>
                  <a:pt x="140957" y="67971"/>
                </a:lnTo>
                <a:lnTo>
                  <a:pt x="142363" y="79048"/>
                </a:lnTo>
                <a:lnTo>
                  <a:pt x="144292" y="90402"/>
                </a:lnTo>
                <a:lnTo>
                  <a:pt x="146571" y="101940"/>
                </a:lnTo>
                <a:lnTo>
                  <a:pt x="148090" y="112608"/>
                </a:lnTo>
                <a:lnTo>
                  <a:pt x="149102" y="122697"/>
                </a:lnTo>
                <a:lnTo>
                  <a:pt x="149777" y="132399"/>
                </a:lnTo>
                <a:lnTo>
                  <a:pt x="151220" y="141844"/>
                </a:lnTo>
                <a:lnTo>
                  <a:pt x="153173" y="151117"/>
                </a:lnTo>
                <a:lnTo>
                  <a:pt x="155468" y="160276"/>
                </a:lnTo>
                <a:lnTo>
                  <a:pt x="156998" y="167374"/>
                </a:lnTo>
                <a:lnTo>
                  <a:pt x="158018" y="173098"/>
                </a:lnTo>
                <a:lnTo>
                  <a:pt x="158698" y="177906"/>
                </a:lnTo>
                <a:lnTo>
                  <a:pt x="158159" y="182104"/>
                </a:lnTo>
                <a:lnTo>
                  <a:pt x="156807" y="185895"/>
                </a:lnTo>
                <a:lnTo>
                  <a:pt x="152250" y="194367"/>
                </a:lnTo>
                <a:lnTo>
                  <a:pt x="149891" y="194070"/>
                </a:lnTo>
                <a:lnTo>
                  <a:pt x="146335" y="192880"/>
                </a:lnTo>
                <a:lnTo>
                  <a:pt x="141979" y="191094"/>
                </a:lnTo>
                <a:lnTo>
                  <a:pt x="137091" y="188912"/>
                </a:lnTo>
                <a:lnTo>
                  <a:pt x="126368" y="183841"/>
                </a:lnTo>
                <a:lnTo>
                  <a:pt x="120731" y="180107"/>
                </a:lnTo>
                <a:lnTo>
                  <a:pt x="114988" y="175634"/>
                </a:lnTo>
                <a:lnTo>
                  <a:pt x="109175" y="170667"/>
                </a:lnTo>
                <a:lnTo>
                  <a:pt x="103316" y="166364"/>
                </a:lnTo>
                <a:lnTo>
                  <a:pt x="97425" y="162503"/>
                </a:lnTo>
                <a:lnTo>
                  <a:pt x="91513" y="158937"/>
                </a:lnTo>
                <a:lnTo>
                  <a:pt x="85588" y="156560"/>
                </a:lnTo>
                <a:lnTo>
                  <a:pt x="79653" y="154975"/>
                </a:lnTo>
                <a:lnTo>
                  <a:pt x="73712" y="153918"/>
                </a:lnTo>
                <a:lnTo>
                  <a:pt x="67768" y="153213"/>
                </a:lnTo>
                <a:lnTo>
                  <a:pt x="61820" y="152744"/>
                </a:lnTo>
                <a:lnTo>
                  <a:pt x="55871" y="152431"/>
                </a:lnTo>
                <a:lnTo>
                  <a:pt x="49920" y="154206"/>
                </a:lnTo>
                <a:lnTo>
                  <a:pt x="43968" y="157374"/>
                </a:lnTo>
                <a:lnTo>
                  <a:pt x="38016" y="161471"/>
                </a:lnTo>
                <a:lnTo>
                  <a:pt x="32063" y="165194"/>
                </a:lnTo>
                <a:lnTo>
                  <a:pt x="26111" y="168668"/>
                </a:lnTo>
                <a:lnTo>
                  <a:pt x="20158" y="171976"/>
                </a:lnTo>
                <a:lnTo>
                  <a:pt x="15198" y="176167"/>
                </a:lnTo>
                <a:lnTo>
                  <a:pt x="10898" y="180945"/>
                </a:lnTo>
                <a:lnTo>
                  <a:pt x="7039" y="186114"/>
                </a:lnTo>
                <a:lnTo>
                  <a:pt x="4467" y="191545"/>
                </a:lnTo>
                <a:lnTo>
                  <a:pt x="2753" y="197150"/>
                </a:lnTo>
                <a:lnTo>
                  <a:pt x="1609" y="202871"/>
                </a:lnTo>
                <a:lnTo>
                  <a:pt x="847" y="208669"/>
                </a:lnTo>
                <a:lnTo>
                  <a:pt x="339" y="214518"/>
                </a:lnTo>
                <a:lnTo>
                  <a:pt x="0" y="220403"/>
                </a:lnTo>
                <a:lnTo>
                  <a:pt x="1759" y="225318"/>
                </a:lnTo>
                <a:lnTo>
                  <a:pt x="4915" y="229587"/>
                </a:lnTo>
                <a:lnTo>
                  <a:pt x="9004" y="233425"/>
                </a:lnTo>
                <a:lnTo>
                  <a:pt x="13715" y="236976"/>
                </a:lnTo>
                <a:lnTo>
                  <a:pt x="18840" y="240335"/>
                </a:lnTo>
                <a:lnTo>
                  <a:pt x="24240" y="243567"/>
                </a:lnTo>
                <a:lnTo>
                  <a:pt x="30817" y="245722"/>
                </a:lnTo>
                <a:lnTo>
                  <a:pt x="38179" y="247158"/>
                </a:lnTo>
                <a:lnTo>
                  <a:pt x="46062" y="248116"/>
                </a:lnTo>
                <a:lnTo>
                  <a:pt x="53303" y="247762"/>
                </a:lnTo>
                <a:lnTo>
                  <a:pt x="60114" y="246534"/>
                </a:lnTo>
                <a:lnTo>
                  <a:pt x="66640" y="244723"/>
                </a:lnTo>
                <a:lnTo>
                  <a:pt x="74958" y="241532"/>
                </a:lnTo>
                <a:lnTo>
                  <a:pt x="84473" y="237419"/>
                </a:lnTo>
                <a:lnTo>
                  <a:pt x="94785" y="232693"/>
                </a:lnTo>
                <a:lnTo>
                  <a:pt x="104636" y="227559"/>
                </a:lnTo>
                <a:lnTo>
                  <a:pt x="114180" y="222151"/>
                </a:lnTo>
                <a:lnTo>
                  <a:pt x="142198" y="205383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Annotation92"/>
          <p:cNvSpPr/>
          <p:nvPr/>
        </p:nvSpPr>
        <p:spPr>
          <a:xfrm>
            <a:off x="1661088" y="2982515"/>
            <a:ext cx="114166" cy="227194"/>
          </a:xfrm>
          <a:custGeom>
            <a:avLst/>
            <a:gdLst/>
            <a:ahLst/>
            <a:cxnLst/>
            <a:rect l="0" t="0" r="0" b="0"/>
            <a:pathLst>
              <a:path w="114166" h="227194">
                <a:moveTo>
                  <a:pt x="53412" y="0"/>
                </a:moveTo>
                <a:lnTo>
                  <a:pt x="58152" y="9481"/>
                </a:lnTo>
                <a:lnTo>
                  <a:pt x="60541" y="15251"/>
                </a:lnTo>
                <a:lnTo>
                  <a:pt x="63125" y="22074"/>
                </a:lnTo>
                <a:lnTo>
                  <a:pt x="68643" y="37592"/>
                </a:lnTo>
                <a:lnTo>
                  <a:pt x="74403" y="54411"/>
                </a:lnTo>
                <a:lnTo>
                  <a:pt x="76335" y="63063"/>
                </a:lnTo>
                <a:lnTo>
                  <a:pt x="77624" y="71808"/>
                </a:lnTo>
                <a:lnTo>
                  <a:pt x="78483" y="80614"/>
                </a:lnTo>
                <a:lnTo>
                  <a:pt x="80048" y="90454"/>
                </a:lnTo>
                <a:lnTo>
                  <a:pt x="82083" y="100982"/>
                </a:lnTo>
                <a:lnTo>
                  <a:pt x="84432" y="111970"/>
                </a:lnTo>
                <a:lnTo>
                  <a:pt x="86991" y="122272"/>
                </a:lnTo>
                <a:lnTo>
                  <a:pt x="89688" y="132116"/>
                </a:lnTo>
                <a:lnTo>
                  <a:pt x="92479" y="141656"/>
                </a:lnTo>
                <a:lnTo>
                  <a:pt x="95332" y="150000"/>
                </a:lnTo>
                <a:lnTo>
                  <a:pt x="98225" y="157547"/>
                </a:lnTo>
                <a:lnTo>
                  <a:pt x="101147" y="164563"/>
                </a:lnTo>
                <a:lnTo>
                  <a:pt x="104087" y="171224"/>
                </a:lnTo>
                <a:lnTo>
                  <a:pt x="109999" y="183918"/>
                </a:lnTo>
                <a:lnTo>
                  <a:pt x="111973" y="189088"/>
                </a:lnTo>
                <a:lnTo>
                  <a:pt x="113288" y="193528"/>
                </a:lnTo>
                <a:lnTo>
                  <a:pt x="114165" y="197479"/>
                </a:lnTo>
                <a:lnTo>
                  <a:pt x="113758" y="200114"/>
                </a:lnTo>
                <a:lnTo>
                  <a:pt x="112494" y="201871"/>
                </a:lnTo>
                <a:lnTo>
                  <a:pt x="110659" y="203041"/>
                </a:lnTo>
                <a:lnTo>
                  <a:pt x="108444" y="202830"/>
                </a:lnTo>
                <a:lnTo>
                  <a:pt x="105975" y="201697"/>
                </a:lnTo>
                <a:lnTo>
                  <a:pt x="103336" y="199949"/>
                </a:lnTo>
                <a:lnTo>
                  <a:pt x="99593" y="197792"/>
                </a:lnTo>
                <a:lnTo>
                  <a:pt x="90143" y="192749"/>
                </a:lnTo>
                <a:lnTo>
                  <a:pt x="85837" y="190015"/>
                </a:lnTo>
                <a:lnTo>
                  <a:pt x="81974" y="187200"/>
                </a:lnTo>
                <a:lnTo>
                  <a:pt x="78406" y="184332"/>
                </a:lnTo>
                <a:lnTo>
                  <a:pt x="73051" y="181427"/>
                </a:lnTo>
                <a:lnTo>
                  <a:pt x="66505" y="178498"/>
                </a:lnTo>
                <a:lnTo>
                  <a:pt x="59164" y="175554"/>
                </a:lnTo>
                <a:lnTo>
                  <a:pt x="53278" y="173590"/>
                </a:lnTo>
                <a:lnTo>
                  <a:pt x="48362" y="172282"/>
                </a:lnTo>
                <a:lnTo>
                  <a:pt x="44092" y="171409"/>
                </a:lnTo>
                <a:lnTo>
                  <a:pt x="39261" y="170828"/>
                </a:lnTo>
                <a:lnTo>
                  <a:pt x="34056" y="170440"/>
                </a:lnTo>
                <a:lnTo>
                  <a:pt x="28602" y="170182"/>
                </a:lnTo>
                <a:lnTo>
                  <a:pt x="23973" y="171001"/>
                </a:lnTo>
                <a:lnTo>
                  <a:pt x="19896" y="172540"/>
                </a:lnTo>
                <a:lnTo>
                  <a:pt x="16185" y="174558"/>
                </a:lnTo>
                <a:lnTo>
                  <a:pt x="12719" y="177888"/>
                </a:lnTo>
                <a:lnTo>
                  <a:pt x="9416" y="182092"/>
                </a:lnTo>
                <a:lnTo>
                  <a:pt x="6222" y="186879"/>
                </a:lnTo>
                <a:lnTo>
                  <a:pt x="4093" y="191063"/>
                </a:lnTo>
                <a:lnTo>
                  <a:pt x="2673" y="194844"/>
                </a:lnTo>
                <a:lnTo>
                  <a:pt x="1095" y="201691"/>
                </a:lnTo>
                <a:lnTo>
                  <a:pt x="394" y="208042"/>
                </a:lnTo>
                <a:lnTo>
                  <a:pt x="83" y="214172"/>
                </a:lnTo>
                <a:lnTo>
                  <a:pt x="0" y="217195"/>
                </a:lnTo>
                <a:lnTo>
                  <a:pt x="936" y="220203"/>
                </a:lnTo>
                <a:lnTo>
                  <a:pt x="2553" y="223201"/>
                </a:lnTo>
                <a:lnTo>
                  <a:pt x="4623" y="226191"/>
                </a:lnTo>
                <a:lnTo>
                  <a:pt x="6995" y="227193"/>
                </a:lnTo>
                <a:lnTo>
                  <a:pt x="9569" y="226868"/>
                </a:lnTo>
                <a:lnTo>
                  <a:pt x="12277" y="225660"/>
                </a:lnTo>
                <a:lnTo>
                  <a:pt x="16067" y="224854"/>
                </a:lnTo>
                <a:lnTo>
                  <a:pt x="20578" y="224317"/>
                </a:lnTo>
                <a:lnTo>
                  <a:pt x="25569" y="223959"/>
                </a:lnTo>
                <a:lnTo>
                  <a:pt x="30881" y="221736"/>
                </a:lnTo>
                <a:lnTo>
                  <a:pt x="36407" y="218269"/>
                </a:lnTo>
                <a:lnTo>
                  <a:pt x="42075" y="213974"/>
                </a:lnTo>
                <a:lnTo>
                  <a:pt x="56311" y="203910"/>
                </a:lnTo>
                <a:lnTo>
                  <a:pt x="64274" y="198448"/>
                </a:lnTo>
                <a:lnTo>
                  <a:pt x="71567" y="193814"/>
                </a:lnTo>
                <a:lnTo>
                  <a:pt x="78414" y="189733"/>
                </a:lnTo>
                <a:lnTo>
                  <a:pt x="98060" y="178594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Annotation93"/>
          <p:cNvSpPr/>
          <p:nvPr/>
        </p:nvSpPr>
        <p:spPr>
          <a:xfrm>
            <a:off x="1893094" y="3045023"/>
            <a:ext cx="53579" cy="160736"/>
          </a:xfrm>
          <a:custGeom>
            <a:avLst/>
            <a:gdLst/>
            <a:ahLst/>
            <a:cxnLst/>
            <a:rect l="0" t="0" r="0" b="0"/>
            <a:pathLst>
              <a:path w="53579" h="160736">
                <a:moveTo>
                  <a:pt x="0" y="0"/>
                </a:moveTo>
                <a:lnTo>
                  <a:pt x="4740" y="4741"/>
                </a:lnTo>
                <a:lnTo>
                  <a:pt x="6137" y="8121"/>
                </a:lnTo>
                <a:lnTo>
                  <a:pt x="7067" y="12360"/>
                </a:lnTo>
                <a:lnTo>
                  <a:pt x="7688" y="17170"/>
                </a:lnTo>
                <a:lnTo>
                  <a:pt x="10086" y="22361"/>
                </a:lnTo>
                <a:lnTo>
                  <a:pt x="13669" y="27806"/>
                </a:lnTo>
                <a:lnTo>
                  <a:pt x="18042" y="33420"/>
                </a:lnTo>
                <a:lnTo>
                  <a:pt x="20958" y="41132"/>
                </a:lnTo>
                <a:lnTo>
                  <a:pt x="22901" y="50242"/>
                </a:lnTo>
                <a:lnTo>
                  <a:pt x="24197" y="60283"/>
                </a:lnTo>
                <a:lnTo>
                  <a:pt x="26053" y="69955"/>
                </a:lnTo>
                <a:lnTo>
                  <a:pt x="28283" y="79379"/>
                </a:lnTo>
                <a:lnTo>
                  <a:pt x="30761" y="88638"/>
                </a:lnTo>
                <a:lnTo>
                  <a:pt x="33406" y="96795"/>
                </a:lnTo>
                <a:lnTo>
                  <a:pt x="36161" y="104218"/>
                </a:lnTo>
                <a:lnTo>
                  <a:pt x="38990" y="111150"/>
                </a:lnTo>
                <a:lnTo>
                  <a:pt x="41868" y="118749"/>
                </a:lnTo>
                <a:lnTo>
                  <a:pt x="47712" y="135129"/>
                </a:lnTo>
                <a:lnTo>
                  <a:pt x="49668" y="141680"/>
                </a:lnTo>
                <a:lnTo>
                  <a:pt x="50971" y="147040"/>
                </a:lnTo>
                <a:lnTo>
                  <a:pt x="53578" y="160735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94"/>
          <p:cNvSpPr/>
          <p:nvPr/>
        </p:nvSpPr>
        <p:spPr>
          <a:xfrm>
            <a:off x="1884164" y="3018234"/>
            <a:ext cx="53579" cy="8931"/>
          </a:xfrm>
          <a:custGeom>
            <a:avLst/>
            <a:gdLst/>
            <a:ahLst/>
            <a:cxnLst/>
            <a:rect l="0" t="0" r="0" b="0"/>
            <a:pathLst>
              <a:path w="53579" h="8931">
                <a:moveTo>
                  <a:pt x="0" y="8930"/>
                </a:moveTo>
                <a:lnTo>
                  <a:pt x="13660" y="8930"/>
                </a:lnTo>
                <a:lnTo>
                  <a:pt x="17045" y="7937"/>
                </a:lnTo>
                <a:lnTo>
                  <a:pt x="21285" y="6284"/>
                </a:lnTo>
                <a:lnTo>
                  <a:pt x="26096" y="4189"/>
                </a:lnTo>
                <a:lnTo>
                  <a:pt x="31288" y="2793"/>
                </a:lnTo>
                <a:lnTo>
                  <a:pt x="36733" y="1862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714625" y="3062883"/>
            <a:ext cx="2646" cy="1"/>
          </a:xfrm>
          <a:custGeom>
            <a:avLst/>
            <a:gdLst/>
            <a:ahLst/>
            <a:cxnLst/>
            <a:rect l="0" t="0" r="0" b="0"/>
            <a:pathLst>
              <a:path w="2646" h="1">
                <a:moveTo>
                  <a:pt x="0" y="0"/>
                </a:moveTo>
                <a:lnTo>
                  <a:pt x="2645" y="0"/>
                </a:lnTo>
                <a:close/>
              </a:path>
            </a:pathLst>
          </a:custGeom>
          <a:noFill/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Annotation96"/>
          <p:cNvSpPr/>
          <p:nvPr/>
        </p:nvSpPr>
        <p:spPr>
          <a:xfrm>
            <a:off x="2467082" y="3045056"/>
            <a:ext cx="322112" cy="257379"/>
          </a:xfrm>
          <a:custGeom>
            <a:avLst/>
            <a:gdLst/>
            <a:ahLst/>
            <a:cxnLst/>
            <a:rect l="0" t="0" r="0" b="0"/>
            <a:pathLst>
              <a:path w="322112" h="257379">
                <a:moveTo>
                  <a:pt x="247543" y="8897"/>
                </a:moveTo>
                <a:lnTo>
                  <a:pt x="242802" y="4156"/>
                </a:lnTo>
                <a:lnTo>
                  <a:pt x="239422" y="2760"/>
                </a:lnTo>
                <a:lnTo>
                  <a:pt x="230374" y="1209"/>
                </a:lnTo>
                <a:lnTo>
                  <a:pt x="224190" y="795"/>
                </a:lnTo>
                <a:lnTo>
                  <a:pt x="217092" y="519"/>
                </a:lnTo>
                <a:lnTo>
                  <a:pt x="192880" y="131"/>
                </a:lnTo>
                <a:lnTo>
                  <a:pt x="148551" y="0"/>
                </a:lnTo>
                <a:lnTo>
                  <a:pt x="135908" y="981"/>
                </a:lnTo>
                <a:lnTo>
                  <a:pt x="123509" y="2628"/>
                </a:lnTo>
                <a:lnTo>
                  <a:pt x="111276" y="4718"/>
                </a:lnTo>
                <a:lnTo>
                  <a:pt x="99151" y="7103"/>
                </a:lnTo>
                <a:lnTo>
                  <a:pt x="75096" y="12399"/>
                </a:lnTo>
                <a:lnTo>
                  <a:pt x="64117" y="15200"/>
                </a:lnTo>
                <a:lnTo>
                  <a:pt x="53822" y="18060"/>
                </a:lnTo>
                <a:lnTo>
                  <a:pt x="43982" y="20959"/>
                </a:lnTo>
                <a:lnTo>
                  <a:pt x="35437" y="23883"/>
                </a:lnTo>
                <a:lnTo>
                  <a:pt x="27756" y="26825"/>
                </a:lnTo>
                <a:lnTo>
                  <a:pt x="20651" y="29779"/>
                </a:lnTo>
                <a:lnTo>
                  <a:pt x="14923" y="33732"/>
                </a:lnTo>
                <a:lnTo>
                  <a:pt x="10111" y="38352"/>
                </a:lnTo>
                <a:lnTo>
                  <a:pt x="5911" y="43417"/>
                </a:lnTo>
                <a:lnTo>
                  <a:pt x="3111" y="48777"/>
                </a:lnTo>
                <a:lnTo>
                  <a:pt x="1245" y="54335"/>
                </a:lnTo>
                <a:lnTo>
                  <a:pt x="0" y="60025"/>
                </a:lnTo>
                <a:lnTo>
                  <a:pt x="163" y="64810"/>
                </a:lnTo>
                <a:lnTo>
                  <a:pt x="1263" y="68993"/>
                </a:lnTo>
                <a:lnTo>
                  <a:pt x="2990" y="72773"/>
                </a:lnTo>
                <a:lnTo>
                  <a:pt x="7117" y="77278"/>
                </a:lnTo>
                <a:lnTo>
                  <a:pt x="12845" y="82266"/>
                </a:lnTo>
                <a:lnTo>
                  <a:pt x="19640" y="87575"/>
                </a:lnTo>
                <a:lnTo>
                  <a:pt x="27146" y="93099"/>
                </a:lnTo>
                <a:lnTo>
                  <a:pt x="43425" y="104528"/>
                </a:lnTo>
                <a:lnTo>
                  <a:pt x="52925" y="109362"/>
                </a:lnTo>
                <a:lnTo>
                  <a:pt x="63228" y="113577"/>
                </a:lnTo>
                <a:lnTo>
                  <a:pt x="117759" y="132211"/>
                </a:lnTo>
                <a:lnTo>
                  <a:pt x="134232" y="135755"/>
                </a:lnTo>
                <a:lnTo>
                  <a:pt x="151166" y="138117"/>
                </a:lnTo>
                <a:lnTo>
                  <a:pt x="168409" y="139692"/>
                </a:lnTo>
                <a:lnTo>
                  <a:pt x="184865" y="141734"/>
                </a:lnTo>
                <a:lnTo>
                  <a:pt x="200797" y="144088"/>
                </a:lnTo>
                <a:lnTo>
                  <a:pt x="216379" y="146649"/>
                </a:lnTo>
                <a:lnTo>
                  <a:pt x="230735" y="150341"/>
                </a:lnTo>
                <a:lnTo>
                  <a:pt x="244276" y="154787"/>
                </a:lnTo>
                <a:lnTo>
                  <a:pt x="268911" y="164026"/>
                </a:lnTo>
                <a:lnTo>
                  <a:pt x="289782" y="171439"/>
                </a:lnTo>
                <a:lnTo>
                  <a:pt x="297530" y="175798"/>
                </a:lnTo>
                <a:lnTo>
                  <a:pt x="303688" y="180688"/>
                </a:lnTo>
                <a:lnTo>
                  <a:pt x="308786" y="185932"/>
                </a:lnTo>
                <a:lnTo>
                  <a:pt x="313176" y="191413"/>
                </a:lnTo>
                <a:lnTo>
                  <a:pt x="317095" y="197050"/>
                </a:lnTo>
                <a:lnTo>
                  <a:pt x="320700" y="202794"/>
                </a:lnTo>
                <a:lnTo>
                  <a:pt x="322111" y="208607"/>
                </a:lnTo>
                <a:lnTo>
                  <a:pt x="322060" y="214466"/>
                </a:lnTo>
                <a:lnTo>
                  <a:pt x="321033" y="220357"/>
                </a:lnTo>
                <a:lnTo>
                  <a:pt x="319357" y="226269"/>
                </a:lnTo>
                <a:lnTo>
                  <a:pt x="317247" y="232194"/>
                </a:lnTo>
                <a:lnTo>
                  <a:pt x="314848" y="238129"/>
                </a:lnTo>
                <a:lnTo>
                  <a:pt x="311265" y="242086"/>
                </a:lnTo>
                <a:lnTo>
                  <a:pt x="306892" y="244723"/>
                </a:lnTo>
                <a:lnTo>
                  <a:pt x="301992" y="246482"/>
                </a:lnTo>
                <a:lnTo>
                  <a:pt x="296741" y="248646"/>
                </a:lnTo>
                <a:lnTo>
                  <a:pt x="291255" y="251081"/>
                </a:lnTo>
                <a:lnTo>
                  <a:pt x="285614" y="253697"/>
                </a:lnTo>
                <a:lnTo>
                  <a:pt x="279869" y="255440"/>
                </a:lnTo>
                <a:lnTo>
                  <a:pt x="274055" y="256603"/>
                </a:lnTo>
                <a:lnTo>
                  <a:pt x="268194" y="257378"/>
                </a:lnTo>
                <a:lnTo>
                  <a:pt x="262302" y="256903"/>
                </a:lnTo>
                <a:lnTo>
                  <a:pt x="256391" y="255594"/>
                </a:lnTo>
                <a:lnTo>
                  <a:pt x="238613" y="249999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97"/>
          <p:cNvSpPr/>
          <p:nvPr/>
        </p:nvSpPr>
        <p:spPr>
          <a:xfrm>
            <a:off x="2673784" y="3009304"/>
            <a:ext cx="40842" cy="276822"/>
          </a:xfrm>
          <a:custGeom>
            <a:avLst/>
            <a:gdLst/>
            <a:ahLst/>
            <a:cxnLst/>
            <a:rect l="0" t="0" r="0" b="0"/>
            <a:pathLst>
              <a:path w="40842" h="276822">
                <a:moveTo>
                  <a:pt x="14052" y="0"/>
                </a:moveTo>
                <a:lnTo>
                  <a:pt x="14052" y="4741"/>
                </a:lnTo>
                <a:lnTo>
                  <a:pt x="13060" y="7130"/>
                </a:lnTo>
                <a:lnTo>
                  <a:pt x="11406" y="9714"/>
                </a:lnTo>
                <a:lnTo>
                  <a:pt x="9312" y="12429"/>
                </a:lnTo>
                <a:lnTo>
                  <a:pt x="7915" y="17216"/>
                </a:lnTo>
                <a:lnTo>
                  <a:pt x="6984" y="23384"/>
                </a:lnTo>
                <a:lnTo>
                  <a:pt x="6364" y="30472"/>
                </a:lnTo>
                <a:lnTo>
                  <a:pt x="5950" y="40159"/>
                </a:lnTo>
                <a:lnTo>
                  <a:pt x="5490" y="64151"/>
                </a:lnTo>
                <a:lnTo>
                  <a:pt x="5231" y="105549"/>
                </a:lnTo>
                <a:lnTo>
                  <a:pt x="4203" y="119975"/>
                </a:lnTo>
                <a:lnTo>
                  <a:pt x="2525" y="134554"/>
                </a:lnTo>
                <a:lnTo>
                  <a:pt x="415" y="149234"/>
                </a:lnTo>
                <a:lnTo>
                  <a:pt x="0" y="163982"/>
                </a:lnTo>
                <a:lnTo>
                  <a:pt x="715" y="178774"/>
                </a:lnTo>
                <a:lnTo>
                  <a:pt x="2184" y="193597"/>
                </a:lnTo>
                <a:lnTo>
                  <a:pt x="4156" y="206456"/>
                </a:lnTo>
                <a:lnTo>
                  <a:pt x="6462" y="218005"/>
                </a:lnTo>
                <a:lnTo>
                  <a:pt x="8992" y="228680"/>
                </a:lnTo>
                <a:lnTo>
                  <a:pt x="12663" y="237782"/>
                </a:lnTo>
                <a:lnTo>
                  <a:pt x="17095" y="245834"/>
                </a:lnTo>
                <a:lnTo>
                  <a:pt x="22033" y="253186"/>
                </a:lnTo>
                <a:lnTo>
                  <a:pt x="26319" y="259080"/>
                </a:lnTo>
                <a:lnTo>
                  <a:pt x="30167" y="264002"/>
                </a:lnTo>
                <a:lnTo>
                  <a:pt x="40841" y="276821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Annotation98"/>
          <p:cNvSpPr/>
          <p:nvPr/>
        </p:nvSpPr>
        <p:spPr>
          <a:xfrm>
            <a:off x="2884289" y="3037962"/>
            <a:ext cx="223243" cy="200771"/>
          </a:xfrm>
          <a:custGeom>
            <a:avLst/>
            <a:gdLst/>
            <a:ahLst/>
            <a:cxnLst/>
            <a:rect l="0" t="0" r="0" b="0"/>
            <a:pathLst>
              <a:path w="223243" h="200771">
                <a:moveTo>
                  <a:pt x="0" y="51710"/>
                </a:moveTo>
                <a:lnTo>
                  <a:pt x="4740" y="46969"/>
                </a:lnTo>
                <a:lnTo>
                  <a:pt x="6137" y="44581"/>
                </a:lnTo>
                <a:lnTo>
                  <a:pt x="9094" y="35486"/>
                </a:lnTo>
                <a:lnTo>
                  <a:pt x="11024" y="30972"/>
                </a:lnTo>
                <a:lnTo>
                  <a:pt x="13302" y="25979"/>
                </a:lnTo>
                <a:lnTo>
                  <a:pt x="14821" y="21657"/>
                </a:lnTo>
                <a:lnTo>
                  <a:pt x="15834" y="17784"/>
                </a:lnTo>
                <a:lnTo>
                  <a:pt x="16509" y="14210"/>
                </a:lnTo>
                <a:lnTo>
                  <a:pt x="16959" y="10835"/>
                </a:lnTo>
                <a:lnTo>
                  <a:pt x="17259" y="7593"/>
                </a:lnTo>
                <a:lnTo>
                  <a:pt x="17459" y="4439"/>
                </a:lnTo>
                <a:lnTo>
                  <a:pt x="18585" y="2337"/>
                </a:lnTo>
                <a:lnTo>
                  <a:pt x="20327" y="935"/>
                </a:lnTo>
                <a:lnTo>
                  <a:pt x="22481" y="0"/>
                </a:lnTo>
                <a:lnTo>
                  <a:pt x="23917" y="370"/>
                </a:lnTo>
                <a:lnTo>
                  <a:pt x="24874" y="1608"/>
                </a:lnTo>
                <a:lnTo>
                  <a:pt x="25938" y="5630"/>
                </a:lnTo>
                <a:lnTo>
                  <a:pt x="26411" y="10725"/>
                </a:lnTo>
                <a:lnTo>
                  <a:pt x="26621" y="21588"/>
                </a:lnTo>
                <a:lnTo>
                  <a:pt x="26779" y="91255"/>
                </a:lnTo>
                <a:lnTo>
                  <a:pt x="27774" y="102878"/>
                </a:lnTo>
                <a:lnTo>
                  <a:pt x="29430" y="114596"/>
                </a:lnTo>
                <a:lnTo>
                  <a:pt x="31526" y="126376"/>
                </a:lnTo>
                <a:lnTo>
                  <a:pt x="34908" y="136214"/>
                </a:lnTo>
                <a:lnTo>
                  <a:pt x="39147" y="144757"/>
                </a:lnTo>
                <a:lnTo>
                  <a:pt x="43958" y="152436"/>
                </a:lnTo>
                <a:lnTo>
                  <a:pt x="50141" y="160533"/>
                </a:lnTo>
                <a:lnTo>
                  <a:pt x="57240" y="168907"/>
                </a:lnTo>
                <a:lnTo>
                  <a:pt x="64949" y="177466"/>
                </a:lnTo>
                <a:lnTo>
                  <a:pt x="73065" y="184165"/>
                </a:lnTo>
                <a:lnTo>
                  <a:pt x="81451" y="189622"/>
                </a:lnTo>
                <a:lnTo>
                  <a:pt x="90020" y="194253"/>
                </a:lnTo>
                <a:lnTo>
                  <a:pt x="99701" y="197340"/>
                </a:lnTo>
                <a:lnTo>
                  <a:pt x="110124" y="199398"/>
                </a:lnTo>
                <a:lnTo>
                  <a:pt x="121041" y="200770"/>
                </a:lnTo>
                <a:lnTo>
                  <a:pt x="132288" y="200693"/>
                </a:lnTo>
                <a:lnTo>
                  <a:pt x="143754" y="199649"/>
                </a:lnTo>
                <a:lnTo>
                  <a:pt x="155367" y="197961"/>
                </a:lnTo>
                <a:lnTo>
                  <a:pt x="166086" y="194851"/>
                </a:lnTo>
                <a:lnTo>
                  <a:pt x="176208" y="190793"/>
                </a:lnTo>
                <a:lnTo>
                  <a:pt x="185933" y="186104"/>
                </a:lnTo>
                <a:lnTo>
                  <a:pt x="194401" y="180993"/>
                </a:lnTo>
                <a:lnTo>
                  <a:pt x="202030" y="175602"/>
                </a:lnTo>
                <a:lnTo>
                  <a:pt x="223242" y="158866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Annotation99"/>
          <p:cNvSpPr/>
          <p:nvPr/>
        </p:nvSpPr>
        <p:spPr>
          <a:xfrm>
            <a:off x="2804398" y="3099173"/>
            <a:ext cx="422748" cy="113199"/>
          </a:xfrm>
          <a:custGeom>
            <a:avLst/>
            <a:gdLst/>
            <a:ahLst/>
            <a:cxnLst/>
            <a:rect l="0" t="0" r="0" b="0"/>
            <a:pathLst>
              <a:path w="422748" h="113199">
                <a:moveTo>
                  <a:pt x="17383" y="35147"/>
                </a:moveTo>
                <a:lnTo>
                  <a:pt x="0" y="35147"/>
                </a:lnTo>
                <a:lnTo>
                  <a:pt x="50998" y="35147"/>
                </a:lnTo>
                <a:lnTo>
                  <a:pt x="62613" y="34155"/>
                </a:lnTo>
                <a:lnTo>
                  <a:pt x="75318" y="32501"/>
                </a:lnTo>
                <a:lnTo>
                  <a:pt x="88748" y="30407"/>
                </a:lnTo>
                <a:lnTo>
                  <a:pt x="102663" y="29010"/>
                </a:lnTo>
                <a:lnTo>
                  <a:pt x="116901" y="28080"/>
                </a:lnTo>
                <a:lnTo>
                  <a:pt x="131353" y="27459"/>
                </a:lnTo>
                <a:lnTo>
                  <a:pt x="145949" y="26053"/>
                </a:lnTo>
                <a:lnTo>
                  <a:pt x="160641" y="24124"/>
                </a:lnTo>
                <a:lnTo>
                  <a:pt x="175396" y="21845"/>
                </a:lnTo>
                <a:lnTo>
                  <a:pt x="189201" y="20326"/>
                </a:lnTo>
                <a:lnTo>
                  <a:pt x="202374" y="19313"/>
                </a:lnTo>
                <a:lnTo>
                  <a:pt x="215125" y="18638"/>
                </a:lnTo>
                <a:lnTo>
                  <a:pt x="226601" y="17196"/>
                </a:lnTo>
                <a:lnTo>
                  <a:pt x="237229" y="15242"/>
                </a:lnTo>
                <a:lnTo>
                  <a:pt x="247291" y="12948"/>
                </a:lnTo>
                <a:lnTo>
                  <a:pt x="256975" y="11418"/>
                </a:lnTo>
                <a:lnTo>
                  <a:pt x="266408" y="10398"/>
                </a:lnTo>
                <a:lnTo>
                  <a:pt x="275673" y="9718"/>
                </a:lnTo>
                <a:lnTo>
                  <a:pt x="288614" y="6317"/>
                </a:lnTo>
                <a:lnTo>
                  <a:pt x="300265" y="789"/>
                </a:lnTo>
                <a:lnTo>
                  <a:pt x="301221" y="1328"/>
                </a:lnTo>
                <a:lnTo>
                  <a:pt x="301858" y="2679"/>
                </a:lnTo>
                <a:lnTo>
                  <a:pt x="302881" y="7236"/>
                </a:lnTo>
                <a:lnTo>
                  <a:pt x="302965" y="9595"/>
                </a:lnTo>
                <a:lnTo>
                  <a:pt x="303111" y="33118"/>
                </a:lnTo>
                <a:lnTo>
                  <a:pt x="303131" y="75661"/>
                </a:lnTo>
                <a:lnTo>
                  <a:pt x="305116" y="82000"/>
                </a:lnTo>
                <a:lnTo>
                  <a:pt x="308424" y="88211"/>
                </a:lnTo>
                <a:lnTo>
                  <a:pt x="312613" y="94335"/>
                </a:lnTo>
                <a:lnTo>
                  <a:pt x="317391" y="99411"/>
                </a:lnTo>
                <a:lnTo>
                  <a:pt x="322560" y="103787"/>
                </a:lnTo>
                <a:lnTo>
                  <a:pt x="327990" y="107696"/>
                </a:lnTo>
                <a:lnTo>
                  <a:pt x="334588" y="110302"/>
                </a:lnTo>
                <a:lnTo>
                  <a:pt x="341962" y="112040"/>
                </a:lnTo>
                <a:lnTo>
                  <a:pt x="349855" y="113198"/>
                </a:lnTo>
                <a:lnTo>
                  <a:pt x="358093" y="111986"/>
                </a:lnTo>
                <a:lnTo>
                  <a:pt x="366563" y="109193"/>
                </a:lnTo>
                <a:lnTo>
                  <a:pt x="375185" y="105347"/>
                </a:lnTo>
                <a:lnTo>
                  <a:pt x="382918" y="100799"/>
                </a:lnTo>
                <a:lnTo>
                  <a:pt x="390057" y="95782"/>
                </a:lnTo>
                <a:lnTo>
                  <a:pt x="396801" y="90453"/>
                </a:lnTo>
                <a:lnTo>
                  <a:pt x="402290" y="83924"/>
                </a:lnTo>
                <a:lnTo>
                  <a:pt x="406940" y="76595"/>
                </a:lnTo>
                <a:lnTo>
                  <a:pt x="421534" y="48185"/>
                </a:lnTo>
                <a:lnTo>
                  <a:pt x="422747" y="41855"/>
                </a:lnTo>
                <a:lnTo>
                  <a:pt x="422563" y="35650"/>
                </a:lnTo>
                <a:lnTo>
                  <a:pt x="421449" y="29529"/>
                </a:lnTo>
                <a:lnTo>
                  <a:pt x="419713" y="24457"/>
                </a:lnTo>
                <a:lnTo>
                  <a:pt x="417564" y="20083"/>
                </a:lnTo>
                <a:lnTo>
                  <a:pt x="415139" y="16175"/>
                </a:lnTo>
                <a:lnTo>
                  <a:pt x="410546" y="12577"/>
                </a:lnTo>
                <a:lnTo>
                  <a:pt x="404507" y="9186"/>
                </a:lnTo>
                <a:lnTo>
                  <a:pt x="397505" y="5934"/>
                </a:lnTo>
                <a:lnTo>
                  <a:pt x="389860" y="3765"/>
                </a:lnTo>
                <a:lnTo>
                  <a:pt x="381787" y="2320"/>
                </a:lnTo>
                <a:lnTo>
                  <a:pt x="373429" y="1356"/>
                </a:lnTo>
                <a:lnTo>
                  <a:pt x="364879" y="713"/>
                </a:lnTo>
                <a:lnTo>
                  <a:pt x="356203" y="285"/>
                </a:lnTo>
                <a:lnTo>
                  <a:pt x="347443" y="0"/>
                </a:lnTo>
                <a:lnTo>
                  <a:pt x="338626" y="801"/>
                </a:lnTo>
                <a:lnTo>
                  <a:pt x="329772" y="2328"/>
                </a:lnTo>
                <a:lnTo>
                  <a:pt x="320892" y="4338"/>
                </a:lnTo>
                <a:lnTo>
                  <a:pt x="312988" y="5679"/>
                </a:lnTo>
                <a:lnTo>
                  <a:pt x="305734" y="6572"/>
                </a:lnTo>
                <a:lnTo>
                  <a:pt x="285274" y="8358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Annotation100"/>
          <p:cNvSpPr/>
          <p:nvPr/>
        </p:nvSpPr>
        <p:spPr>
          <a:xfrm>
            <a:off x="3692573" y="3009672"/>
            <a:ext cx="200772" cy="202928"/>
          </a:xfrm>
          <a:custGeom>
            <a:avLst/>
            <a:gdLst/>
            <a:ahLst/>
            <a:cxnLst/>
            <a:rect l="0" t="0" r="0" b="0"/>
            <a:pathLst>
              <a:path w="200772" h="202928">
                <a:moveTo>
                  <a:pt x="13247" y="8562"/>
                </a:moveTo>
                <a:lnTo>
                  <a:pt x="13247" y="0"/>
                </a:lnTo>
                <a:lnTo>
                  <a:pt x="13247" y="37802"/>
                </a:lnTo>
                <a:lnTo>
                  <a:pt x="12255" y="47899"/>
                </a:lnTo>
                <a:lnTo>
                  <a:pt x="10601" y="59592"/>
                </a:lnTo>
                <a:lnTo>
                  <a:pt x="8507" y="72347"/>
                </a:lnTo>
                <a:lnTo>
                  <a:pt x="6118" y="84820"/>
                </a:lnTo>
                <a:lnTo>
                  <a:pt x="818" y="109262"/>
                </a:lnTo>
                <a:lnTo>
                  <a:pt x="0" y="120344"/>
                </a:lnTo>
                <a:lnTo>
                  <a:pt x="447" y="130708"/>
                </a:lnTo>
                <a:lnTo>
                  <a:pt x="1737" y="140594"/>
                </a:lnTo>
                <a:lnTo>
                  <a:pt x="3589" y="150162"/>
                </a:lnTo>
                <a:lnTo>
                  <a:pt x="5816" y="159517"/>
                </a:lnTo>
                <a:lnTo>
                  <a:pt x="8293" y="168730"/>
                </a:lnTo>
                <a:lnTo>
                  <a:pt x="12921" y="175864"/>
                </a:lnTo>
                <a:lnTo>
                  <a:pt x="18983" y="181613"/>
                </a:lnTo>
                <a:lnTo>
                  <a:pt x="26000" y="186437"/>
                </a:lnTo>
                <a:lnTo>
                  <a:pt x="33655" y="190645"/>
                </a:lnTo>
                <a:lnTo>
                  <a:pt x="41735" y="194443"/>
                </a:lnTo>
                <a:lnTo>
                  <a:pt x="50099" y="197967"/>
                </a:lnTo>
                <a:lnTo>
                  <a:pt x="59643" y="200316"/>
                </a:lnTo>
                <a:lnTo>
                  <a:pt x="69975" y="201883"/>
                </a:lnTo>
                <a:lnTo>
                  <a:pt x="80831" y="202927"/>
                </a:lnTo>
                <a:lnTo>
                  <a:pt x="92037" y="202631"/>
                </a:lnTo>
                <a:lnTo>
                  <a:pt x="103477" y="201441"/>
                </a:lnTo>
                <a:lnTo>
                  <a:pt x="115072" y="199656"/>
                </a:lnTo>
                <a:lnTo>
                  <a:pt x="126771" y="196482"/>
                </a:lnTo>
                <a:lnTo>
                  <a:pt x="138540" y="192381"/>
                </a:lnTo>
                <a:lnTo>
                  <a:pt x="150353" y="187663"/>
                </a:lnTo>
                <a:lnTo>
                  <a:pt x="171418" y="179774"/>
                </a:lnTo>
                <a:lnTo>
                  <a:pt x="200771" y="169297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Annotation101"/>
          <p:cNvSpPr/>
          <p:nvPr/>
        </p:nvSpPr>
        <p:spPr>
          <a:xfrm>
            <a:off x="3696891" y="3000375"/>
            <a:ext cx="326910" cy="275303"/>
          </a:xfrm>
          <a:custGeom>
            <a:avLst/>
            <a:gdLst/>
            <a:ahLst/>
            <a:cxnLst/>
            <a:rect l="0" t="0" r="0" b="0"/>
            <a:pathLst>
              <a:path w="326910" h="275303">
                <a:moveTo>
                  <a:pt x="142875" y="0"/>
                </a:moveTo>
                <a:lnTo>
                  <a:pt x="138134" y="0"/>
                </a:lnTo>
                <a:lnTo>
                  <a:pt x="135745" y="992"/>
                </a:lnTo>
                <a:lnTo>
                  <a:pt x="125659" y="7129"/>
                </a:lnTo>
                <a:lnTo>
                  <a:pt x="119491" y="9713"/>
                </a:lnTo>
                <a:lnTo>
                  <a:pt x="112402" y="12429"/>
                </a:lnTo>
                <a:lnTo>
                  <a:pt x="104701" y="16223"/>
                </a:lnTo>
                <a:lnTo>
                  <a:pt x="96589" y="20737"/>
                </a:lnTo>
                <a:lnTo>
                  <a:pt x="88205" y="25731"/>
                </a:lnTo>
                <a:lnTo>
                  <a:pt x="70952" y="36571"/>
                </a:lnTo>
                <a:lnTo>
                  <a:pt x="35622" y="59699"/>
                </a:lnTo>
                <a:lnTo>
                  <a:pt x="28709" y="64604"/>
                </a:lnTo>
                <a:lnTo>
                  <a:pt x="23108" y="68866"/>
                </a:lnTo>
                <a:lnTo>
                  <a:pt x="18381" y="72700"/>
                </a:lnTo>
                <a:lnTo>
                  <a:pt x="15231" y="77240"/>
                </a:lnTo>
                <a:lnTo>
                  <a:pt x="13130" y="82251"/>
                </a:lnTo>
                <a:lnTo>
                  <a:pt x="11730" y="87576"/>
                </a:lnTo>
                <a:lnTo>
                  <a:pt x="11788" y="92119"/>
                </a:lnTo>
                <a:lnTo>
                  <a:pt x="12820" y="96139"/>
                </a:lnTo>
                <a:lnTo>
                  <a:pt x="14500" y="99811"/>
                </a:lnTo>
                <a:lnTo>
                  <a:pt x="19588" y="103252"/>
                </a:lnTo>
                <a:lnTo>
                  <a:pt x="26949" y="106538"/>
                </a:lnTo>
                <a:lnTo>
                  <a:pt x="35826" y="109721"/>
                </a:lnTo>
                <a:lnTo>
                  <a:pt x="45712" y="112834"/>
                </a:lnTo>
                <a:lnTo>
                  <a:pt x="67279" y="118940"/>
                </a:lnTo>
                <a:lnTo>
                  <a:pt x="79580" y="121958"/>
                </a:lnTo>
                <a:lnTo>
                  <a:pt x="106475" y="127956"/>
                </a:lnTo>
                <a:lnTo>
                  <a:pt x="137611" y="133929"/>
                </a:lnTo>
                <a:lnTo>
                  <a:pt x="154249" y="136911"/>
                </a:lnTo>
                <a:lnTo>
                  <a:pt x="170300" y="138899"/>
                </a:lnTo>
                <a:lnTo>
                  <a:pt x="185963" y="140225"/>
                </a:lnTo>
                <a:lnTo>
                  <a:pt x="201366" y="141108"/>
                </a:lnTo>
                <a:lnTo>
                  <a:pt x="215603" y="142689"/>
                </a:lnTo>
                <a:lnTo>
                  <a:pt x="229064" y="144735"/>
                </a:lnTo>
                <a:lnTo>
                  <a:pt x="242005" y="147092"/>
                </a:lnTo>
                <a:lnTo>
                  <a:pt x="253610" y="149655"/>
                </a:lnTo>
                <a:lnTo>
                  <a:pt x="264323" y="152356"/>
                </a:lnTo>
                <a:lnTo>
                  <a:pt x="274441" y="155149"/>
                </a:lnTo>
                <a:lnTo>
                  <a:pt x="283172" y="157011"/>
                </a:lnTo>
                <a:lnTo>
                  <a:pt x="290976" y="158252"/>
                </a:lnTo>
                <a:lnTo>
                  <a:pt x="298163" y="159079"/>
                </a:lnTo>
                <a:lnTo>
                  <a:pt x="304940" y="159631"/>
                </a:lnTo>
                <a:lnTo>
                  <a:pt x="311441" y="159999"/>
                </a:lnTo>
                <a:lnTo>
                  <a:pt x="317760" y="160244"/>
                </a:lnTo>
                <a:lnTo>
                  <a:pt x="321973" y="161399"/>
                </a:lnTo>
                <a:lnTo>
                  <a:pt x="324781" y="163162"/>
                </a:lnTo>
                <a:lnTo>
                  <a:pt x="326653" y="165329"/>
                </a:lnTo>
                <a:lnTo>
                  <a:pt x="326909" y="167766"/>
                </a:lnTo>
                <a:lnTo>
                  <a:pt x="326088" y="170384"/>
                </a:lnTo>
                <a:lnTo>
                  <a:pt x="324548" y="173120"/>
                </a:lnTo>
                <a:lnTo>
                  <a:pt x="317545" y="178807"/>
                </a:lnTo>
                <a:lnTo>
                  <a:pt x="312900" y="181712"/>
                </a:lnTo>
                <a:lnTo>
                  <a:pt x="292140" y="195282"/>
                </a:lnTo>
                <a:lnTo>
                  <a:pt x="283064" y="200633"/>
                </a:lnTo>
                <a:lnTo>
                  <a:pt x="273046" y="206185"/>
                </a:lnTo>
                <a:lnTo>
                  <a:pt x="262397" y="211871"/>
                </a:lnTo>
                <a:lnTo>
                  <a:pt x="250337" y="217646"/>
                </a:lnTo>
                <a:lnTo>
                  <a:pt x="237337" y="223480"/>
                </a:lnTo>
                <a:lnTo>
                  <a:pt x="223709" y="229354"/>
                </a:lnTo>
                <a:lnTo>
                  <a:pt x="209662" y="234262"/>
                </a:lnTo>
                <a:lnTo>
                  <a:pt x="195337" y="238526"/>
                </a:lnTo>
                <a:lnTo>
                  <a:pt x="180826" y="242361"/>
                </a:lnTo>
                <a:lnTo>
                  <a:pt x="166191" y="246902"/>
                </a:lnTo>
                <a:lnTo>
                  <a:pt x="151474" y="251914"/>
                </a:lnTo>
                <a:lnTo>
                  <a:pt x="136701" y="257239"/>
                </a:lnTo>
                <a:lnTo>
                  <a:pt x="122884" y="260790"/>
                </a:lnTo>
                <a:lnTo>
                  <a:pt x="109704" y="263156"/>
                </a:lnTo>
                <a:lnTo>
                  <a:pt x="96948" y="264734"/>
                </a:lnTo>
                <a:lnTo>
                  <a:pt x="84476" y="266779"/>
                </a:lnTo>
                <a:lnTo>
                  <a:pt x="72192" y="269134"/>
                </a:lnTo>
                <a:lnTo>
                  <a:pt x="60034" y="271696"/>
                </a:lnTo>
                <a:lnTo>
                  <a:pt x="48952" y="273404"/>
                </a:lnTo>
                <a:lnTo>
                  <a:pt x="38588" y="274543"/>
                </a:lnTo>
                <a:lnTo>
                  <a:pt x="28701" y="275302"/>
                </a:lnTo>
                <a:lnTo>
                  <a:pt x="21118" y="274816"/>
                </a:lnTo>
                <a:lnTo>
                  <a:pt x="15071" y="273500"/>
                </a:lnTo>
                <a:lnTo>
                  <a:pt x="0" y="267891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102"/>
          <p:cNvSpPr/>
          <p:nvPr/>
        </p:nvSpPr>
        <p:spPr>
          <a:xfrm>
            <a:off x="3839919" y="2973586"/>
            <a:ext cx="35566" cy="294681"/>
          </a:xfrm>
          <a:custGeom>
            <a:avLst/>
            <a:gdLst/>
            <a:ahLst/>
            <a:cxnLst/>
            <a:rect l="0" t="0" r="0" b="0"/>
            <a:pathLst>
              <a:path w="35566" h="294681">
                <a:moveTo>
                  <a:pt x="35565" y="0"/>
                </a:moveTo>
                <a:lnTo>
                  <a:pt x="35565" y="38160"/>
                </a:lnTo>
                <a:lnTo>
                  <a:pt x="34573" y="47268"/>
                </a:lnTo>
                <a:lnTo>
                  <a:pt x="32919" y="57309"/>
                </a:lnTo>
                <a:lnTo>
                  <a:pt x="28436" y="81033"/>
                </a:lnTo>
                <a:lnTo>
                  <a:pt x="17473" y="142124"/>
                </a:lnTo>
                <a:lnTo>
                  <a:pt x="14574" y="157257"/>
                </a:lnTo>
                <a:lnTo>
                  <a:pt x="8707" y="184655"/>
                </a:lnTo>
                <a:lnTo>
                  <a:pt x="5754" y="197518"/>
                </a:lnTo>
                <a:lnTo>
                  <a:pt x="3785" y="210061"/>
                </a:lnTo>
                <a:lnTo>
                  <a:pt x="2472" y="222392"/>
                </a:lnTo>
                <a:lnTo>
                  <a:pt x="1597" y="234582"/>
                </a:lnTo>
                <a:lnTo>
                  <a:pt x="1013" y="245685"/>
                </a:lnTo>
                <a:lnTo>
                  <a:pt x="365" y="265959"/>
                </a:lnTo>
                <a:lnTo>
                  <a:pt x="0" y="284626"/>
                </a:lnTo>
                <a:lnTo>
                  <a:pt x="941" y="287977"/>
                </a:lnTo>
                <a:lnTo>
                  <a:pt x="2560" y="290211"/>
                </a:lnTo>
                <a:lnTo>
                  <a:pt x="8776" y="29468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103"/>
          <p:cNvSpPr/>
          <p:nvPr/>
        </p:nvSpPr>
        <p:spPr>
          <a:xfrm>
            <a:off x="4054078" y="2965024"/>
            <a:ext cx="250032" cy="257824"/>
          </a:xfrm>
          <a:custGeom>
            <a:avLst/>
            <a:gdLst/>
            <a:ahLst/>
            <a:cxnLst/>
            <a:rect l="0" t="0" r="0" b="0"/>
            <a:pathLst>
              <a:path w="250032" h="257824">
                <a:moveTo>
                  <a:pt x="0" y="8562"/>
                </a:moveTo>
                <a:lnTo>
                  <a:pt x="0" y="873"/>
                </a:lnTo>
                <a:lnTo>
                  <a:pt x="992" y="460"/>
                </a:lnTo>
                <a:lnTo>
                  <a:pt x="4741" y="0"/>
                </a:lnTo>
                <a:lnTo>
                  <a:pt x="6137" y="869"/>
                </a:lnTo>
                <a:lnTo>
                  <a:pt x="7068" y="2441"/>
                </a:lnTo>
                <a:lnTo>
                  <a:pt x="7688" y="4481"/>
                </a:lnTo>
                <a:lnTo>
                  <a:pt x="11024" y="9394"/>
                </a:lnTo>
                <a:lnTo>
                  <a:pt x="13302" y="12093"/>
                </a:lnTo>
                <a:lnTo>
                  <a:pt x="14821" y="16869"/>
                </a:lnTo>
                <a:lnTo>
                  <a:pt x="15834" y="23030"/>
                </a:lnTo>
                <a:lnTo>
                  <a:pt x="16509" y="30113"/>
                </a:lnTo>
                <a:lnTo>
                  <a:pt x="16959" y="38804"/>
                </a:lnTo>
                <a:lnTo>
                  <a:pt x="17460" y="59045"/>
                </a:lnTo>
                <a:lnTo>
                  <a:pt x="17824" y="135563"/>
                </a:lnTo>
                <a:lnTo>
                  <a:pt x="18828" y="147800"/>
                </a:lnTo>
                <a:lnTo>
                  <a:pt x="20489" y="159926"/>
                </a:lnTo>
                <a:lnTo>
                  <a:pt x="22589" y="171979"/>
                </a:lnTo>
                <a:lnTo>
                  <a:pt x="24982" y="183983"/>
                </a:lnTo>
                <a:lnTo>
                  <a:pt x="30285" y="207904"/>
                </a:lnTo>
                <a:lnTo>
                  <a:pt x="34081" y="217856"/>
                </a:lnTo>
                <a:lnTo>
                  <a:pt x="38595" y="226474"/>
                </a:lnTo>
                <a:lnTo>
                  <a:pt x="43589" y="234203"/>
                </a:lnTo>
                <a:lnTo>
                  <a:pt x="49896" y="240349"/>
                </a:lnTo>
                <a:lnTo>
                  <a:pt x="57076" y="245438"/>
                </a:lnTo>
                <a:lnTo>
                  <a:pt x="64840" y="249823"/>
                </a:lnTo>
                <a:lnTo>
                  <a:pt x="73984" y="252746"/>
                </a:lnTo>
                <a:lnTo>
                  <a:pt x="84049" y="254695"/>
                </a:lnTo>
                <a:lnTo>
                  <a:pt x="94728" y="255995"/>
                </a:lnTo>
                <a:lnTo>
                  <a:pt x="106809" y="256861"/>
                </a:lnTo>
                <a:lnTo>
                  <a:pt x="119822" y="257438"/>
                </a:lnTo>
                <a:lnTo>
                  <a:pt x="133460" y="257823"/>
                </a:lnTo>
                <a:lnTo>
                  <a:pt x="146520" y="257087"/>
                </a:lnTo>
                <a:lnTo>
                  <a:pt x="159196" y="255605"/>
                </a:lnTo>
                <a:lnTo>
                  <a:pt x="171614" y="253624"/>
                </a:lnTo>
                <a:lnTo>
                  <a:pt x="182871" y="250320"/>
                </a:lnTo>
                <a:lnTo>
                  <a:pt x="193352" y="246132"/>
                </a:lnTo>
                <a:lnTo>
                  <a:pt x="203315" y="241356"/>
                </a:lnTo>
                <a:lnTo>
                  <a:pt x="211942" y="236188"/>
                </a:lnTo>
                <a:lnTo>
                  <a:pt x="219678" y="230758"/>
                </a:lnTo>
                <a:lnTo>
                  <a:pt x="226819" y="225153"/>
                </a:lnTo>
                <a:lnTo>
                  <a:pt x="232572" y="218440"/>
                </a:lnTo>
                <a:lnTo>
                  <a:pt x="237400" y="210989"/>
                </a:lnTo>
                <a:lnTo>
                  <a:pt x="250031" y="187155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104"/>
          <p:cNvSpPr/>
          <p:nvPr/>
        </p:nvSpPr>
        <p:spPr>
          <a:xfrm>
            <a:off x="4040004" y="3062915"/>
            <a:ext cx="438922" cy="210490"/>
          </a:xfrm>
          <a:custGeom>
            <a:avLst/>
            <a:gdLst/>
            <a:ahLst/>
            <a:cxnLst/>
            <a:rect l="0" t="0" r="0" b="0"/>
            <a:pathLst>
              <a:path w="438922" h="210490">
                <a:moveTo>
                  <a:pt x="5144" y="8897"/>
                </a:moveTo>
                <a:lnTo>
                  <a:pt x="404" y="4157"/>
                </a:lnTo>
                <a:lnTo>
                  <a:pt x="0" y="2760"/>
                </a:lnTo>
                <a:lnTo>
                  <a:pt x="723" y="1830"/>
                </a:lnTo>
                <a:lnTo>
                  <a:pt x="2196" y="1209"/>
                </a:lnTo>
                <a:lnTo>
                  <a:pt x="9011" y="335"/>
                </a:lnTo>
                <a:lnTo>
                  <a:pt x="22055" y="77"/>
                </a:lnTo>
                <a:lnTo>
                  <a:pt x="43227" y="0"/>
                </a:lnTo>
                <a:lnTo>
                  <a:pt x="53354" y="981"/>
                </a:lnTo>
                <a:lnTo>
                  <a:pt x="65065" y="2628"/>
                </a:lnTo>
                <a:lnTo>
                  <a:pt x="77834" y="4718"/>
                </a:lnTo>
                <a:lnTo>
                  <a:pt x="91307" y="6111"/>
                </a:lnTo>
                <a:lnTo>
                  <a:pt x="105250" y="7039"/>
                </a:lnTo>
                <a:lnTo>
                  <a:pt x="119506" y="7659"/>
                </a:lnTo>
                <a:lnTo>
                  <a:pt x="148576" y="8347"/>
                </a:lnTo>
                <a:lnTo>
                  <a:pt x="271999" y="8888"/>
                </a:lnTo>
                <a:lnTo>
                  <a:pt x="280282" y="9883"/>
                </a:lnTo>
                <a:lnTo>
                  <a:pt x="287788" y="11539"/>
                </a:lnTo>
                <a:lnTo>
                  <a:pt x="304612" y="16585"/>
                </a:lnTo>
                <a:lnTo>
                  <a:pt x="305992" y="18983"/>
                </a:lnTo>
                <a:lnTo>
                  <a:pt x="306913" y="22567"/>
                </a:lnTo>
                <a:lnTo>
                  <a:pt x="307526" y="26940"/>
                </a:lnTo>
                <a:lnTo>
                  <a:pt x="307935" y="32832"/>
                </a:lnTo>
                <a:lnTo>
                  <a:pt x="308208" y="39737"/>
                </a:lnTo>
                <a:lnTo>
                  <a:pt x="308390" y="47316"/>
                </a:lnTo>
                <a:lnTo>
                  <a:pt x="306527" y="56338"/>
                </a:lnTo>
                <a:lnTo>
                  <a:pt x="303301" y="66322"/>
                </a:lnTo>
                <a:lnTo>
                  <a:pt x="299164" y="76946"/>
                </a:lnTo>
                <a:lnTo>
                  <a:pt x="295415" y="87997"/>
                </a:lnTo>
                <a:lnTo>
                  <a:pt x="291925" y="99334"/>
                </a:lnTo>
                <a:lnTo>
                  <a:pt x="288605" y="110860"/>
                </a:lnTo>
                <a:lnTo>
                  <a:pt x="286391" y="122513"/>
                </a:lnTo>
                <a:lnTo>
                  <a:pt x="284915" y="134251"/>
                </a:lnTo>
                <a:lnTo>
                  <a:pt x="283932" y="146044"/>
                </a:lnTo>
                <a:lnTo>
                  <a:pt x="283276" y="156884"/>
                </a:lnTo>
                <a:lnTo>
                  <a:pt x="282548" y="176864"/>
                </a:lnTo>
                <a:lnTo>
                  <a:pt x="285329" y="185368"/>
                </a:lnTo>
                <a:lnTo>
                  <a:pt x="290161" y="193021"/>
                </a:lnTo>
                <a:lnTo>
                  <a:pt x="296359" y="200107"/>
                </a:lnTo>
                <a:lnTo>
                  <a:pt x="302475" y="204831"/>
                </a:lnTo>
                <a:lnTo>
                  <a:pt x="314562" y="210081"/>
                </a:lnTo>
                <a:lnTo>
                  <a:pt x="322548" y="210489"/>
                </a:lnTo>
                <a:lnTo>
                  <a:pt x="331840" y="209768"/>
                </a:lnTo>
                <a:lnTo>
                  <a:pt x="342004" y="208295"/>
                </a:lnTo>
                <a:lnTo>
                  <a:pt x="352748" y="206321"/>
                </a:lnTo>
                <a:lnTo>
                  <a:pt x="363880" y="204014"/>
                </a:lnTo>
                <a:lnTo>
                  <a:pt x="375271" y="201483"/>
                </a:lnTo>
                <a:lnTo>
                  <a:pt x="385841" y="196819"/>
                </a:lnTo>
                <a:lnTo>
                  <a:pt x="395864" y="190733"/>
                </a:lnTo>
                <a:lnTo>
                  <a:pt x="405522" y="183699"/>
                </a:lnTo>
                <a:lnTo>
                  <a:pt x="413945" y="176034"/>
                </a:lnTo>
                <a:lnTo>
                  <a:pt x="421545" y="167947"/>
                </a:lnTo>
                <a:lnTo>
                  <a:pt x="428597" y="159578"/>
                </a:lnTo>
                <a:lnTo>
                  <a:pt x="433297" y="152016"/>
                </a:lnTo>
                <a:lnTo>
                  <a:pt x="436431" y="144989"/>
                </a:lnTo>
                <a:lnTo>
                  <a:pt x="438521" y="138321"/>
                </a:lnTo>
                <a:lnTo>
                  <a:pt x="438921" y="130898"/>
                </a:lnTo>
                <a:lnTo>
                  <a:pt x="438196" y="122973"/>
                </a:lnTo>
                <a:lnTo>
                  <a:pt x="436720" y="114714"/>
                </a:lnTo>
                <a:lnTo>
                  <a:pt x="433752" y="108215"/>
                </a:lnTo>
                <a:lnTo>
                  <a:pt x="429789" y="102890"/>
                </a:lnTo>
                <a:lnTo>
                  <a:pt x="425163" y="98348"/>
                </a:lnTo>
                <a:lnTo>
                  <a:pt x="419102" y="93336"/>
                </a:lnTo>
                <a:lnTo>
                  <a:pt x="412085" y="88010"/>
                </a:lnTo>
                <a:lnTo>
                  <a:pt x="404430" y="82475"/>
                </a:lnTo>
                <a:lnTo>
                  <a:pt x="395358" y="78785"/>
                </a:lnTo>
                <a:lnTo>
                  <a:pt x="385342" y="76325"/>
                </a:lnTo>
                <a:lnTo>
                  <a:pt x="374695" y="74685"/>
                </a:lnTo>
                <a:lnTo>
                  <a:pt x="363628" y="73592"/>
                </a:lnTo>
                <a:lnTo>
                  <a:pt x="352282" y="72863"/>
                </a:lnTo>
                <a:lnTo>
                  <a:pt x="340749" y="72377"/>
                </a:lnTo>
                <a:lnTo>
                  <a:pt x="330084" y="71061"/>
                </a:lnTo>
                <a:lnTo>
                  <a:pt x="319997" y="69191"/>
                </a:lnTo>
                <a:lnTo>
                  <a:pt x="290894" y="62475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Annotation105"/>
          <p:cNvSpPr/>
          <p:nvPr/>
        </p:nvSpPr>
        <p:spPr>
          <a:xfrm>
            <a:off x="4929187" y="2955726"/>
            <a:ext cx="17460" cy="267892"/>
          </a:xfrm>
          <a:custGeom>
            <a:avLst/>
            <a:gdLst/>
            <a:ahLst/>
            <a:cxnLst/>
            <a:rect l="0" t="0" r="0" b="0"/>
            <a:pathLst>
              <a:path w="17460" h="267892">
                <a:moveTo>
                  <a:pt x="0" y="0"/>
                </a:moveTo>
                <a:lnTo>
                  <a:pt x="0" y="38160"/>
                </a:lnTo>
                <a:lnTo>
                  <a:pt x="992" y="47268"/>
                </a:lnTo>
                <a:lnTo>
                  <a:pt x="2646" y="57309"/>
                </a:lnTo>
                <a:lnTo>
                  <a:pt x="4740" y="67972"/>
                </a:lnTo>
                <a:lnTo>
                  <a:pt x="6137" y="80041"/>
                </a:lnTo>
                <a:lnTo>
                  <a:pt x="7068" y="93048"/>
                </a:lnTo>
                <a:lnTo>
                  <a:pt x="7689" y="106681"/>
                </a:lnTo>
                <a:lnTo>
                  <a:pt x="9095" y="119738"/>
                </a:lnTo>
                <a:lnTo>
                  <a:pt x="11024" y="132412"/>
                </a:lnTo>
                <a:lnTo>
                  <a:pt x="13303" y="144829"/>
                </a:lnTo>
                <a:lnTo>
                  <a:pt x="14821" y="158068"/>
                </a:lnTo>
                <a:lnTo>
                  <a:pt x="15834" y="171856"/>
                </a:lnTo>
                <a:lnTo>
                  <a:pt x="16960" y="198420"/>
                </a:lnTo>
                <a:lnTo>
                  <a:pt x="17459" y="220148"/>
                </a:lnTo>
                <a:lnTo>
                  <a:pt x="15608" y="230109"/>
                </a:lnTo>
                <a:lnTo>
                  <a:pt x="12390" y="239726"/>
                </a:lnTo>
                <a:lnTo>
                  <a:pt x="0" y="267891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Annotation106"/>
          <p:cNvSpPr/>
          <p:nvPr/>
        </p:nvSpPr>
        <p:spPr>
          <a:xfrm>
            <a:off x="956567" y="3634491"/>
            <a:ext cx="209422" cy="240363"/>
          </a:xfrm>
          <a:custGeom>
            <a:avLst/>
            <a:gdLst/>
            <a:ahLst/>
            <a:cxnLst/>
            <a:rect l="0" t="0" r="0" b="0"/>
            <a:pathLst>
              <a:path w="209422" h="240363">
                <a:moveTo>
                  <a:pt x="195363" y="26681"/>
                </a:moveTo>
                <a:lnTo>
                  <a:pt x="190622" y="26681"/>
                </a:lnTo>
                <a:lnTo>
                  <a:pt x="189226" y="25688"/>
                </a:lnTo>
                <a:lnTo>
                  <a:pt x="188295" y="24035"/>
                </a:lnTo>
                <a:lnTo>
                  <a:pt x="186542" y="18118"/>
                </a:lnTo>
                <a:lnTo>
                  <a:pt x="186447" y="10731"/>
                </a:lnTo>
                <a:lnTo>
                  <a:pt x="186433" y="8824"/>
                </a:lnTo>
                <a:lnTo>
                  <a:pt x="181692" y="8822"/>
                </a:lnTo>
                <a:lnTo>
                  <a:pt x="180296" y="7830"/>
                </a:lnTo>
                <a:lnTo>
                  <a:pt x="179365" y="6176"/>
                </a:lnTo>
                <a:lnTo>
                  <a:pt x="178745" y="4081"/>
                </a:lnTo>
                <a:lnTo>
                  <a:pt x="177339" y="2685"/>
                </a:lnTo>
                <a:lnTo>
                  <a:pt x="175409" y="1754"/>
                </a:lnTo>
                <a:lnTo>
                  <a:pt x="173131" y="1133"/>
                </a:lnTo>
                <a:lnTo>
                  <a:pt x="168635" y="719"/>
                </a:lnTo>
                <a:lnTo>
                  <a:pt x="162661" y="443"/>
                </a:lnTo>
                <a:lnTo>
                  <a:pt x="148087" y="137"/>
                </a:lnTo>
                <a:lnTo>
                  <a:pt x="131687" y="0"/>
                </a:lnTo>
                <a:lnTo>
                  <a:pt x="123147" y="956"/>
                </a:lnTo>
                <a:lnTo>
                  <a:pt x="114476" y="2586"/>
                </a:lnTo>
                <a:lnTo>
                  <a:pt x="105720" y="4664"/>
                </a:lnTo>
                <a:lnTo>
                  <a:pt x="96905" y="7043"/>
                </a:lnTo>
                <a:lnTo>
                  <a:pt x="79174" y="12330"/>
                </a:lnTo>
                <a:lnTo>
                  <a:pt x="52457" y="20885"/>
                </a:lnTo>
                <a:lnTo>
                  <a:pt x="44530" y="23809"/>
                </a:lnTo>
                <a:lnTo>
                  <a:pt x="37261" y="26751"/>
                </a:lnTo>
                <a:lnTo>
                  <a:pt x="30430" y="29704"/>
                </a:lnTo>
                <a:lnTo>
                  <a:pt x="23892" y="33657"/>
                </a:lnTo>
                <a:lnTo>
                  <a:pt x="17549" y="38277"/>
                </a:lnTo>
                <a:lnTo>
                  <a:pt x="11336" y="43341"/>
                </a:lnTo>
                <a:lnTo>
                  <a:pt x="7194" y="48702"/>
                </a:lnTo>
                <a:lnTo>
                  <a:pt x="4432" y="54260"/>
                </a:lnTo>
                <a:lnTo>
                  <a:pt x="2591" y="59949"/>
                </a:lnTo>
                <a:lnTo>
                  <a:pt x="1364" y="64735"/>
                </a:lnTo>
                <a:lnTo>
                  <a:pt x="546" y="68917"/>
                </a:lnTo>
                <a:lnTo>
                  <a:pt x="0" y="72698"/>
                </a:lnTo>
                <a:lnTo>
                  <a:pt x="629" y="77203"/>
                </a:lnTo>
                <a:lnTo>
                  <a:pt x="2040" y="82190"/>
                </a:lnTo>
                <a:lnTo>
                  <a:pt x="3973" y="87499"/>
                </a:lnTo>
                <a:lnTo>
                  <a:pt x="7246" y="92032"/>
                </a:lnTo>
                <a:lnTo>
                  <a:pt x="11412" y="96044"/>
                </a:lnTo>
                <a:lnTo>
                  <a:pt x="16174" y="99712"/>
                </a:lnTo>
                <a:lnTo>
                  <a:pt x="22326" y="104142"/>
                </a:lnTo>
                <a:lnTo>
                  <a:pt x="37098" y="114355"/>
                </a:lnTo>
                <a:lnTo>
                  <a:pt x="45204" y="118865"/>
                </a:lnTo>
                <a:lnTo>
                  <a:pt x="53585" y="122863"/>
                </a:lnTo>
                <a:lnTo>
                  <a:pt x="62149" y="126521"/>
                </a:lnTo>
                <a:lnTo>
                  <a:pt x="71827" y="129952"/>
                </a:lnTo>
                <a:lnTo>
                  <a:pt x="82248" y="133231"/>
                </a:lnTo>
                <a:lnTo>
                  <a:pt x="93164" y="136410"/>
                </a:lnTo>
                <a:lnTo>
                  <a:pt x="103418" y="140513"/>
                </a:lnTo>
                <a:lnTo>
                  <a:pt x="113230" y="145233"/>
                </a:lnTo>
                <a:lnTo>
                  <a:pt x="122748" y="150364"/>
                </a:lnTo>
                <a:lnTo>
                  <a:pt x="133062" y="154777"/>
                </a:lnTo>
                <a:lnTo>
                  <a:pt x="143907" y="158711"/>
                </a:lnTo>
                <a:lnTo>
                  <a:pt x="155106" y="162326"/>
                </a:lnTo>
                <a:lnTo>
                  <a:pt x="164556" y="164736"/>
                </a:lnTo>
                <a:lnTo>
                  <a:pt x="172841" y="166343"/>
                </a:lnTo>
                <a:lnTo>
                  <a:pt x="180348" y="167413"/>
                </a:lnTo>
                <a:lnTo>
                  <a:pt x="187337" y="169120"/>
                </a:lnTo>
                <a:lnTo>
                  <a:pt x="193981" y="171249"/>
                </a:lnTo>
                <a:lnTo>
                  <a:pt x="200395" y="173661"/>
                </a:lnTo>
                <a:lnTo>
                  <a:pt x="204670" y="176262"/>
                </a:lnTo>
                <a:lnTo>
                  <a:pt x="207521" y="178987"/>
                </a:lnTo>
                <a:lnTo>
                  <a:pt x="209421" y="181797"/>
                </a:lnTo>
                <a:lnTo>
                  <a:pt x="208704" y="184662"/>
                </a:lnTo>
                <a:lnTo>
                  <a:pt x="206241" y="187564"/>
                </a:lnTo>
                <a:lnTo>
                  <a:pt x="202615" y="190491"/>
                </a:lnTo>
                <a:lnTo>
                  <a:pt x="198213" y="193434"/>
                </a:lnTo>
                <a:lnTo>
                  <a:pt x="193294" y="196389"/>
                </a:lnTo>
                <a:lnTo>
                  <a:pt x="188030" y="199351"/>
                </a:lnTo>
                <a:lnTo>
                  <a:pt x="181545" y="202317"/>
                </a:lnTo>
                <a:lnTo>
                  <a:pt x="174245" y="205287"/>
                </a:lnTo>
                <a:lnTo>
                  <a:pt x="166401" y="208260"/>
                </a:lnTo>
                <a:lnTo>
                  <a:pt x="159188" y="212226"/>
                </a:lnTo>
                <a:lnTo>
                  <a:pt x="152394" y="216854"/>
                </a:lnTo>
                <a:lnTo>
                  <a:pt x="145881" y="221924"/>
                </a:lnTo>
                <a:lnTo>
                  <a:pt x="138562" y="226296"/>
                </a:lnTo>
                <a:lnTo>
                  <a:pt x="130707" y="230203"/>
                </a:lnTo>
                <a:lnTo>
                  <a:pt x="122493" y="233800"/>
                </a:lnTo>
                <a:lnTo>
                  <a:pt x="116025" y="236198"/>
                </a:lnTo>
                <a:lnTo>
                  <a:pt x="110721" y="237796"/>
                </a:lnTo>
                <a:lnTo>
                  <a:pt x="106193" y="238862"/>
                </a:lnTo>
                <a:lnTo>
                  <a:pt x="102182" y="239572"/>
                </a:lnTo>
                <a:lnTo>
                  <a:pt x="98515" y="240046"/>
                </a:lnTo>
                <a:lnTo>
                  <a:pt x="95079" y="240362"/>
                </a:lnTo>
                <a:lnTo>
                  <a:pt x="93780" y="238588"/>
                </a:lnTo>
                <a:lnTo>
                  <a:pt x="93906" y="235421"/>
                </a:lnTo>
                <a:lnTo>
                  <a:pt x="94983" y="231325"/>
                </a:lnTo>
                <a:lnTo>
                  <a:pt x="97685" y="227602"/>
                </a:lnTo>
                <a:lnTo>
                  <a:pt x="101471" y="224129"/>
                </a:lnTo>
                <a:lnTo>
                  <a:pt x="105979" y="220821"/>
                </a:lnTo>
                <a:lnTo>
                  <a:pt x="110969" y="215638"/>
                </a:lnTo>
                <a:lnTo>
                  <a:pt x="116280" y="209207"/>
                </a:lnTo>
                <a:lnTo>
                  <a:pt x="132855" y="187415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Annotation107"/>
          <p:cNvSpPr/>
          <p:nvPr/>
        </p:nvSpPr>
        <p:spPr>
          <a:xfrm>
            <a:off x="1312815" y="3643313"/>
            <a:ext cx="383827" cy="167334"/>
          </a:xfrm>
          <a:custGeom>
            <a:avLst/>
            <a:gdLst/>
            <a:ahLst/>
            <a:cxnLst/>
            <a:rect l="0" t="0" r="0" b="0"/>
            <a:pathLst>
              <a:path w="383827" h="167334">
                <a:moveTo>
                  <a:pt x="8779" y="17859"/>
                </a:moveTo>
                <a:lnTo>
                  <a:pt x="22081" y="17859"/>
                </a:lnTo>
                <a:lnTo>
                  <a:pt x="23600" y="18851"/>
                </a:lnTo>
                <a:lnTo>
                  <a:pt x="24613" y="20504"/>
                </a:lnTo>
                <a:lnTo>
                  <a:pt x="25288" y="22599"/>
                </a:lnTo>
                <a:lnTo>
                  <a:pt x="25738" y="25980"/>
                </a:lnTo>
                <a:lnTo>
                  <a:pt x="26038" y="30218"/>
                </a:lnTo>
                <a:lnTo>
                  <a:pt x="26238" y="35028"/>
                </a:lnTo>
                <a:lnTo>
                  <a:pt x="26519" y="56019"/>
                </a:lnTo>
                <a:lnTo>
                  <a:pt x="25567" y="64135"/>
                </a:lnTo>
                <a:lnTo>
                  <a:pt x="23940" y="72522"/>
                </a:lnTo>
                <a:lnTo>
                  <a:pt x="21862" y="81090"/>
                </a:lnTo>
                <a:lnTo>
                  <a:pt x="19486" y="89778"/>
                </a:lnTo>
                <a:lnTo>
                  <a:pt x="14199" y="107370"/>
                </a:lnTo>
                <a:lnTo>
                  <a:pt x="11400" y="115236"/>
                </a:lnTo>
                <a:lnTo>
                  <a:pt x="8542" y="122465"/>
                </a:lnTo>
                <a:lnTo>
                  <a:pt x="5644" y="129268"/>
                </a:lnTo>
                <a:lnTo>
                  <a:pt x="3712" y="135788"/>
                </a:lnTo>
                <a:lnTo>
                  <a:pt x="2425" y="142119"/>
                </a:lnTo>
                <a:lnTo>
                  <a:pt x="1566" y="148323"/>
                </a:lnTo>
                <a:lnTo>
                  <a:pt x="994" y="153453"/>
                </a:lnTo>
                <a:lnTo>
                  <a:pt x="612" y="157864"/>
                </a:lnTo>
                <a:lnTo>
                  <a:pt x="0" y="167333"/>
                </a:lnTo>
                <a:lnTo>
                  <a:pt x="942" y="167117"/>
                </a:lnTo>
                <a:lnTo>
                  <a:pt x="4634" y="164232"/>
                </a:lnTo>
                <a:lnTo>
                  <a:pt x="8000" y="161082"/>
                </a:lnTo>
                <a:lnTo>
                  <a:pt x="27660" y="141767"/>
                </a:lnTo>
                <a:lnTo>
                  <a:pt x="33273" y="136183"/>
                </a:lnTo>
                <a:lnTo>
                  <a:pt x="38999" y="129484"/>
                </a:lnTo>
                <a:lnTo>
                  <a:pt x="44800" y="122041"/>
                </a:lnTo>
                <a:lnTo>
                  <a:pt x="50652" y="114103"/>
                </a:lnTo>
                <a:lnTo>
                  <a:pt x="56538" y="106826"/>
                </a:lnTo>
                <a:lnTo>
                  <a:pt x="62447" y="99991"/>
                </a:lnTo>
                <a:lnTo>
                  <a:pt x="68370" y="93449"/>
                </a:lnTo>
                <a:lnTo>
                  <a:pt x="80243" y="80890"/>
                </a:lnTo>
                <a:lnTo>
                  <a:pt x="86187" y="74762"/>
                </a:lnTo>
                <a:lnTo>
                  <a:pt x="92134" y="70677"/>
                </a:lnTo>
                <a:lnTo>
                  <a:pt x="104034" y="66138"/>
                </a:lnTo>
                <a:lnTo>
                  <a:pt x="115937" y="61475"/>
                </a:lnTo>
                <a:lnTo>
                  <a:pt x="121890" y="58843"/>
                </a:lnTo>
                <a:lnTo>
                  <a:pt x="128835" y="58080"/>
                </a:lnTo>
                <a:lnTo>
                  <a:pt x="136441" y="58563"/>
                </a:lnTo>
                <a:lnTo>
                  <a:pt x="144489" y="59878"/>
                </a:lnTo>
                <a:lnTo>
                  <a:pt x="151838" y="62739"/>
                </a:lnTo>
                <a:lnTo>
                  <a:pt x="158722" y="66630"/>
                </a:lnTo>
                <a:lnTo>
                  <a:pt x="165296" y="71209"/>
                </a:lnTo>
                <a:lnTo>
                  <a:pt x="171662" y="76246"/>
                </a:lnTo>
                <a:lnTo>
                  <a:pt x="177891" y="81588"/>
                </a:lnTo>
                <a:lnTo>
                  <a:pt x="184028" y="87134"/>
                </a:lnTo>
                <a:lnTo>
                  <a:pt x="191096" y="92816"/>
                </a:lnTo>
                <a:lnTo>
                  <a:pt x="198784" y="98588"/>
                </a:lnTo>
                <a:lnTo>
                  <a:pt x="206887" y="104421"/>
                </a:lnTo>
                <a:lnTo>
                  <a:pt x="214273" y="110293"/>
                </a:lnTo>
                <a:lnTo>
                  <a:pt x="221181" y="116193"/>
                </a:lnTo>
                <a:lnTo>
                  <a:pt x="227771" y="122110"/>
                </a:lnTo>
                <a:lnTo>
                  <a:pt x="235141" y="127047"/>
                </a:lnTo>
                <a:lnTo>
                  <a:pt x="243030" y="131331"/>
                </a:lnTo>
                <a:lnTo>
                  <a:pt x="251267" y="135179"/>
                </a:lnTo>
                <a:lnTo>
                  <a:pt x="258742" y="137743"/>
                </a:lnTo>
                <a:lnTo>
                  <a:pt x="265710" y="139454"/>
                </a:lnTo>
                <a:lnTo>
                  <a:pt x="272340" y="140594"/>
                </a:lnTo>
                <a:lnTo>
                  <a:pt x="278744" y="140362"/>
                </a:lnTo>
                <a:lnTo>
                  <a:pt x="284998" y="139215"/>
                </a:lnTo>
                <a:lnTo>
                  <a:pt x="291151" y="137458"/>
                </a:lnTo>
                <a:lnTo>
                  <a:pt x="297238" y="135295"/>
                </a:lnTo>
                <a:lnTo>
                  <a:pt x="303280" y="132860"/>
                </a:lnTo>
                <a:lnTo>
                  <a:pt x="309293" y="130245"/>
                </a:lnTo>
                <a:lnTo>
                  <a:pt x="314293" y="125525"/>
                </a:lnTo>
                <a:lnTo>
                  <a:pt x="318619" y="119402"/>
                </a:lnTo>
                <a:lnTo>
                  <a:pt x="322495" y="112343"/>
                </a:lnTo>
                <a:lnTo>
                  <a:pt x="327064" y="105653"/>
                </a:lnTo>
                <a:lnTo>
                  <a:pt x="332094" y="99209"/>
                </a:lnTo>
                <a:lnTo>
                  <a:pt x="337431" y="92928"/>
                </a:lnTo>
                <a:lnTo>
                  <a:pt x="340990" y="85764"/>
                </a:lnTo>
                <a:lnTo>
                  <a:pt x="343362" y="78012"/>
                </a:lnTo>
                <a:lnTo>
                  <a:pt x="344944" y="69867"/>
                </a:lnTo>
                <a:lnTo>
                  <a:pt x="346990" y="62453"/>
                </a:lnTo>
                <a:lnTo>
                  <a:pt x="349347" y="55525"/>
                </a:lnTo>
                <a:lnTo>
                  <a:pt x="351910" y="48923"/>
                </a:lnTo>
                <a:lnTo>
                  <a:pt x="354611" y="43529"/>
                </a:lnTo>
                <a:lnTo>
                  <a:pt x="357404" y="38941"/>
                </a:lnTo>
                <a:lnTo>
                  <a:pt x="360258" y="34890"/>
                </a:lnTo>
                <a:lnTo>
                  <a:pt x="362161" y="31198"/>
                </a:lnTo>
                <a:lnTo>
                  <a:pt x="363429" y="27744"/>
                </a:lnTo>
                <a:lnTo>
                  <a:pt x="365465" y="19811"/>
                </a:lnTo>
                <a:lnTo>
                  <a:pt x="368389" y="16081"/>
                </a:lnTo>
                <a:lnTo>
                  <a:pt x="373611" y="10342"/>
                </a:lnTo>
                <a:lnTo>
                  <a:pt x="383826" y="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Annotation108"/>
          <p:cNvSpPr/>
          <p:nvPr/>
        </p:nvSpPr>
        <p:spPr>
          <a:xfrm>
            <a:off x="2275270" y="3625604"/>
            <a:ext cx="358989" cy="247705"/>
          </a:xfrm>
          <a:custGeom>
            <a:avLst/>
            <a:gdLst/>
            <a:ahLst/>
            <a:cxnLst/>
            <a:rect l="0" t="0" r="0" b="0"/>
            <a:pathLst>
              <a:path w="358989" h="247705">
                <a:moveTo>
                  <a:pt x="358988" y="35568"/>
                </a:moveTo>
                <a:lnTo>
                  <a:pt x="358988" y="30827"/>
                </a:lnTo>
                <a:lnTo>
                  <a:pt x="357995" y="29431"/>
                </a:lnTo>
                <a:lnTo>
                  <a:pt x="356342" y="28500"/>
                </a:lnTo>
                <a:lnTo>
                  <a:pt x="354247" y="27879"/>
                </a:lnTo>
                <a:lnTo>
                  <a:pt x="349274" y="24544"/>
                </a:lnTo>
                <a:lnTo>
                  <a:pt x="346559" y="22265"/>
                </a:lnTo>
                <a:lnTo>
                  <a:pt x="335605" y="17088"/>
                </a:lnTo>
                <a:lnTo>
                  <a:pt x="328516" y="14318"/>
                </a:lnTo>
                <a:lnTo>
                  <a:pt x="312703" y="8594"/>
                </a:lnTo>
                <a:lnTo>
                  <a:pt x="304318" y="5679"/>
                </a:lnTo>
                <a:lnTo>
                  <a:pt x="294760" y="3736"/>
                </a:lnTo>
                <a:lnTo>
                  <a:pt x="284419" y="2440"/>
                </a:lnTo>
                <a:lnTo>
                  <a:pt x="273557" y="1577"/>
                </a:lnTo>
                <a:lnTo>
                  <a:pt x="261354" y="1000"/>
                </a:lnTo>
                <a:lnTo>
                  <a:pt x="234567" y="361"/>
                </a:lnTo>
                <a:lnTo>
                  <a:pt x="186854" y="0"/>
                </a:lnTo>
                <a:lnTo>
                  <a:pt x="169818" y="942"/>
                </a:lnTo>
                <a:lnTo>
                  <a:pt x="152507" y="2562"/>
                </a:lnTo>
                <a:lnTo>
                  <a:pt x="135013" y="4634"/>
                </a:lnTo>
                <a:lnTo>
                  <a:pt x="119382" y="7008"/>
                </a:lnTo>
                <a:lnTo>
                  <a:pt x="104993" y="9582"/>
                </a:lnTo>
                <a:lnTo>
                  <a:pt x="91431" y="12291"/>
                </a:lnTo>
                <a:lnTo>
                  <a:pt x="65779" y="17946"/>
                </a:lnTo>
                <a:lnTo>
                  <a:pt x="53382" y="20844"/>
                </a:lnTo>
                <a:lnTo>
                  <a:pt x="42142" y="23767"/>
                </a:lnTo>
                <a:lnTo>
                  <a:pt x="31671" y="26708"/>
                </a:lnTo>
                <a:lnTo>
                  <a:pt x="21714" y="29662"/>
                </a:lnTo>
                <a:lnTo>
                  <a:pt x="14084" y="33615"/>
                </a:lnTo>
                <a:lnTo>
                  <a:pt x="8005" y="38234"/>
                </a:lnTo>
                <a:lnTo>
                  <a:pt x="2960" y="43298"/>
                </a:lnTo>
                <a:lnTo>
                  <a:pt x="589" y="47667"/>
                </a:lnTo>
                <a:lnTo>
                  <a:pt x="0" y="51571"/>
                </a:lnTo>
                <a:lnTo>
                  <a:pt x="600" y="55166"/>
                </a:lnTo>
                <a:lnTo>
                  <a:pt x="3977" y="59548"/>
                </a:lnTo>
                <a:lnTo>
                  <a:pt x="9205" y="64453"/>
                </a:lnTo>
                <a:lnTo>
                  <a:pt x="15666" y="69707"/>
                </a:lnTo>
                <a:lnTo>
                  <a:pt x="22950" y="74202"/>
                </a:lnTo>
                <a:lnTo>
                  <a:pt x="30783" y="78191"/>
                </a:lnTo>
                <a:lnTo>
                  <a:pt x="38981" y="81843"/>
                </a:lnTo>
                <a:lnTo>
                  <a:pt x="58674" y="91192"/>
                </a:lnTo>
                <a:lnTo>
                  <a:pt x="69482" y="96463"/>
                </a:lnTo>
                <a:lnTo>
                  <a:pt x="82640" y="100969"/>
                </a:lnTo>
                <a:lnTo>
                  <a:pt x="97365" y="104966"/>
                </a:lnTo>
                <a:lnTo>
                  <a:pt x="128609" y="112052"/>
                </a:lnTo>
                <a:lnTo>
                  <a:pt x="204051" y="127722"/>
                </a:lnTo>
                <a:lnTo>
                  <a:pt x="218986" y="131730"/>
                </a:lnTo>
                <a:lnTo>
                  <a:pt x="233903" y="136387"/>
                </a:lnTo>
                <a:lnTo>
                  <a:pt x="284009" y="153378"/>
                </a:lnTo>
                <a:lnTo>
                  <a:pt x="292135" y="157764"/>
                </a:lnTo>
                <a:lnTo>
                  <a:pt x="298543" y="162673"/>
                </a:lnTo>
                <a:lnTo>
                  <a:pt x="303809" y="167930"/>
                </a:lnTo>
                <a:lnTo>
                  <a:pt x="306327" y="173418"/>
                </a:lnTo>
                <a:lnTo>
                  <a:pt x="307013" y="179062"/>
                </a:lnTo>
                <a:lnTo>
                  <a:pt x="306479" y="184809"/>
                </a:lnTo>
                <a:lnTo>
                  <a:pt x="305130" y="190624"/>
                </a:lnTo>
                <a:lnTo>
                  <a:pt x="303239" y="196486"/>
                </a:lnTo>
                <a:lnTo>
                  <a:pt x="300986" y="202377"/>
                </a:lnTo>
                <a:lnTo>
                  <a:pt x="296507" y="207297"/>
                </a:lnTo>
                <a:lnTo>
                  <a:pt x="290545" y="211570"/>
                </a:lnTo>
                <a:lnTo>
                  <a:pt x="283594" y="215410"/>
                </a:lnTo>
                <a:lnTo>
                  <a:pt x="254848" y="230296"/>
                </a:lnTo>
                <a:lnTo>
                  <a:pt x="244913" y="234840"/>
                </a:lnTo>
                <a:lnTo>
                  <a:pt x="235313" y="238861"/>
                </a:lnTo>
                <a:lnTo>
                  <a:pt x="225936" y="242534"/>
                </a:lnTo>
                <a:lnTo>
                  <a:pt x="217701" y="244983"/>
                </a:lnTo>
                <a:lnTo>
                  <a:pt x="210226" y="246615"/>
                </a:lnTo>
                <a:lnTo>
                  <a:pt x="203259" y="247704"/>
                </a:lnTo>
                <a:lnTo>
                  <a:pt x="195637" y="247437"/>
                </a:lnTo>
                <a:lnTo>
                  <a:pt x="187579" y="246267"/>
                </a:lnTo>
                <a:lnTo>
                  <a:pt x="179231" y="244495"/>
                </a:lnTo>
                <a:lnTo>
                  <a:pt x="171681" y="241329"/>
                </a:lnTo>
                <a:lnTo>
                  <a:pt x="164663" y="237234"/>
                </a:lnTo>
                <a:lnTo>
                  <a:pt x="158001" y="232520"/>
                </a:lnTo>
                <a:lnTo>
                  <a:pt x="151575" y="226400"/>
                </a:lnTo>
                <a:lnTo>
                  <a:pt x="145306" y="219344"/>
                </a:lnTo>
                <a:lnTo>
                  <a:pt x="139143" y="211664"/>
                </a:lnTo>
                <a:lnTo>
                  <a:pt x="134041" y="203567"/>
                </a:lnTo>
                <a:lnTo>
                  <a:pt x="129649" y="195192"/>
                </a:lnTo>
                <a:lnTo>
                  <a:pt x="117886" y="169513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Annotation109"/>
          <p:cNvSpPr/>
          <p:nvPr/>
        </p:nvSpPr>
        <p:spPr>
          <a:xfrm>
            <a:off x="2375297" y="3564954"/>
            <a:ext cx="53579" cy="328391"/>
          </a:xfrm>
          <a:custGeom>
            <a:avLst/>
            <a:gdLst/>
            <a:ahLst/>
            <a:cxnLst/>
            <a:rect l="0" t="0" r="0" b="0"/>
            <a:pathLst>
              <a:path w="53579" h="328391">
                <a:moveTo>
                  <a:pt x="0" y="33710"/>
                </a:moveTo>
                <a:lnTo>
                  <a:pt x="0" y="4772"/>
                </a:lnTo>
                <a:lnTo>
                  <a:pt x="992" y="2512"/>
                </a:lnTo>
                <a:lnTo>
                  <a:pt x="2645" y="1005"/>
                </a:lnTo>
                <a:lnTo>
                  <a:pt x="4740" y="0"/>
                </a:lnTo>
                <a:lnTo>
                  <a:pt x="7129" y="323"/>
                </a:lnTo>
                <a:lnTo>
                  <a:pt x="9713" y="1530"/>
                </a:lnTo>
                <a:lnTo>
                  <a:pt x="12428" y="3327"/>
                </a:lnTo>
                <a:lnTo>
                  <a:pt x="14239" y="7501"/>
                </a:lnTo>
                <a:lnTo>
                  <a:pt x="15445" y="13261"/>
                </a:lnTo>
                <a:lnTo>
                  <a:pt x="16250" y="20078"/>
                </a:lnTo>
                <a:lnTo>
                  <a:pt x="17779" y="28590"/>
                </a:lnTo>
                <a:lnTo>
                  <a:pt x="19790" y="38234"/>
                </a:lnTo>
                <a:lnTo>
                  <a:pt x="22123" y="48632"/>
                </a:lnTo>
                <a:lnTo>
                  <a:pt x="23678" y="61518"/>
                </a:lnTo>
                <a:lnTo>
                  <a:pt x="24715" y="76061"/>
                </a:lnTo>
                <a:lnTo>
                  <a:pt x="25406" y="91710"/>
                </a:lnTo>
                <a:lnTo>
                  <a:pt x="26174" y="124972"/>
                </a:lnTo>
                <a:lnTo>
                  <a:pt x="26667" y="190092"/>
                </a:lnTo>
                <a:lnTo>
                  <a:pt x="27700" y="205433"/>
                </a:lnTo>
                <a:lnTo>
                  <a:pt x="29380" y="220622"/>
                </a:lnTo>
                <a:lnTo>
                  <a:pt x="31493" y="235709"/>
                </a:lnTo>
                <a:lnTo>
                  <a:pt x="32902" y="249735"/>
                </a:lnTo>
                <a:lnTo>
                  <a:pt x="33840" y="263055"/>
                </a:lnTo>
                <a:lnTo>
                  <a:pt x="34467" y="275903"/>
                </a:lnTo>
                <a:lnTo>
                  <a:pt x="35876" y="286454"/>
                </a:lnTo>
                <a:lnTo>
                  <a:pt x="37808" y="295471"/>
                </a:lnTo>
                <a:lnTo>
                  <a:pt x="40088" y="303467"/>
                </a:lnTo>
                <a:lnTo>
                  <a:pt x="42600" y="309791"/>
                </a:lnTo>
                <a:lnTo>
                  <a:pt x="45267" y="314998"/>
                </a:lnTo>
                <a:lnTo>
                  <a:pt x="53578" y="32839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Annotation110"/>
          <p:cNvSpPr/>
          <p:nvPr/>
        </p:nvSpPr>
        <p:spPr>
          <a:xfrm>
            <a:off x="2841391" y="3545086"/>
            <a:ext cx="132196" cy="240529"/>
          </a:xfrm>
          <a:custGeom>
            <a:avLst/>
            <a:gdLst/>
            <a:ahLst/>
            <a:cxnLst/>
            <a:rect l="0" t="0" r="0" b="0"/>
            <a:pathLst>
              <a:path w="132196" h="240529">
                <a:moveTo>
                  <a:pt x="33968" y="0"/>
                </a:moveTo>
                <a:lnTo>
                  <a:pt x="33968" y="12428"/>
                </a:lnTo>
                <a:lnTo>
                  <a:pt x="32976" y="18207"/>
                </a:lnTo>
                <a:lnTo>
                  <a:pt x="31323" y="26029"/>
                </a:lnTo>
                <a:lnTo>
                  <a:pt x="29228" y="35212"/>
                </a:lnTo>
                <a:lnTo>
                  <a:pt x="26840" y="44310"/>
                </a:lnTo>
                <a:lnTo>
                  <a:pt x="24255" y="53353"/>
                </a:lnTo>
                <a:lnTo>
                  <a:pt x="21539" y="62358"/>
                </a:lnTo>
                <a:lnTo>
                  <a:pt x="18737" y="73321"/>
                </a:lnTo>
                <a:lnTo>
                  <a:pt x="4157" y="136190"/>
                </a:lnTo>
                <a:lnTo>
                  <a:pt x="2188" y="147348"/>
                </a:lnTo>
                <a:lnTo>
                  <a:pt x="875" y="157763"/>
                </a:lnTo>
                <a:lnTo>
                  <a:pt x="0" y="167683"/>
                </a:lnTo>
                <a:lnTo>
                  <a:pt x="409" y="176281"/>
                </a:lnTo>
                <a:lnTo>
                  <a:pt x="1673" y="183997"/>
                </a:lnTo>
                <a:lnTo>
                  <a:pt x="3509" y="191126"/>
                </a:lnTo>
                <a:lnTo>
                  <a:pt x="6716" y="197862"/>
                </a:lnTo>
                <a:lnTo>
                  <a:pt x="10839" y="204338"/>
                </a:lnTo>
                <a:lnTo>
                  <a:pt x="15572" y="210639"/>
                </a:lnTo>
                <a:lnTo>
                  <a:pt x="21704" y="215832"/>
                </a:lnTo>
                <a:lnTo>
                  <a:pt x="28769" y="220287"/>
                </a:lnTo>
                <a:lnTo>
                  <a:pt x="36455" y="224248"/>
                </a:lnTo>
                <a:lnTo>
                  <a:pt x="44556" y="227881"/>
                </a:lnTo>
                <a:lnTo>
                  <a:pt x="52933" y="231296"/>
                </a:lnTo>
                <a:lnTo>
                  <a:pt x="61494" y="234565"/>
                </a:lnTo>
                <a:lnTo>
                  <a:pt x="70178" y="236744"/>
                </a:lnTo>
                <a:lnTo>
                  <a:pt x="78944" y="238196"/>
                </a:lnTo>
                <a:lnTo>
                  <a:pt x="87765" y="239164"/>
                </a:lnTo>
                <a:lnTo>
                  <a:pt x="95630" y="239810"/>
                </a:lnTo>
                <a:lnTo>
                  <a:pt x="102857" y="240240"/>
                </a:lnTo>
                <a:lnTo>
                  <a:pt x="109659" y="240528"/>
                </a:lnTo>
                <a:lnTo>
                  <a:pt x="115187" y="239727"/>
                </a:lnTo>
                <a:lnTo>
                  <a:pt x="119864" y="238201"/>
                </a:lnTo>
                <a:lnTo>
                  <a:pt x="132195" y="232172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Annotation111"/>
          <p:cNvSpPr/>
          <p:nvPr/>
        </p:nvSpPr>
        <p:spPr>
          <a:xfrm>
            <a:off x="2696765" y="3698253"/>
            <a:ext cx="529497" cy="113671"/>
          </a:xfrm>
          <a:custGeom>
            <a:avLst/>
            <a:gdLst/>
            <a:ahLst/>
            <a:cxnLst/>
            <a:rect l="0" t="0" r="0" b="0"/>
            <a:pathLst>
              <a:path w="529497" h="113671">
                <a:moveTo>
                  <a:pt x="0" y="52216"/>
                </a:moveTo>
                <a:lnTo>
                  <a:pt x="12429" y="52216"/>
                </a:lnTo>
                <a:lnTo>
                  <a:pt x="20738" y="49570"/>
                </a:lnTo>
                <a:lnTo>
                  <a:pt x="31045" y="46079"/>
                </a:lnTo>
                <a:lnTo>
                  <a:pt x="49989" y="43121"/>
                </a:lnTo>
                <a:lnTo>
                  <a:pt x="59123" y="41192"/>
                </a:lnTo>
                <a:lnTo>
                  <a:pt x="69181" y="38913"/>
                </a:lnTo>
                <a:lnTo>
                  <a:pt x="80847" y="37394"/>
                </a:lnTo>
                <a:lnTo>
                  <a:pt x="93586" y="36381"/>
                </a:lnTo>
                <a:lnTo>
                  <a:pt x="107039" y="35706"/>
                </a:lnTo>
                <a:lnTo>
                  <a:pt x="120969" y="34264"/>
                </a:lnTo>
                <a:lnTo>
                  <a:pt x="135217" y="32310"/>
                </a:lnTo>
                <a:lnTo>
                  <a:pt x="149676" y="30016"/>
                </a:lnTo>
                <a:lnTo>
                  <a:pt x="163284" y="27494"/>
                </a:lnTo>
                <a:lnTo>
                  <a:pt x="188988" y="22046"/>
                </a:lnTo>
                <a:lnTo>
                  <a:pt x="202390" y="20196"/>
                </a:lnTo>
                <a:lnTo>
                  <a:pt x="216286" y="18963"/>
                </a:lnTo>
                <a:lnTo>
                  <a:pt x="230511" y="18141"/>
                </a:lnTo>
                <a:lnTo>
                  <a:pt x="244956" y="16601"/>
                </a:lnTo>
                <a:lnTo>
                  <a:pt x="259546" y="14582"/>
                </a:lnTo>
                <a:lnTo>
                  <a:pt x="274234" y="12243"/>
                </a:lnTo>
                <a:lnTo>
                  <a:pt x="287003" y="10685"/>
                </a:lnTo>
                <a:lnTo>
                  <a:pt x="298491" y="9646"/>
                </a:lnTo>
                <a:lnTo>
                  <a:pt x="309127" y="8952"/>
                </a:lnTo>
                <a:lnTo>
                  <a:pt x="319194" y="7499"/>
                </a:lnTo>
                <a:lnTo>
                  <a:pt x="328883" y="5537"/>
                </a:lnTo>
                <a:lnTo>
                  <a:pt x="338317" y="3237"/>
                </a:lnTo>
                <a:lnTo>
                  <a:pt x="347584" y="1704"/>
                </a:lnTo>
                <a:lnTo>
                  <a:pt x="356739" y="682"/>
                </a:lnTo>
                <a:lnTo>
                  <a:pt x="365818" y="0"/>
                </a:lnTo>
                <a:lnTo>
                  <a:pt x="372863" y="538"/>
                </a:lnTo>
                <a:lnTo>
                  <a:pt x="383337" y="3782"/>
                </a:lnTo>
                <a:lnTo>
                  <a:pt x="387519" y="6036"/>
                </a:lnTo>
                <a:lnTo>
                  <a:pt x="391299" y="8530"/>
                </a:lnTo>
                <a:lnTo>
                  <a:pt x="394812" y="11186"/>
                </a:lnTo>
                <a:lnTo>
                  <a:pt x="398145" y="14941"/>
                </a:lnTo>
                <a:lnTo>
                  <a:pt x="401360" y="19428"/>
                </a:lnTo>
                <a:lnTo>
                  <a:pt x="404496" y="24404"/>
                </a:lnTo>
                <a:lnTo>
                  <a:pt x="406585" y="30698"/>
                </a:lnTo>
                <a:lnTo>
                  <a:pt x="407979" y="37871"/>
                </a:lnTo>
                <a:lnTo>
                  <a:pt x="408908" y="45629"/>
                </a:lnTo>
                <a:lnTo>
                  <a:pt x="409527" y="52785"/>
                </a:lnTo>
                <a:lnTo>
                  <a:pt x="409940" y="59541"/>
                </a:lnTo>
                <a:lnTo>
                  <a:pt x="410216" y="66029"/>
                </a:lnTo>
                <a:lnTo>
                  <a:pt x="411391" y="72339"/>
                </a:lnTo>
                <a:lnTo>
                  <a:pt x="413167" y="78529"/>
                </a:lnTo>
                <a:lnTo>
                  <a:pt x="415343" y="84641"/>
                </a:lnTo>
                <a:lnTo>
                  <a:pt x="418778" y="90700"/>
                </a:lnTo>
                <a:lnTo>
                  <a:pt x="423053" y="96723"/>
                </a:lnTo>
                <a:lnTo>
                  <a:pt x="427887" y="102723"/>
                </a:lnTo>
                <a:lnTo>
                  <a:pt x="433094" y="106723"/>
                </a:lnTo>
                <a:lnTo>
                  <a:pt x="438550" y="109390"/>
                </a:lnTo>
                <a:lnTo>
                  <a:pt x="450896" y="112353"/>
                </a:lnTo>
                <a:lnTo>
                  <a:pt x="466305" y="113670"/>
                </a:lnTo>
                <a:lnTo>
                  <a:pt x="474581" y="113029"/>
                </a:lnTo>
                <a:lnTo>
                  <a:pt x="483075" y="111609"/>
                </a:lnTo>
                <a:lnTo>
                  <a:pt x="491714" y="109671"/>
                </a:lnTo>
                <a:lnTo>
                  <a:pt x="499458" y="106394"/>
                </a:lnTo>
                <a:lnTo>
                  <a:pt x="506605" y="102225"/>
                </a:lnTo>
                <a:lnTo>
                  <a:pt x="513354" y="97462"/>
                </a:lnTo>
                <a:lnTo>
                  <a:pt x="518846" y="93293"/>
                </a:lnTo>
                <a:lnTo>
                  <a:pt x="523499" y="89523"/>
                </a:lnTo>
                <a:lnTo>
                  <a:pt x="527593" y="86017"/>
                </a:lnTo>
                <a:lnTo>
                  <a:pt x="529331" y="81695"/>
                </a:lnTo>
                <a:lnTo>
                  <a:pt x="529496" y="76829"/>
                </a:lnTo>
                <a:lnTo>
                  <a:pt x="528615" y="71601"/>
                </a:lnTo>
                <a:lnTo>
                  <a:pt x="528028" y="67124"/>
                </a:lnTo>
                <a:lnTo>
                  <a:pt x="527635" y="63147"/>
                </a:lnTo>
                <a:lnTo>
                  <a:pt x="527374" y="59503"/>
                </a:lnTo>
                <a:lnTo>
                  <a:pt x="524223" y="56082"/>
                </a:lnTo>
                <a:lnTo>
                  <a:pt x="519146" y="52809"/>
                </a:lnTo>
                <a:lnTo>
                  <a:pt x="494351" y="40426"/>
                </a:lnTo>
                <a:lnTo>
                  <a:pt x="482311" y="37054"/>
                </a:lnTo>
                <a:lnTo>
                  <a:pt x="467022" y="35155"/>
                </a:lnTo>
                <a:lnTo>
                  <a:pt x="461565" y="34712"/>
                </a:lnTo>
                <a:lnTo>
                  <a:pt x="461499" y="34593"/>
                </a:lnTo>
                <a:lnTo>
                  <a:pt x="473274" y="34356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Annotation112"/>
          <p:cNvSpPr/>
          <p:nvPr/>
        </p:nvSpPr>
        <p:spPr>
          <a:xfrm>
            <a:off x="3855526" y="3652242"/>
            <a:ext cx="152697" cy="136575"/>
          </a:xfrm>
          <a:custGeom>
            <a:avLst/>
            <a:gdLst/>
            <a:ahLst/>
            <a:cxnLst/>
            <a:rect l="0" t="0" r="0" b="0"/>
            <a:pathLst>
              <a:path w="152697" h="136575">
                <a:moveTo>
                  <a:pt x="109255" y="0"/>
                </a:moveTo>
                <a:lnTo>
                  <a:pt x="104515" y="0"/>
                </a:lnTo>
                <a:lnTo>
                  <a:pt x="101134" y="1985"/>
                </a:lnTo>
                <a:lnTo>
                  <a:pt x="96896" y="5292"/>
                </a:lnTo>
                <a:lnTo>
                  <a:pt x="92086" y="9481"/>
                </a:lnTo>
                <a:lnTo>
                  <a:pt x="85903" y="14258"/>
                </a:lnTo>
                <a:lnTo>
                  <a:pt x="78804" y="19427"/>
                </a:lnTo>
                <a:lnTo>
                  <a:pt x="71095" y="24858"/>
                </a:lnTo>
                <a:lnTo>
                  <a:pt x="62979" y="31455"/>
                </a:lnTo>
                <a:lnTo>
                  <a:pt x="54592" y="38829"/>
                </a:lnTo>
                <a:lnTo>
                  <a:pt x="46024" y="46722"/>
                </a:lnTo>
                <a:lnTo>
                  <a:pt x="28566" y="63429"/>
                </a:lnTo>
                <a:lnTo>
                  <a:pt x="19744" y="72052"/>
                </a:lnTo>
                <a:lnTo>
                  <a:pt x="12870" y="80777"/>
                </a:lnTo>
                <a:lnTo>
                  <a:pt x="7295" y="89570"/>
                </a:lnTo>
                <a:lnTo>
                  <a:pt x="2587" y="98409"/>
                </a:lnTo>
                <a:lnTo>
                  <a:pt x="439" y="106285"/>
                </a:lnTo>
                <a:lnTo>
                  <a:pt x="0" y="113521"/>
                </a:lnTo>
                <a:lnTo>
                  <a:pt x="700" y="120329"/>
                </a:lnTo>
                <a:lnTo>
                  <a:pt x="3150" y="125860"/>
                </a:lnTo>
                <a:lnTo>
                  <a:pt x="6768" y="130540"/>
                </a:lnTo>
                <a:lnTo>
                  <a:pt x="11165" y="134651"/>
                </a:lnTo>
                <a:lnTo>
                  <a:pt x="17073" y="136401"/>
                </a:lnTo>
                <a:lnTo>
                  <a:pt x="23987" y="136574"/>
                </a:lnTo>
                <a:lnTo>
                  <a:pt x="31574" y="135698"/>
                </a:lnTo>
                <a:lnTo>
                  <a:pt x="40601" y="134122"/>
                </a:lnTo>
                <a:lnTo>
                  <a:pt x="50587" y="132079"/>
                </a:lnTo>
                <a:lnTo>
                  <a:pt x="61213" y="129724"/>
                </a:lnTo>
                <a:lnTo>
                  <a:pt x="71274" y="126170"/>
                </a:lnTo>
                <a:lnTo>
                  <a:pt x="80958" y="121817"/>
                </a:lnTo>
                <a:lnTo>
                  <a:pt x="90390" y="116930"/>
                </a:lnTo>
                <a:lnTo>
                  <a:pt x="99655" y="111688"/>
                </a:lnTo>
                <a:lnTo>
                  <a:pt x="108809" y="106208"/>
                </a:lnTo>
                <a:lnTo>
                  <a:pt x="117888" y="100571"/>
                </a:lnTo>
                <a:lnTo>
                  <a:pt x="125924" y="93837"/>
                </a:lnTo>
                <a:lnTo>
                  <a:pt x="133265" y="86370"/>
                </a:lnTo>
                <a:lnTo>
                  <a:pt x="140145" y="78416"/>
                </a:lnTo>
                <a:lnTo>
                  <a:pt x="144732" y="71129"/>
                </a:lnTo>
                <a:lnTo>
                  <a:pt x="147789" y="64287"/>
                </a:lnTo>
                <a:lnTo>
                  <a:pt x="149826" y="57740"/>
                </a:lnTo>
                <a:lnTo>
                  <a:pt x="151186" y="52384"/>
                </a:lnTo>
                <a:lnTo>
                  <a:pt x="152092" y="47821"/>
                </a:lnTo>
                <a:lnTo>
                  <a:pt x="152696" y="43787"/>
                </a:lnTo>
                <a:lnTo>
                  <a:pt x="152107" y="41098"/>
                </a:lnTo>
                <a:lnTo>
                  <a:pt x="150722" y="39305"/>
                </a:lnTo>
                <a:lnTo>
                  <a:pt x="146536" y="36320"/>
                </a:lnTo>
                <a:lnTo>
                  <a:pt x="144031" y="34135"/>
                </a:lnTo>
                <a:lnTo>
                  <a:pt x="141368" y="31687"/>
                </a:lnTo>
                <a:lnTo>
                  <a:pt x="138602" y="31046"/>
                </a:lnTo>
                <a:lnTo>
                  <a:pt x="135764" y="31612"/>
                </a:lnTo>
                <a:lnTo>
                  <a:pt x="132882" y="32981"/>
                </a:lnTo>
                <a:lnTo>
                  <a:pt x="130959" y="32901"/>
                </a:lnTo>
                <a:lnTo>
                  <a:pt x="129678" y="31856"/>
                </a:lnTo>
                <a:lnTo>
                  <a:pt x="127115" y="26789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Annotation113"/>
          <p:cNvSpPr/>
          <p:nvPr/>
        </p:nvSpPr>
        <p:spPr>
          <a:xfrm>
            <a:off x="4105090" y="3562945"/>
            <a:ext cx="199020" cy="226481"/>
          </a:xfrm>
          <a:custGeom>
            <a:avLst/>
            <a:gdLst/>
            <a:ahLst/>
            <a:cxnLst/>
            <a:rect l="0" t="0" r="0" b="0"/>
            <a:pathLst>
              <a:path w="199020" h="226481">
                <a:moveTo>
                  <a:pt x="91863" y="0"/>
                </a:moveTo>
                <a:lnTo>
                  <a:pt x="87122" y="4741"/>
                </a:lnTo>
                <a:lnTo>
                  <a:pt x="84734" y="8121"/>
                </a:lnTo>
                <a:lnTo>
                  <a:pt x="82149" y="12360"/>
                </a:lnTo>
                <a:lnTo>
                  <a:pt x="79434" y="17169"/>
                </a:lnTo>
                <a:lnTo>
                  <a:pt x="75639" y="23353"/>
                </a:lnTo>
                <a:lnTo>
                  <a:pt x="66131" y="38160"/>
                </a:lnTo>
                <a:lnTo>
                  <a:pt x="59826" y="46276"/>
                </a:lnTo>
                <a:lnTo>
                  <a:pt x="52645" y="54663"/>
                </a:lnTo>
                <a:lnTo>
                  <a:pt x="44881" y="63231"/>
                </a:lnTo>
                <a:lnTo>
                  <a:pt x="37721" y="73904"/>
                </a:lnTo>
                <a:lnTo>
                  <a:pt x="30964" y="85980"/>
                </a:lnTo>
                <a:lnTo>
                  <a:pt x="24474" y="98992"/>
                </a:lnTo>
                <a:lnTo>
                  <a:pt x="19156" y="111635"/>
                </a:lnTo>
                <a:lnTo>
                  <a:pt x="14617" y="124033"/>
                </a:lnTo>
                <a:lnTo>
                  <a:pt x="206" y="167706"/>
                </a:lnTo>
                <a:lnTo>
                  <a:pt x="0" y="177289"/>
                </a:lnTo>
                <a:lnTo>
                  <a:pt x="1847" y="186653"/>
                </a:lnTo>
                <a:lnTo>
                  <a:pt x="5063" y="195873"/>
                </a:lnTo>
                <a:lnTo>
                  <a:pt x="10184" y="203012"/>
                </a:lnTo>
                <a:lnTo>
                  <a:pt x="16574" y="208763"/>
                </a:lnTo>
                <a:lnTo>
                  <a:pt x="23811" y="213590"/>
                </a:lnTo>
                <a:lnTo>
                  <a:pt x="32604" y="217799"/>
                </a:lnTo>
                <a:lnTo>
                  <a:pt x="42435" y="221598"/>
                </a:lnTo>
                <a:lnTo>
                  <a:pt x="52958" y="225123"/>
                </a:lnTo>
                <a:lnTo>
                  <a:pt x="64934" y="226480"/>
                </a:lnTo>
                <a:lnTo>
                  <a:pt x="77879" y="226393"/>
                </a:lnTo>
                <a:lnTo>
                  <a:pt x="91469" y="225343"/>
                </a:lnTo>
                <a:lnTo>
                  <a:pt x="104499" y="223651"/>
                </a:lnTo>
                <a:lnTo>
                  <a:pt x="117154" y="221530"/>
                </a:lnTo>
                <a:lnTo>
                  <a:pt x="129560" y="219124"/>
                </a:lnTo>
                <a:lnTo>
                  <a:pt x="142791" y="215536"/>
                </a:lnTo>
                <a:lnTo>
                  <a:pt x="156572" y="211160"/>
                </a:lnTo>
                <a:lnTo>
                  <a:pt x="199019" y="196453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Annotation114"/>
          <p:cNvSpPr/>
          <p:nvPr/>
        </p:nvSpPr>
        <p:spPr>
          <a:xfrm>
            <a:off x="4309177" y="3591697"/>
            <a:ext cx="307472" cy="190089"/>
          </a:xfrm>
          <a:custGeom>
            <a:avLst/>
            <a:gdLst/>
            <a:ahLst/>
            <a:cxnLst/>
            <a:rect l="0" t="0" r="0" b="0"/>
            <a:pathLst>
              <a:path w="307472" h="190089">
                <a:moveTo>
                  <a:pt x="111018" y="6967"/>
                </a:moveTo>
                <a:lnTo>
                  <a:pt x="111018" y="11707"/>
                </a:lnTo>
                <a:lnTo>
                  <a:pt x="110026" y="14096"/>
                </a:lnTo>
                <a:lnTo>
                  <a:pt x="106278" y="19395"/>
                </a:lnTo>
                <a:lnTo>
                  <a:pt x="101305" y="25058"/>
                </a:lnTo>
                <a:lnTo>
                  <a:pt x="98589" y="27958"/>
                </a:lnTo>
                <a:lnTo>
                  <a:pt x="95787" y="31875"/>
                </a:lnTo>
                <a:lnTo>
                  <a:pt x="92926" y="36471"/>
                </a:lnTo>
                <a:lnTo>
                  <a:pt x="90028" y="41519"/>
                </a:lnTo>
                <a:lnTo>
                  <a:pt x="85118" y="47861"/>
                </a:lnTo>
                <a:lnTo>
                  <a:pt x="78868" y="55065"/>
                </a:lnTo>
                <a:lnTo>
                  <a:pt x="71725" y="62845"/>
                </a:lnTo>
                <a:lnTo>
                  <a:pt x="64979" y="71008"/>
                </a:lnTo>
                <a:lnTo>
                  <a:pt x="58497" y="79427"/>
                </a:lnTo>
                <a:lnTo>
                  <a:pt x="52192" y="88016"/>
                </a:lnTo>
                <a:lnTo>
                  <a:pt x="46004" y="95726"/>
                </a:lnTo>
                <a:lnTo>
                  <a:pt x="39894" y="102850"/>
                </a:lnTo>
                <a:lnTo>
                  <a:pt x="33836" y="109585"/>
                </a:lnTo>
                <a:lnTo>
                  <a:pt x="28806" y="116058"/>
                </a:lnTo>
                <a:lnTo>
                  <a:pt x="24460" y="122358"/>
                </a:lnTo>
                <a:lnTo>
                  <a:pt x="20571" y="128543"/>
                </a:lnTo>
                <a:lnTo>
                  <a:pt x="16986" y="133658"/>
                </a:lnTo>
                <a:lnTo>
                  <a:pt x="13603" y="138061"/>
                </a:lnTo>
                <a:lnTo>
                  <a:pt x="10356" y="141988"/>
                </a:lnTo>
                <a:lnTo>
                  <a:pt x="7199" y="144606"/>
                </a:lnTo>
                <a:lnTo>
                  <a:pt x="4102" y="146351"/>
                </a:lnTo>
                <a:lnTo>
                  <a:pt x="1046" y="147515"/>
                </a:lnTo>
                <a:lnTo>
                  <a:pt x="0" y="148290"/>
                </a:lnTo>
                <a:lnTo>
                  <a:pt x="295" y="148807"/>
                </a:lnTo>
                <a:lnTo>
                  <a:pt x="1484" y="149152"/>
                </a:lnTo>
                <a:lnTo>
                  <a:pt x="3269" y="147398"/>
                </a:lnTo>
                <a:lnTo>
                  <a:pt x="5451" y="144244"/>
                </a:lnTo>
                <a:lnTo>
                  <a:pt x="7897" y="140156"/>
                </a:lnTo>
                <a:lnTo>
                  <a:pt x="12505" y="135447"/>
                </a:lnTo>
                <a:lnTo>
                  <a:pt x="18554" y="130323"/>
                </a:lnTo>
                <a:lnTo>
                  <a:pt x="25563" y="124923"/>
                </a:lnTo>
                <a:lnTo>
                  <a:pt x="33212" y="118347"/>
                </a:lnTo>
                <a:lnTo>
                  <a:pt x="41288" y="110986"/>
                </a:lnTo>
                <a:lnTo>
                  <a:pt x="49648" y="103102"/>
                </a:lnTo>
                <a:lnTo>
                  <a:pt x="59191" y="94869"/>
                </a:lnTo>
                <a:lnTo>
                  <a:pt x="69521" y="86404"/>
                </a:lnTo>
                <a:lnTo>
                  <a:pt x="91583" y="69061"/>
                </a:lnTo>
                <a:lnTo>
                  <a:pt x="114617" y="51431"/>
                </a:lnTo>
                <a:lnTo>
                  <a:pt x="135438" y="36320"/>
                </a:lnTo>
                <a:lnTo>
                  <a:pt x="145157" y="29512"/>
                </a:lnTo>
                <a:lnTo>
                  <a:pt x="154614" y="23982"/>
                </a:lnTo>
                <a:lnTo>
                  <a:pt x="163895" y="19302"/>
                </a:lnTo>
                <a:lnTo>
                  <a:pt x="181151" y="11457"/>
                </a:lnTo>
                <a:lnTo>
                  <a:pt x="195436" y="4663"/>
                </a:lnTo>
                <a:lnTo>
                  <a:pt x="203015" y="2454"/>
                </a:lnTo>
                <a:lnTo>
                  <a:pt x="211044" y="982"/>
                </a:lnTo>
                <a:lnTo>
                  <a:pt x="219374" y="0"/>
                </a:lnTo>
                <a:lnTo>
                  <a:pt x="226912" y="338"/>
                </a:lnTo>
                <a:lnTo>
                  <a:pt x="233921" y="1556"/>
                </a:lnTo>
                <a:lnTo>
                  <a:pt x="240579" y="3360"/>
                </a:lnTo>
                <a:lnTo>
                  <a:pt x="247001" y="5554"/>
                </a:lnTo>
                <a:lnTo>
                  <a:pt x="253267" y="8010"/>
                </a:lnTo>
                <a:lnTo>
                  <a:pt x="259429" y="10639"/>
                </a:lnTo>
                <a:lnTo>
                  <a:pt x="265521" y="14376"/>
                </a:lnTo>
                <a:lnTo>
                  <a:pt x="271567" y="18851"/>
                </a:lnTo>
                <a:lnTo>
                  <a:pt x="277582" y="23820"/>
                </a:lnTo>
                <a:lnTo>
                  <a:pt x="282585" y="29116"/>
                </a:lnTo>
                <a:lnTo>
                  <a:pt x="286911" y="34631"/>
                </a:lnTo>
                <a:lnTo>
                  <a:pt x="290788" y="40293"/>
                </a:lnTo>
                <a:lnTo>
                  <a:pt x="292380" y="45059"/>
                </a:lnTo>
                <a:lnTo>
                  <a:pt x="292449" y="49229"/>
                </a:lnTo>
                <a:lnTo>
                  <a:pt x="291504" y="53001"/>
                </a:lnTo>
                <a:lnTo>
                  <a:pt x="289880" y="56508"/>
                </a:lnTo>
                <a:lnTo>
                  <a:pt x="287806" y="59837"/>
                </a:lnTo>
                <a:lnTo>
                  <a:pt x="285432" y="63050"/>
                </a:lnTo>
                <a:lnTo>
                  <a:pt x="281864" y="66184"/>
                </a:lnTo>
                <a:lnTo>
                  <a:pt x="277502" y="69265"/>
                </a:lnTo>
                <a:lnTo>
                  <a:pt x="272608" y="72312"/>
                </a:lnTo>
                <a:lnTo>
                  <a:pt x="266370" y="75335"/>
                </a:lnTo>
                <a:lnTo>
                  <a:pt x="259234" y="78342"/>
                </a:lnTo>
                <a:lnTo>
                  <a:pt x="251501" y="81340"/>
                </a:lnTo>
                <a:lnTo>
                  <a:pt x="234970" y="87316"/>
                </a:lnTo>
                <a:lnTo>
                  <a:pt x="226395" y="90298"/>
                </a:lnTo>
                <a:lnTo>
                  <a:pt x="217702" y="92287"/>
                </a:lnTo>
                <a:lnTo>
                  <a:pt x="208929" y="93613"/>
                </a:lnTo>
                <a:lnTo>
                  <a:pt x="200105" y="94496"/>
                </a:lnTo>
                <a:lnTo>
                  <a:pt x="192238" y="96078"/>
                </a:lnTo>
                <a:lnTo>
                  <a:pt x="185008" y="98124"/>
                </a:lnTo>
                <a:lnTo>
                  <a:pt x="178204" y="100481"/>
                </a:lnTo>
                <a:lnTo>
                  <a:pt x="172676" y="102052"/>
                </a:lnTo>
                <a:lnTo>
                  <a:pt x="163888" y="103797"/>
                </a:lnTo>
                <a:lnTo>
                  <a:pt x="156674" y="104573"/>
                </a:lnTo>
                <a:lnTo>
                  <a:pt x="153362" y="104780"/>
                </a:lnTo>
                <a:lnTo>
                  <a:pt x="151153" y="105910"/>
                </a:lnTo>
                <a:lnTo>
                  <a:pt x="149681" y="107655"/>
                </a:lnTo>
                <a:lnTo>
                  <a:pt x="148700" y="109812"/>
                </a:lnTo>
                <a:lnTo>
                  <a:pt x="148046" y="113233"/>
                </a:lnTo>
                <a:lnTo>
                  <a:pt x="147609" y="117498"/>
                </a:lnTo>
                <a:lnTo>
                  <a:pt x="147319" y="122327"/>
                </a:lnTo>
                <a:lnTo>
                  <a:pt x="148117" y="126538"/>
                </a:lnTo>
                <a:lnTo>
                  <a:pt x="149641" y="130337"/>
                </a:lnTo>
                <a:lnTo>
                  <a:pt x="151650" y="133862"/>
                </a:lnTo>
                <a:lnTo>
                  <a:pt x="154973" y="138196"/>
                </a:lnTo>
                <a:lnTo>
                  <a:pt x="159174" y="143070"/>
                </a:lnTo>
                <a:lnTo>
                  <a:pt x="163957" y="148304"/>
                </a:lnTo>
                <a:lnTo>
                  <a:pt x="169131" y="152786"/>
                </a:lnTo>
                <a:lnTo>
                  <a:pt x="174565" y="156765"/>
                </a:lnTo>
                <a:lnTo>
                  <a:pt x="180172" y="160410"/>
                </a:lnTo>
                <a:lnTo>
                  <a:pt x="185894" y="164825"/>
                </a:lnTo>
                <a:lnTo>
                  <a:pt x="191693" y="169752"/>
                </a:lnTo>
                <a:lnTo>
                  <a:pt x="197544" y="175022"/>
                </a:lnTo>
                <a:lnTo>
                  <a:pt x="204420" y="178534"/>
                </a:lnTo>
                <a:lnTo>
                  <a:pt x="211982" y="180876"/>
                </a:lnTo>
                <a:lnTo>
                  <a:pt x="219999" y="182438"/>
                </a:lnTo>
                <a:lnTo>
                  <a:pt x="239490" y="186818"/>
                </a:lnTo>
                <a:lnTo>
                  <a:pt x="250244" y="189376"/>
                </a:lnTo>
                <a:lnTo>
                  <a:pt x="261382" y="190088"/>
                </a:lnTo>
                <a:lnTo>
                  <a:pt x="272777" y="189571"/>
                </a:lnTo>
                <a:lnTo>
                  <a:pt x="307471" y="185561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Annotation115"/>
          <p:cNvSpPr/>
          <p:nvPr/>
        </p:nvSpPr>
        <p:spPr>
          <a:xfrm>
            <a:off x="4746961" y="3625453"/>
            <a:ext cx="155438" cy="159307"/>
          </a:xfrm>
          <a:custGeom>
            <a:avLst/>
            <a:gdLst/>
            <a:ahLst/>
            <a:cxnLst/>
            <a:rect l="0" t="0" r="0" b="0"/>
            <a:pathLst>
              <a:path w="155438" h="159307">
                <a:moveTo>
                  <a:pt x="39351" y="0"/>
                </a:moveTo>
                <a:lnTo>
                  <a:pt x="30789" y="0"/>
                </a:lnTo>
                <a:lnTo>
                  <a:pt x="35272" y="0"/>
                </a:lnTo>
                <a:lnTo>
                  <a:pt x="37623" y="992"/>
                </a:lnTo>
                <a:lnTo>
                  <a:pt x="40184" y="2646"/>
                </a:lnTo>
                <a:lnTo>
                  <a:pt x="42883" y="4741"/>
                </a:lnTo>
                <a:lnTo>
                  <a:pt x="45674" y="6137"/>
                </a:lnTo>
                <a:lnTo>
                  <a:pt x="48527" y="7068"/>
                </a:lnTo>
                <a:lnTo>
                  <a:pt x="51422" y="7688"/>
                </a:lnTo>
                <a:lnTo>
                  <a:pt x="54344" y="9094"/>
                </a:lnTo>
                <a:lnTo>
                  <a:pt x="57284" y="11023"/>
                </a:lnTo>
                <a:lnTo>
                  <a:pt x="60236" y="13302"/>
                </a:lnTo>
                <a:lnTo>
                  <a:pt x="63196" y="16806"/>
                </a:lnTo>
                <a:lnTo>
                  <a:pt x="66162" y="21126"/>
                </a:lnTo>
                <a:lnTo>
                  <a:pt x="69132" y="25990"/>
                </a:lnTo>
                <a:lnTo>
                  <a:pt x="71111" y="30225"/>
                </a:lnTo>
                <a:lnTo>
                  <a:pt x="72430" y="34041"/>
                </a:lnTo>
                <a:lnTo>
                  <a:pt x="73311" y="37577"/>
                </a:lnTo>
                <a:lnTo>
                  <a:pt x="73897" y="41918"/>
                </a:lnTo>
                <a:lnTo>
                  <a:pt x="74288" y="46797"/>
                </a:lnTo>
                <a:lnTo>
                  <a:pt x="74549" y="52034"/>
                </a:lnTo>
                <a:lnTo>
                  <a:pt x="73730" y="56518"/>
                </a:lnTo>
                <a:lnTo>
                  <a:pt x="72192" y="60499"/>
                </a:lnTo>
                <a:lnTo>
                  <a:pt x="70176" y="64145"/>
                </a:lnTo>
                <a:lnTo>
                  <a:pt x="66846" y="68560"/>
                </a:lnTo>
                <a:lnTo>
                  <a:pt x="62642" y="73488"/>
                </a:lnTo>
                <a:lnTo>
                  <a:pt x="57855" y="78758"/>
                </a:lnTo>
                <a:lnTo>
                  <a:pt x="52679" y="83263"/>
                </a:lnTo>
                <a:lnTo>
                  <a:pt x="47244" y="87259"/>
                </a:lnTo>
                <a:lnTo>
                  <a:pt x="41637" y="90915"/>
                </a:lnTo>
                <a:lnTo>
                  <a:pt x="35914" y="93352"/>
                </a:lnTo>
                <a:lnTo>
                  <a:pt x="30114" y="94977"/>
                </a:lnTo>
                <a:lnTo>
                  <a:pt x="24264" y="96060"/>
                </a:lnTo>
                <a:lnTo>
                  <a:pt x="19371" y="97774"/>
                </a:lnTo>
                <a:lnTo>
                  <a:pt x="15117" y="99910"/>
                </a:lnTo>
                <a:lnTo>
                  <a:pt x="11288" y="102325"/>
                </a:lnTo>
                <a:lnTo>
                  <a:pt x="7745" y="104927"/>
                </a:lnTo>
                <a:lnTo>
                  <a:pt x="4389" y="107655"/>
                </a:lnTo>
                <a:lnTo>
                  <a:pt x="1160" y="110465"/>
                </a:lnTo>
                <a:lnTo>
                  <a:pt x="0" y="113331"/>
                </a:lnTo>
                <a:lnTo>
                  <a:pt x="218" y="116234"/>
                </a:lnTo>
                <a:lnTo>
                  <a:pt x="1357" y="119161"/>
                </a:lnTo>
                <a:lnTo>
                  <a:pt x="3107" y="123097"/>
                </a:lnTo>
                <a:lnTo>
                  <a:pt x="7698" y="132762"/>
                </a:lnTo>
                <a:lnTo>
                  <a:pt x="10312" y="137125"/>
                </a:lnTo>
                <a:lnTo>
                  <a:pt x="13047" y="141026"/>
                </a:lnTo>
                <a:lnTo>
                  <a:pt x="15861" y="144619"/>
                </a:lnTo>
                <a:lnTo>
                  <a:pt x="19723" y="147014"/>
                </a:lnTo>
                <a:lnTo>
                  <a:pt x="24281" y="148611"/>
                </a:lnTo>
                <a:lnTo>
                  <a:pt x="29304" y="149676"/>
                </a:lnTo>
                <a:lnTo>
                  <a:pt x="55336" y="155914"/>
                </a:lnTo>
                <a:lnTo>
                  <a:pt x="64891" y="157521"/>
                </a:lnTo>
                <a:lnTo>
                  <a:pt x="74236" y="158592"/>
                </a:lnTo>
                <a:lnTo>
                  <a:pt x="83445" y="159306"/>
                </a:lnTo>
                <a:lnTo>
                  <a:pt x="92559" y="158790"/>
                </a:lnTo>
                <a:lnTo>
                  <a:pt x="101612" y="157454"/>
                </a:lnTo>
                <a:lnTo>
                  <a:pt x="110624" y="155571"/>
                </a:lnTo>
                <a:lnTo>
                  <a:pt x="118616" y="153323"/>
                </a:lnTo>
                <a:lnTo>
                  <a:pt x="125930" y="150833"/>
                </a:lnTo>
                <a:lnTo>
                  <a:pt x="132788" y="148180"/>
                </a:lnTo>
                <a:lnTo>
                  <a:pt x="138354" y="144427"/>
                </a:lnTo>
                <a:lnTo>
                  <a:pt x="143056" y="139942"/>
                </a:lnTo>
                <a:lnTo>
                  <a:pt x="155437" y="125016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Annotation116"/>
          <p:cNvSpPr/>
          <p:nvPr/>
        </p:nvSpPr>
        <p:spPr>
          <a:xfrm>
            <a:off x="4839890" y="3562945"/>
            <a:ext cx="141117" cy="294681"/>
          </a:xfrm>
          <a:custGeom>
            <a:avLst/>
            <a:gdLst/>
            <a:ahLst/>
            <a:cxnLst/>
            <a:rect l="0" t="0" r="0" b="0"/>
            <a:pathLst>
              <a:path w="141117" h="294681">
                <a:moveTo>
                  <a:pt x="98227" y="0"/>
                </a:moveTo>
                <a:lnTo>
                  <a:pt x="102967" y="0"/>
                </a:lnTo>
                <a:lnTo>
                  <a:pt x="105356" y="993"/>
                </a:lnTo>
                <a:lnTo>
                  <a:pt x="107941" y="2646"/>
                </a:lnTo>
                <a:lnTo>
                  <a:pt x="110656" y="4741"/>
                </a:lnTo>
                <a:lnTo>
                  <a:pt x="113458" y="8121"/>
                </a:lnTo>
                <a:lnTo>
                  <a:pt x="116319" y="12360"/>
                </a:lnTo>
                <a:lnTo>
                  <a:pt x="119218" y="17169"/>
                </a:lnTo>
                <a:lnTo>
                  <a:pt x="122143" y="23353"/>
                </a:lnTo>
                <a:lnTo>
                  <a:pt x="125085" y="30451"/>
                </a:lnTo>
                <a:lnTo>
                  <a:pt x="128039" y="38160"/>
                </a:lnTo>
                <a:lnTo>
                  <a:pt x="133966" y="54663"/>
                </a:lnTo>
                <a:lnTo>
                  <a:pt x="136936" y="63231"/>
                </a:lnTo>
                <a:lnTo>
                  <a:pt x="138916" y="73904"/>
                </a:lnTo>
                <a:lnTo>
                  <a:pt x="140235" y="85980"/>
                </a:lnTo>
                <a:lnTo>
                  <a:pt x="141116" y="98992"/>
                </a:lnTo>
                <a:lnTo>
                  <a:pt x="140711" y="112628"/>
                </a:lnTo>
                <a:lnTo>
                  <a:pt x="139448" y="126679"/>
                </a:lnTo>
                <a:lnTo>
                  <a:pt x="137614" y="141007"/>
                </a:lnTo>
                <a:lnTo>
                  <a:pt x="133415" y="155520"/>
                </a:lnTo>
                <a:lnTo>
                  <a:pt x="127639" y="170157"/>
                </a:lnTo>
                <a:lnTo>
                  <a:pt x="120811" y="184876"/>
                </a:lnTo>
                <a:lnTo>
                  <a:pt x="111299" y="199649"/>
                </a:lnTo>
                <a:lnTo>
                  <a:pt x="99996" y="214459"/>
                </a:lnTo>
                <a:lnTo>
                  <a:pt x="87501" y="229293"/>
                </a:lnTo>
                <a:lnTo>
                  <a:pt x="72225" y="243151"/>
                </a:lnTo>
                <a:lnTo>
                  <a:pt x="55095" y="256359"/>
                </a:lnTo>
                <a:lnTo>
                  <a:pt x="0" y="29468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Annotation117"/>
          <p:cNvSpPr/>
          <p:nvPr/>
        </p:nvSpPr>
        <p:spPr>
          <a:xfrm>
            <a:off x="7895790" y="2437807"/>
            <a:ext cx="283804" cy="205345"/>
          </a:xfrm>
          <a:custGeom>
            <a:avLst/>
            <a:gdLst/>
            <a:ahLst/>
            <a:cxnLst/>
            <a:rect l="0" t="0" r="0" b="0"/>
            <a:pathLst>
              <a:path w="283804" h="205345">
                <a:moveTo>
                  <a:pt x="105210" y="8927"/>
                </a:moveTo>
                <a:lnTo>
                  <a:pt x="105210" y="1239"/>
                </a:lnTo>
                <a:lnTo>
                  <a:pt x="104218" y="825"/>
                </a:lnTo>
                <a:lnTo>
                  <a:pt x="96313" y="0"/>
                </a:lnTo>
                <a:lnTo>
                  <a:pt x="91550" y="4739"/>
                </a:lnTo>
                <a:lnTo>
                  <a:pt x="89157" y="8119"/>
                </a:lnTo>
                <a:lnTo>
                  <a:pt x="86570" y="12358"/>
                </a:lnTo>
                <a:lnTo>
                  <a:pt x="83854" y="17167"/>
                </a:lnTo>
                <a:lnTo>
                  <a:pt x="80058" y="23350"/>
                </a:lnTo>
                <a:lnTo>
                  <a:pt x="70549" y="38158"/>
                </a:lnTo>
                <a:lnTo>
                  <a:pt x="64244" y="46274"/>
                </a:lnTo>
                <a:lnTo>
                  <a:pt x="57063" y="54661"/>
                </a:lnTo>
                <a:lnTo>
                  <a:pt x="49300" y="63229"/>
                </a:lnTo>
                <a:lnTo>
                  <a:pt x="42139" y="71918"/>
                </a:lnTo>
                <a:lnTo>
                  <a:pt x="35382" y="80686"/>
                </a:lnTo>
                <a:lnTo>
                  <a:pt x="28892" y="89509"/>
                </a:lnTo>
                <a:lnTo>
                  <a:pt x="23574" y="98367"/>
                </a:lnTo>
                <a:lnTo>
                  <a:pt x="19036" y="107249"/>
                </a:lnTo>
                <a:lnTo>
                  <a:pt x="11348" y="124063"/>
                </a:lnTo>
                <a:lnTo>
                  <a:pt x="4624" y="138151"/>
                </a:lnTo>
                <a:lnTo>
                  <a:pt x="2433" y="144686"/>
                </a:lnTo>
                <a:lnTo>
                  <a:pt x="974" y="151027"/>
                </a:lnTo>
                <a:lnTo>
                  <a:pt x="0" y="157238"/>
                </a:lnTo>
                <a:lnTo>
                  <a:pt x="1336" y="162372"/>
                </a:lnTo>
                <a:lnTo>
                  <a:pt x="4210" y="166786"/>
                </a:lnTo>
                <a:lnTo>
                  <a:pt x="8112" y="170721"/>
                </a:lnTo>
                <a:lnTo>
                  <a:pt x="13688" y="174337"/>
                </a:lnTo>
                <a:lnTo>
                  <a:pt x="20383" y="177740"/>
                </a:lnTo>
                <a:lnTo>
                  <a:pt x="27822" y="181000"/>
                </a:lnTo>
                <a:lnTo>
                  <a:pt x="35758" y="184166"/>
                </a:lnTo>
                <a:lnTo>
                  <a:pt x="52515" y="190329"/>
                </a:lnTo>
                <a:lnTo>
                  <a:pt x="62142" y="192370"/>
                </a:lnTo>
                <a:lnTo>
                  <a:pt x="72531" y="193730"/>
                </a:lnTo>
                <a:lnTo>
                  <a:pt x="83423" y="194637"/>
                </a:lnTo>
                <a:lnTo>
                  <a:pt x="95645" y="196234"/>
                </a:lnTo>
                <a:lnTo>
                  <a:pt x="108756" y="198290"/>
                </a:lnTo>
                <a:lnTo>
                  <a:pt x="122456" y="200654"/>
                </a:lnTo>
                <a:lnTo>
                  <a:pt x="136552" y="202230"/>
                </a:lnTo>
                <a:lnTo>
                  <a:pt x="150909" y="203280"/>
                </a:lnTo>
                <a:lnTo>
                  <a:pt x="178106" y="204447"/>
                </a:lnTo>
                <a:lnTo>
                  <a:pt x="210152" y="205104"/>
                </a:lnTo>
                <a:lnTo>
                  <a:pt x="251983" y="205344"/>
                </a:lnTo>
                <a:lnTo>
                  <a:pt x="257628" y="204364"/>
                </a:lnTo>
                <a:lnTo>
                  <a:pt x="262385" y="202719"/>
                </a:lnTo>
                <a:lnTo>
                  <a:pt x="270315" y="198244"/>
                </a:lnTo>
                <a:lnTo>
                  <a:pt x="273820" y="195662"/>
                </a:lnTo>
                <a:lnTo>
                  <a:pt x="283803" y="187521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Annotation118"/>
          <p:cNvSpPr/>
          <p:nvPr/>
        </p:nvSpPr>
        <p:spPr>
          <a:xfrm>
            <a:off x="8188523" y="2500312"/>
            <a:ext cx="526852" cy="167592"/>
          </a:xfrm>
          <a:custGeom>
            <a:avLst/>
            <a:gdLst/>
            <a:ahLst/>
            <a:cxnLst/>
            <a:rect l="0" t="0" r="0" b="0"/>
            <a:pathLst>
              <a:path w="526852" h="167592">
                <a:moveTo>
                  <a:pt x="0" y="0"/>
                </a:moveTo>
                <a:lnTo>
                  <a:pt x="7689" y="0"/>
                </a:lnTo>
                <a:lnTo>
                  <a:pt x="18042" y="4741"/>
                </a:lnTo>
                <a:lnTo>
                  <a:pt x="25547" y="9714"/>
                </a:lnTo>
                <a:lnTo>
                  <a:pt x="28938" y="12429"/>
                </a:lnTo>
                <a:lnTo>
                  <a:pt x="31198" y="17216"/>
                </a:lnTo>
                <a:lnTo>
                  <a:pt x="32705" y="23384"/>
                </a:lnTo>
                <a:lnTo>
                  <a:pt x="33709" y="30472"/>
                </a:lnTo>
                <a:lnTo>
                  <a:pt x="35372" y="38174"/>
                </a:lnTo>
                <a:lnTo>
                  <a:pt x="37471" y="46285"/>
                </a:lnTo>
                <a:lnTo>
                  <a:pt x="39864" y="54670"/>
                </a:lnTo>
                <a:lnTo>
                  <a:pt x="41459" y="63235"/>
                </a:lnTo>
                <a:lnTo>
                  <a:pt x="42522" y="71923"/>
                </a:lnTo>
                <a:lnTo>
                  <a:pt x="43230" y="80691"/>
                </a:lnTo>
                <a:lnTo>
                  <a:pt x="43703" y="89513"/>
                </a:lnTo>
                <a:lnTo>
                  <a:pt x="44229" y="107252"/>
                </a:lnTo>
                <a:lnTo>
                  <a:pt x="44524" y="133974"/>
                </a:lnTo>
                <a:lnTo>
                  <a:pt x="45557" y="140910"/>
                </a:lnTo>
                <a:lnTo>
                  <a:pt x="47238" y="146526"/>
                </a:lnTo>
                <a:lnTo>
                  <a:pt x="49352" y="151262"/>
                </a:lnTo>
                <a:lnTo>
                  <a:pt x="53737" y="155412"/>
                </a:lnTo>
                <a:lnTo>
                  <a:pt x="59636" y="159170"/>
                </a:lnTo>
                <a:lnTo>
                  <a:pt x="66547" y="162668"/>
                </a:lnTo>
                <a:lnTo>
                  <a:pt x="82162" y="166555"/>
                </a:lnTo>
                <a:lnTo>
                  <a:pt x="90494" y="167591"/>
                </a:lnTo>
                <a:lnTo>
                  <a:pt x="99025" y="167290"/>
                </a:lnTo>
                <a:lnTo>
                  <a:pt x="107688" y="166097"/>
                </a:lnTo>
                <a:lnTo>
                  <a:pt x="116441" y="164310"/>
                </a:lnTo>
                <a:lnTo>
                  <a:pt x="136749" y="159678"/>
                </a:lnTo>
                <a:lnTo>
                  <a:pt x="147720" y="157054"/>
                </a:lnTo>
                <a:lnTo>
                  <a:pt x="158012" y="152327"/>
                </a:lnTo>
                <a:lnTo>
                  <a:pt x="167849" y="146200"/>
                </a:lnTo>
                <a:lnTo>
                  <a:pt x="177384" y="139139"/>
                </a:lnTo>
                <a:lnTo>
                  <a:pt x="186717" y="133439"/>
                </a:lnTo>
                <a:lnTo>
                  <a:pt x="195916" y="128647"/>
                </a:lnTo>
                <a:lnTo>
                  <a:pt x="205024" y="124460"/>
                </a:lnTo>
                <a:lnTo>
                  <a:pt x="213082" y="119684"/>
                </a:lnTo>
                <a:lnTo>
                  <a:pt x="220437" y="114516"/>
                </a:lnTo>
                <a:lnTo>
                  <a:pt x="227325" y="109087"/>
                </a:lnTo>
                <a:lnTo>
                  <a:pt x="232910" y="104475"/>
                </a:lnTo>
                <a:lnTo>
                  <a:pt x="237625" y="100408"/>
                </a:lnTo>
                <a:lnTo>
                  <a:pt x="241760" y="96704"/>
                </a:lnTo>
                <a:lnTo>
                  <a:pt x="249001" y="89943"/>
                </a:lnTo>
                <a:lnTo>
                  <a:pt x="258378" y="80928"/>
                </a:lnTo>
                <a:lnTo>
                  <a:pt x="263529" y="80534"/>
                </a:lnTo>
                <a:lnTo>
                  <a:pt x="264982" y="81470"/>
                </a:lnTo>
                <a:lnTo>
                  <a:pt x="265951" y="83087"/>
                </a:lnTo>
                <a:lnTo>
                  <a:pt x="266598" y="85157"/>
                </a:lnTo>
                <a:lnTo>
                  <a:pt x="269962" y="90103"/>
                </a:lnTo>
                <a:lnTo>
                  <a:pt x="272249" y="92811"/>
                </a:lnTo>
                <a:lnTo>
                  <a:pt x="274764" y="96601"/>
                </a:lnTo>
                <a:lnTo>
                  <a:pt x="277434" y="101111"/>
                </a:lnTo>
                <a:lnTo>
                  <a:pt x="280206" y="106103"/>
                </a:lnTo>
                <a:lnTo>
                  <a:pt x="285932" y="116941"/>
                </a:lnTo>
                <a:lnTo>
                  <a:pt x="297693" y="140068"/>
                </a:lnTo>
                <a:lnTo>
                  <a:pt x="301649" y="143980"/>
                </a:lnTo>
                <a:lnTo>
                  <a:pt x="306272" y="146588"/>
                </a:lnTo>
                <a:lnTo>
                  <a:pt x="332689" y="155515"/>
                </a:lnTo>
                <a:lnTo>
                  <a:pt x="340855" y="157255"/>
                </a:lnTo>
                <a:lnTo>
                  <a:pt x="349275" y="158415"/>
                </a:lnTo>
                <a:lnTo>
                  <a:pt x="357865" y="159188"/>
                </a:lnTo>
                <a:lnTo>
                  <a:pt x="366570" y="158712"/>
                </a:lnTo>
                <a:lnTo>
                  <a:pt x="375347" y="157402"/>
                </a:lnTo>
                <a:lnTo>
                  <a:pt x="384178" y="155536"/>
                </a:lnTo>
                <a:lnTo>
                  <a:pt x="393040" y="152308"/>
                </a:lnTo>
                <a:lnTo>
                  <a:pt x="401926" y="148172"/>
                </a:lnTo>
                <a:lnTo>
                  <a:pt x="426005" y="135515"/>
                </a:lnTo>
                <a:lnTo>
                  <a:pt x="432832" y="132015"/>
                </a:lnTo>
                <a:lnTo>
                  <a:pt x="439367" y="127698"/>
                </a:lnTo>
                <a:lnTo>
                  <a:pt x="445709" y="122835"/>
                </a:lnTo>
                <a:lnTo>
                  <a:pt x="451920" y="117609"/>
                </a:lnTo>
                <a:lnTo>
                  <a:pt x="457053" y="112141"/>
                </a:lnTo>
                <a:lnTo>
                  <a:pt x="461468" y="106510"/>
                </a:lnTo>
                <a:lnTo>
                  <a:pt x="465404" y="100773"/>
                </a:lnTo>
                <a:lnTo>
                  <a:pt x="469019" y="94963"/>
                </a:lnTo>
                <a:lnTo>
                  <a:pt x="472422" y="89106"/>
                </a:lnTo>
                <a:lnTo>
                  <a:pt x="475682" y="83216"/>
                </a:lnTo>
                <a:lnTo>
                  <a:pt x="478848" y="78298"/>
                </a:lnTo>
                <a:lnTo>
                  <a:pt x="481952" y="74027"/>
                </a:lnTo>
                <a:lnTo>
                  <a:pt x="485013" y="70187"/>
                </a:lnTo>
                <a:lnTo>
                  <a:pt x="488044" y="67628"/>
                </a:lnTo>
                <a:lnTo>
                  <a:pt x="491059" y="65921"/>
                </a:lnTo>
                <a:lnTo>
                  <a:pt x="494059" y="64783"/>
                </a:lnTo>
                <a:lnTo>
                  <a:pt x="500041" y="60874"/>
                </a:lnTo>
                <a:lnTo>
                  <a:pt x="507225" y="55019"/>
                </a:lnTo>
                <a:lnTo>
                  <a:pt x="510853" y="54219"/>
                </a:lnTo>
                <a:lnTo>
                  <a:pt x="526851" y="53578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Annotation119"/>
          <p:cNvSpPr/>
          <p:nvPr/>
        </p:nvSpPr>
        <p:spPr>
          <a:xfrm>
            <a:off x="9104630" y="2464961"/>
            <a:ext cx="105765" cy="169298"/>
          </a:xfrm>
          <a:custGeom>
            <a:avLst/>
            <a:gdLst/>
            <a:ahLst/>
            <a:cxnLst/>
            <a:rect l="0" t="0" r="0" b="0"/>
            <a:pathLst>
              <a:path w="105765" h="169298">
                <a:moveTo>
                  <a:pt x="75088" y="8562"/>
                </a:moveTo>
                <a:lnTo>
                  <a:pt x="70348" y="3822"/>
                </a:lnTo>
                <a:lnTo>
                  <a:pt x="67959" y="2425"/>
                </a:lnTo>
                <a:lnTo>
                  <a:pt x="65375" y="1494"/>
                </a:lnTo>
                <a:lnTo>
                  <a:pt x="62660" y="874"/>
                </a:lnTo>
                <a:lnTo>
                  <a:pt x="59857" y="460"/>
                </a:lnTo>
                <a:lnTo>
                  <a:pt x="56997" y="184"/>
                </a:lnTo>
                <a:lnTo>
                  <a:pt x="54097" y="0"/>
                </a:lnTo>
                <a:lnTo>
                  <a:pt x="50181" y="870"/>
                </a:lnTo>
                <a:lnTo>
                  <a:pt x="45584" y="2442"/>
                </a:lnTo>
                <a:lnTo>
                  <a:pt x="40536" y="4482"/>
                </a:lnTo>
                <a:lnTo>
                  <a:pt x="35186" y="6834"/>
                </a:lnTo>
                <a:lnTo>
                  <a:pt x="23952" y="12094"/>
                </a:lnTo>
                <a:lnTo>
                  <a:pt x="19169" y="14886"/>
                </a:lnTo>
                <a:lnTo>
                  <a:pt x="14989" y="17739"/>
                </a:lnTo>
                <a:lnTo>
                  <a:pt x="11210" y="20633"/>
                </a:lnTo>
                <a:lnTo>
                  <a:pt x="7697" y="24547"/>
                </a:lnTo>
                <a:lnTo>
                  <a:pt x="4364" y="29140"/>
                </a:lnTo>
                <a:lnTo>
                  <a:pt x="1149" y="34188"/>
                </a:lnTo>
                <a:lnTo>
                  <a:pt x="0" y="38544"/>
                </a:lnTo>
                <a:lnTo>
                  <a:pt x="224" y="42441"/>
                </a:lnTo>
                <a:lnTo>
                  <a:pt x="1366" y="46031"/>
                </a:lnTo>
                <a:lnTo>
                  <a:pt x="4112" y="50409"/>
                </a:lnTo>
                <a:lnTo>
                  <a:pt x="7927" y="55311"/>
                </a:lnTo>
                <a:lnTo>
                  <a:pt x="12455" y="60564"/>
                </a:lnTo>
                <a:lnTo>
                  <a:pt x="17457" y="65058"/>
                </a:lnTo>
                <a:lnTo>
                  <a:pt x="22779" y="69047"/>
                </a:lnTo>
                <a:lnTo>
                  <a:pt x="28308" y="72698"/>
                </a:lnTo>
                <a:lnTo>
                  <a:pt x="33980" y="76124"/>
                </a:lnTo>
                <a:lnTo>
                  <a:pt x="39746" y="79400"/>
                </a:lnTo>
                <a:lnTo>
                  <a:pt x="45573" y="82577"/>
                </a:lnTo>
                <a:lnTo>
                  <a:pt x="50451" y="85687"/>
                </a:lnTo>
                <a:lnTo>
                  <a:pt x="54695" y="88752"/>
                </a:lnTo>
                <a:lnTo>
                  <a:pt x="58515" y="91788"/>
                </a:lnTo>
                <a:lnTo>
                  <a:pt x="63048" y="94804"/>
                </a:lnTo>
                <a:lnTo>
                  <a:pt x="68054" y="97807"/>
                </a:lnTo>
                <a:lnTo>
                  <a:pt x="73375" y="100801"/>
                </a:lnTo>
                <a:lnTo>
                  <a:pt x="77915" y="102797"/>
                </a:lnTo>
                <a:lnTo>
                  <a:pt x="81934" y="104128"/>
                </a:lnTo>
                <a:lnTo>
                  <a:pt x="85605" y="105015"/>
                </a:lnTo>
                <a:lnTo>
                  <a:pt x="89045" y="106598"/>
                </a:lnTo>
                <a:lnTo>
                  <a:pt x="92331" y="108646"/>
                </a:lnTo>
                <a:lnTo>
                  <a:pt x="95513" y="111004"/>
                </a:lnTo>
                <a:lnTo>
                  <a:pt x="98627" y="113567"/>
                </a:lnTo>
                <a:lnTo>
                  <a:pt x="101695" y="116269"/>
                </a:lnTo>
                <a:lnTo>
                  <a:pt x="104732" y="119062"/>
                </a:lnTo>
                <a:lnTo>
                  <a:pt x="105764" y="120924"/>
                </a:lnTo>
                <a:lnTo>
                  <a:pt x="105462" y="122166"/>
                </a:lnTo>
                <a:lnTo>
                  <a:pt x="104267" y="122993"/>
                </a:lnTo>
                <a:lnTo>
                  <a:pt x="103470" y="124537"/>
                </a:lnTo>
                <a:lnTo>
                  <a:pt x="102585" y="128898"/>
                </a:lnTo>
                <a:lnTo>
                  <a:pt x="101358" y="132443"/>
                </a:lnTo>
                <a:lnTo>
                  <a:pt x="99546" y="136790"/>
                </a:lnTo>
                <a:lnTo>
                  <a:pt x="97347" y="141672"/>
                </a:lnTo>
                <a:lnTo>
                  <a:pt x="94888" y="145919"/>
                </a:lnTo>
                <a:lnTo>
                  <a:pt x="92257" y="149743"/>
                </a:lnTo>
                <a:lnTo>
                  <a:pt x="89511" y="153284"/>
                </a:lnTo>
                <a:lnTo>
                  <a:pt x="87680" y="156638"/>
                </a:lnTo>
                <a:lnTo>
                  <a:pt x="86459" y="159865"/>
                </a:lnTo>
                <a:lnTo>
                  <a:pt x="85645" y="163009"/>
                </a:lnTo>
                <a:lnTo>
                  <a:pt x="84111" y="165105"/>
                </a:lnTo>
                <a:lnTo>
                  <a:pt x="82095" y="166502"/>
                </a:lnTo>
                <a:lnTo>
                  <a:pt x="79761" y="167434"/>
                </a:lnTo>
                <a:lnTo>
                  <a:pt x="77210" y="168055"/>
                </a:lnTo>
                <a:lnTo>
                  <a:pt x="74518" y="168469"/>
                </a:lnTo>
                <a:lnTo>
                  <a:pt x="66158" y="169297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Annotation120"/>
          <p:cNvSpPr/>
          <p:nvPr/>
        </p:nvSpPr>
        <p:spPr>
          <a:xfrm>
            <a:off x="9135070" y="2428984"/>
            <a:ext cx="80368" cy="249923"/>
          </a:xfrm>
          <a:custGeom>
            <a:avLst/>
            <a:gdLst/>
            <a:ahLst/>
            <a:cxnLst/>
            <a:rect l="0" t="0" r="0" b="0"/>
            <a:pathLst>
              <a:path w="80368" h="249923">
                <a:moveTo>
                  <a:pt x="0" y="8820"/>
                </a:moveTo>
                <a:lnTo>
                  <a:pt x="4740" y="4080"/>
                </a:lnTo>
                <a:lnTo>
                  <a:pt x="8121" y="2683"/>
                </a:lnTo>
                <a:lnTo>
                  <a:pt x="12360" y="1753"/>
                </a:lnTo>
                <a:lnTo>
                  <a:pt x="17169" y="1132"/>
                </a:lnTo>
                <a:lnTo>
                  <a:pt x="21368" y="718"/>
                </a:lnTo>
                <a:lnTo>
                  <a:pt x="25159" y="442"/>
                </a:lnTo>
                <a:lnTo>
                  <a:pt x="28679" y="259"/>
                </a:lnTo>
                <a:lnTo>
                  <a:pt x="35236" y="55"/>
                </a:lnTo>
                <a:lnTo>
                  <a:pt x="38374" y="0"/>
                </a:lnTo>
                <a:lnTo>
                  <a:pt x="40465" y="956"/>
                </a:lnTo>
                <a:lnTo>
                  <a:pt x="41860" y="2585"/>
                </a:lnTo>
                <a:lnTo>
                  <a:pt x="42790" y="4664"/>
                </a:lnTo>
                <a:lnTo>
                  <a:pt x="44401" y="9026"/>
                </a:lnTo>
                <a:lnTo>
                  <a:pt x="48838" y="21810"/>
                </a:lnTo>
                <a:lnTo>
                  <a:pt x="50417" y="31371"/>
                </a:lnTo>
                <a:lnTo>
                  <a:pt x="51472" y="42706"/>
                </a:lnTo>
                <a:lnTo>
                  <a:pt x="52175" y="55223"/>
                </a:lnTo>
                <a:lnTo>
                  <a:pt x="53633" y="68529"/>
                </a:lnTo>
                <a:lnTo>
                  <a:pt x="55600" y="82361"/>
                </a:lnTo>
                <a:lnTo>
                  <a:pt x="57902" y="96542"/>
                </a:lnTo>
                <a:lnTo>
                  <a:pt x="59438" y="110958"/>
                </a:lnTo>
                <a:lnTo>
                  <a:pt x="60462" y="125529"/>
                </a:lnTo>
                <a:lnTo>
                  <a:pt x="61143" y="140205"/>
                </a:lnTo>
                <a:lnTo>
                  <a:pt x="62591" y="154949"/>
                </a:lnTo>
                <a:lnTo>
                  <a:pt x="64547" y="169740"/>
                </a:lnTo>
                <a:lnTo>
                  <a:pt x="66844" y="184561"/>
                </a:lnTo>
                <a:lnTo>
                  <a:pt x="69367" y="198410"/>
                </a:lnTo>
                <a:lnTo>
                  <a:pt x="80367" y="249922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Annotation121"/>
          <p:cNvSpPr/>
          <p:nvPr/>
        </p:nvSpPr>
        <p:spPr>
          <a:xfrm>
            <a:off x="9286874" y="2393524"/>
            <a:ext cx="80368" cy="310469"/>
          </a:xfrm>
          <a:custGeom>
            <a:avLst/>
            <a:gdLst/>
            <a:ahLst/>
            <a:cxnLst/>
            <a:rect l="0" t="0" r="0" b="0"/>
            <a:pathLst>
              <a:path w="80368" h="310469">
                <a:moveTo>
                  <a:pt x="80367" y="8562"/>
                </a:moveTo>
                <a:lnTo>
                  <a:pt x="72679" y="873"/>
                </a:lnTo>
                <a:lnTo>
                  <a:pt x="71273" y="460"/>
                </a:lnTo>
                <a:lnTo>
                  <a:pt x="69344" y="184"/>
                </a:lnTo>
                <a:lnTo>
                  <a:pt x="67066" y="0"/>
                </a:lnTo>
                <a:lnTo>
                  <a:pt x="65547" y="869"/>
                </a:lnTo>
                <a:lnTo>
                  <a:pt x="64533" y="2441"/>
                </a:lnTo>
                <a:lnTo>
                  <a:pt x="62416" y="7826"/>
                </a:lnTo>
                <a:lnTo>
                  <a:pt x="58168" y="16834"/>
                </a:lnTo>
                <a:lnTo>
                  <a:pt x="55646" y="23006"/>
                </a:lnTo>
                <a:lnTo>
                  <a:pt x="52972" y="30098"/>
                </a:lnTo>
                <a:lnTo>
                  <a:pt x="50199" y="37802"/>
                </a:lnTo>
                <a:lnTo>
                  <a:pt x="47356" y="47899"/>
                </a:lnTo>
                <a:lnTo>
                  <a:pt x="44470" y="59591"/>
                </a:lnTo>
                <a:lnTo>
                  <a:pt x="41553" y="72347"/>
                </a:lnTo>
                <a:lnTo>
                  <a:pt x="37624" y="86804"/>
                </a:lnTo>
                <a:lnTo>
                  <a:pt x="27968" y="118742"/>
                </a:lnTo>
                <a:lnTo>
                  <a:pt x="23606" y="135594"/>
                </a:lnTo>
                <a:lnTo>
                  <a:pt x="19705" y="152781"/>
                </a:lnTo>
                <a:lnTo>
                  <a:pt x="16114" y="170192"/>
                </a:lnTo>
                <a:lnTo>
                  <a:pt x="13719" y="187753"/>
                </a:lnTo>
                <a:lnTo>
                  <a:pt x="12124" y="205413"/>
                </a:lnTo>
                <a:lnTo>
                  <a:pt x="10349" y="237934"/>
                </a:lnTo>
                <a:lnTo>
                  <a:pt x="9560" y="262310"/>
                </a:lnTo>
                <a:lnTo>
                  <a:pt x="10343" y="272977"/>
                </a:lnTo>
                <a:lnTo>
                  <a:pt x="11856" y="283065"/>
                </a:lnTo>
                <a:lnTo>
                  <a:pt x="16674" y="306422"/>
                </a:lnTo>
                <a:lnTo>
                  <a:pt x="18062" y="308338"/>
                </a:lnTo>
                <a:lnTo>
                  <a:pt x="19980" y="309616"/>
                </a:lnTo>
                <a:lnTo>
                  <a:pt x="22249" y="310468"/>
                </a:lnTo>
                <a:lnTo>
                  <a:pt x="24755" y="309051"/>
                </a:lnTo>
                <a:lnTo>
                  <a:pt x="27417" y="306122"/>
                </a:lnTo>
                <a:lnTo>
                  <a:pt x="30185" y="302186"/>
                </a:lnTo>
                <a:lnTo>
                  <a:pt x="32029" y="297576"/>
                </a:lnTo>
                <a:lnTo>
                  <a:pt x="33259" y="292520"/>
                </a:lnTo>
                <a:lnTo>
                  <a:pt x="34079" y="287164"/>
                </a:lnTo>
                <a:lnTo>
                  <a:pt x="34626" y="280617"/>
                </a:lnTo>
                <a:lnTo>
                  <a:pt x="34991" y="273275"/>
                </a:lnTo>
                <a:lnTo>
                  <a:pt x="35396" y="258173"/>
                </a:lnTo>
                <a:lnTo>
                  <a:pt x="35691" y="214977"/>
                </a:lnTo>
                <a:lnTo>
                  <a:pt x="35706" y="205143"/>
                </a:lnTo>
                <a:lnTo>
                  <a:pt x="34719" y="202124"/>
                </a:lnTo>
                <a:lnTo>
                  <a:pt x="33067" y="200111"/>
                </a:lnTo>
                <a:lnTo>
                  <a:pt x="30974" y="198769"/>
                </a:lnTo>
                <a:lnTo>
                  <a:pt x="28588" y="198867"/>
                </a:lnTo>
                <a:lnTo>
                  <a:pt x="26003" y="199924"/>
                </a:lnTo>
                <a:lnTo>
                  <a:pt x="23290" y="201621"/>
                </a:lnTo>
                <a:lnTo>
                  <a:pt x="20487" y="203745"/>
                </a:lnTo>
                <a:lnTo>
                  <a:pt x="17628" y="206152"/>
                </a:lnTo>
                <a:lnTo>
                  <a:pt x="14728" y="208750"/>
                </a:lnTo>
                <a:lnTo>
                  <a:pt x="11804" y="210481"/>
                </a:lnTo>
                <a:lnTo>
                  <a:pt x="8862" y="211636"/>
                </a:lnTo>
                <a:lnTo>
                  <a:pt x="0" y="213945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Annotation122"/>
          <p:cNvSpPr/>
          <p:nvPr/>
        </p:nvSpPr>
        <p:spPr>
          <a:xfrm>
            <a:off x="9331523" y="2563378"/>
            <a:ext cx="258570" cy="75686"/>
          </a:xfrm>
          <a:custGeom>
            <a:avLst/>
            <a:gdLst/>
            <a:ahLst/>
            <a:cxnLst/>
            <a:rect l="0" t="0" r="0" b="0"/>
            <a:pathLst>
              <a:path w="258570" h="75686">
                <a:moveTo>
                  <a:pt x="35718" y="44091"/>
                </a:moveTo>
                <a:lnTo>
                  <a:pt x="30978" y="44091"/>
                </a:lnTo>
                <a:lnTo>
                  <a:pt x="30574" y="45083"/>
                </a:lnTo>
                <a:lnTo>
                  <a:pt x="31296" y="46737"/>
                </a:lnTo>
                <a:lnTo>
                  <a:pt x="32771" y="48831"/>
                </a:lnTo>
                <a:lnTo>
                  <a:pt x="33753" y="51220"/>
                </a:lnTo>
                <a:lnTo>
                  <a:pt x="34408" y="53804"/>
                </a:lnTo>
                <a:lnTo>
                  <a:pt x="34846" y="56519"/>
                </a:lnTo>
                <a:lnTo>
                  <a:pt x="35137" y="59322"/>
                </a:lnTo>
                <a:lnTo>
                  <a:pt x="35331" y="62182"/>
                </a:lnTo>
                <a:lnTo>
                  <a:pt x="35642" y="69162"/>
                </a:lnTo>
                <a:lnTo>
                  <a:pt x="39637" y="70727"/>
                </a:lnTo>
                <a:lnTo>
                  <a:pt x="46267" y="72762"/>
                </a:lnTo>
                <a:lnTo>
                  <a:pt x="54658" y="75111"/>
                </a:lnTo>
                <a:lnTo>
                  <a:pt x="66205" y="75685"/>
                </a:lnTo>
                <a:lnTo>
                  <a:pt x="79855" y="75075"/>
                </a:lnTo>
                <a:lnTo>
                  <a:pt x="94909" y="73677"/>
                </a:lnTo>
                <a:lnTo>
                  <a:pt x="110898" y="71752"/>
                </a:lnTo>
                <a:lnTo>
                  <a:pt x="144537" y="66968"/>
                </a:lnTo>
                <a:lnTo>
                  <a:pt x="161843" y="63311"/>
                </a:lnTo>
                <a:lnTo>
                  <a:pt x="179333" y="58888"/>
                </a:lnTo>
                <a:lnTo>
                  <a:pt x="211665" y="49675"/>
                </a:lnTo>
                <a:lnTo>
                  <a:pt x="235956" y="42273"/>
                </a:lnTo>
                <a:lnTo>
                  <a:pt x="244617" y="37918"/>
                </a:lnTo>
                <a:lnTo>
                  <a:pt x="251382" y="33030"/>
                </a:lnTo>
                <a:lnTo>
                  <a:pt x="256885" y="27787"/>
                </a:lnTo>
                <a:lnTo>
                  <a:pt x="258569" y="23300"/>
                </a:lnTo>
                <a:lnTo>
                  <a:pt x="257708" y="19316"/>
                </a:lnTo>
                <a:lnTo>
                  <a:pt x="255149" y="15668"/>
                </a:lnTo>
                <a:lnTo>
                  <a:pt x="248482" y="12244"/>
                </a:lnTo>
                <a:lnTo>
                  <a:pt x="239077" y="8969"/>
                </a:lnTo>
                <a:lnTo>
                  <a:pt x="227846" y="5793"/>
                </a:lnTo>
                <a:lnTo>
                  <a:pt x="214405" y="3676"/>
                </a:lnTo>
                <a:lnTo>
                  <a:pt x="199491" y="2265"/>
                </a:lnTo>
                <a:lnTo>
                  <a:pt x="183595" y="1324"/>
                </a:lnTo>
                <a:lnTo>
                  <a:pt x="147415" y="279"/>
                </a:lnTo>
                <a:lnTo>
                  <a:pt x="128042" y="0"/>
                </a:lnTo>
                <a:lnTo>
                  <a:pt x="109173" y="806"/>
                </a:lnTo>
                <a:lnTo>
                  <a:pt x="90642" y="2336"/>
                </a:lnTo>
                <a:lnTo>
                  <a:pt x="72335" y="4348"/>
                </a:lnTo>
                <a:lnTo>
                  <a:pt x="56161" y="5689"/>
                </a:lnTo>
                <a:lnTo>
                  <a:pt x="41409" y="6583"/>
                </a:lnTo>
                <a:lnTo>
                  <a:pt x="0" y="8372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Annotation123"/>
          <p:cNvSpPr/>
          <p:nvPr/>
        </p:nvSpPr>
        <p:spPr>
          <a:xfrm>
            <a:off x="9304734" y="2491383"/>
            <a:ext cx="89297" cy="17860"/>
          </a:xfrm>
          <a:custGeom>
            <a:avLst/>
            <a:gdLst/>
            <a:ahLst/>
            <a:cxnLst/>
            <a:rect l="0" t="0" r="0" b="0"/>
            <a:pathLst>
              <a:path w="89297" h="17860">
                <a:moveTo>
                  <a:pt x="0" y="17859"/>
                </a:moveTo>
                <a:lnTo>
                  <a:pt x="7689" y="10171"/>
                </a:lnTo>
                <a:lnTo>
                  <a:pt x="9094" y="9757"/>
                </a:lnTo>
                <a:lnTo>
                  <a:pt x="11024" y="9481"/>
                </a:lnTo>
                <a:lnTo>
                  <a:pt x="13302" y="9297"/>
                </a:lnTo>
                <a:lnTo>
                  <a:pt x="13829" y="9175"/>
                </a:lnTo>
                <a:lnTo>
                  <a:pt x="11769" y="9038"/>
                </a:lnTo>
                <a:lnTo>
                  <a:pt x="9180" y="8939"/>
                </a:lnTo>
                <a:lnTo>
                  <a:pt x="17499" y="8930"/>
                </a:lnTo>
                <a:lnTo>
                  <a:pt x="18611" y="7937"/>
                </a:lnTo>
                <a:lnTo>
                  <a:pt x="22493" y="4189"/>
                </a:lnTo>
                <a:lnTo>
                  <a:pt x="24917" y="2793"/>
                </a:lnTo>
                <a:lnTo>
                  <a:pt x="27526" y="1862"/>
                </a:lnTo>
                <a:lnTo>
                  <a:pt x="30256" y="1241"/>
                </a:lnTo>
                <a:lnTo>
                  <a:pt x="33070" y="827"/>
                </a:lnTo>
                <a:lnTo>
                  <a:pt x="35936" y="552"/>
                </a:lnTo>
                <a:lnTo>
                  <a:pt x="38841" y="367"/>
                </a:lnTo>
                <a:lnTo>
                  <a:pt x="47358" y="163"/>
                </a:lnTo>
                <a:lnTo>
                  <a:pt x="89296" y="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Annotation124"/>
          <p:cNvSpPr/>
          <p:nvPr/>
        </p:nvSpPr>
        <p:spPr>
          <a:xfrm>
            <a:off x="10394190" y="2456141"/>
            <a:ext cx="129513" cy="158305"/>
          </a:xfrm>
          <a:custGeom>
            <a:avLst/>
            <a:gdLst/>
            <a:ahLst/>
            <a:cxnLst/>
            <a:rect l="0" t="0" r="0" b="0"/>
            <a:pathLst>
              <a:path w="129513" h="158305">
                <a:moveTo>
                  <a:pt x="17826" y="17382"/>
                </a:moveTo>
                <a:lnTo>
                  <a:pt x="17826" y="4954"/>
                </a:lnTo>
                <a:lnTo>
                  <a:pt x="18817" y="3143"/>
                </a:lnTo>
                <a:lnTo>
                  <a:pt x="20472" y="1936"/>
                </a:lnTo>
                <a:lnTo>
                  <a:pt x="25514" y="0"/>
                </a:lnTo>
                <a:lnTo>
                  <a:pt x="25929" y="833"/>
                </a:lnTo>
                <a:lnTo>
                  <a:pt x="26388" y="4404"/>
                </a:lnTo>
                <a:lnTo>
                  <a:pt x="26510" y="7738"/>
                </a:lnTo>
                <a:lnTo>
                  <a:pt x="26646" y="16734"/>
                </a:lnTo>
                <a:lnTo>
                  <a:pt x="25690" y="22903"/>
                </a:lnTo>
                <a:lnTo>
                  <a:pt x="24061" y="29993"/>
                </a:lnTo>
                <a:lnTo>
                  <a:pt x="21982" y="37695"/>
                </a:lnTo>
                <a:lnTo>
                  <a:pt x="20596" y="46799"/>
                </a:lnTo>
                <a:lnTo>
                  <a:pt x="19674" y="56838"/>
                </a:lnTo>
                <a:lnTo>
                  <a:pt x="19057" y="67498"/>
                </a:lnTo>
                <a:lnTo>
                  <a:pt x="18374" y="87281"/>
                </a:lnTo>
                <a:lnTo>
                  <a:pt x="18191" y="96724"/>
                </a:lnTo>
                <a:lnTo>
                  <a:pt x="17078" y="105003"/>
                </a:lnTo>
                <a:lnTo>
                  <a:pt x="15343" y="112507"/>
                </a:lnTo>
                <a:lnTo>
                  <a:pt x="13194" y="119494"/>
                </a:lnTo>
                <a:lnTo>
                  <a:pt x="11762" y="126137"/>
                </a:lnTo>
                <a:lnTo>
                  <a:pt x="10806" y="132549"/>
                </a:lnTo>
                <a:lnTo>
                  <a:pt x="10170" y="138809"/>
                </a:lnTo>
                <a:lnTo>
                  <a:pt x="9745" y="143974"/>
                </a:lnTo>
                <a:lnTo>
                  <a:pt x="9462" y="148410"/>
                </a:lnTo>
                <a:lnTo>
                  <a:pt x="9008" y="157917"/>
                </a:lnTo>
                <a:lnTo>
                  <a:pt x="7979" y="157705"/>
                </a:lnTo>
                <a:lnTo>
                  <a:pt x="4189" y="154823"/>
                </a:lnTo>
                <a:lnTo>
                  <a:pt x="2783" y="151674"/>
                </a:lnTo>
                <a:lnTo>
                  <a:pt x="1844" y="147590"/>
                </a:lnTo>
                <a:lnTo>
                  <a:pt x="1217" y="142883"/>
                </a:lnTo>
                <a:lnTo>
                  <a:pt x="800" y="137760"/>
                </a:lnTo>
                <a:lnTo>
                  <a:pt x="523" y="132361"/>
                </a:lnTo>
                <a:lnTo>
                  <a:pt x="214" y="121070"/>
                </a:lnTo>
                <a:lnTo>
                  <a:pt x="0" y="91732"/>
                </a:lnTo>
                <a:lnTo>
                  <a:pt x="980" y="85800"/>
                </a:lnTo>
                <a:lnTo>
                  <a:pt x="2627" y="79861"/>
                </a:lnTo>
                <a:lnTo>
                  <a:pt x="4716" y="73918"/>
                </a:lnTo>
                <a:lnTo>
                  <a:pt x="7102" y="69956"/>
                </a:lnTo>
                <a:lnTo>
                  <a:pt x="9683" y="67314"/>
                </a:lnTo>
                <a:lnTo>
                  <a:pt x="16216" y="63074"/>
                </a:lnTo>
                <a:lnTo>
                  <a:pt x="19757" y="62495"/>
                </a:lnTo>
                <a:lnTo>
                  <a:pt x="22090" y="62340"/>
                </a:lnTo>
                <a:lnTo>
                  <a:pt x="23645" y="64221"/>
                </a:lnTo>
                <a:lnTo>
                  <a:pt x="24683" y="67460"/>
                </a:lnTo>
                <a:lnTo>
                  <a:pt x="25373" y="71603"/>
                </a:lnTo>
                <a:lnTo>
                  <a:pt x="26826" y="75358"/>
                </a:lnTo>
                <a:lnTo>
                  <a:pt x="28788" y="78853"/>
                </a:lnTo>
                <a:lnTo>
                  <a:pt x="31086" y="82175"/>
                </a:lnTo>
                <a:lnTo>
                  <a:pt x="33612" y="85382"/>
                </a:lnTo>
                <a:lnTo>
                  <a:pt x="36287" y="88513"/>
                </a:lnTo>
                <a:lnTo>
                  <a:pt x="39064" y="91591"/>
                </a:lnTo>
                <a:lnTo>
                  <a:pt x="40913" y="94636"/>
                </a:lnTo>
                <a:lnTo>
                  <a:pt x="42147" y="97659"/>
                </a:lnTo>
                <a:lnTo>
                  <a:pt x="42971" y="100665"/>
                </a:lnTo>
                <a:lnTo>
                  <a:pt x="44509" y="103662"/>
                </a:lnTo>
                <a:lnTo>
                  <a:pt x="46529" y="106652"/>
                </a:lnTo>
                <a:lnTo>
                  <a:pt x="53134" y="115085"/>
                </a:lnTo>
                <a:lnTo>
                  <a:pt x="54262" y="113275"/>
                </a:lnTo>
                <a:lnTo>
                  <a:pt x="56008" y="110084"/>
                </a:lnTo>
                <a:lnTo>
                  <a:pt x="58163" y="105973"/>
                </a:lnTo>
                <a:lnTo>
                  <a:pt x="60593" y="102239"/>
                </a:lnTo>
                <a:lnTo>
                  <a:pt x="63203" y="98758"/>
                </a:lnTo>
                <a:lnTo>
                  <a:pt x="65937" y="95445"/>
                </a:lnTo>
                <a:lnTo>
                  <a:pt x="68752" y="90260"/>
                </a:lnTo>
                <a:lnTo>
                  <a:pt x="71619" y="83827"/>
                </a:lnTo>
                <a:lnTo>
                  <a:pt x="74524" y="76562"/>
                </a:lnTo>
                <a:lnTo>
                  <a:pt x="78445" y="69734"/>
                </a:lnTo>
                <a:lnTo>
                  <a:pt x="83043" y="63197"/>
                </a:lnTo>
                <a:lnTo>
                  <a:pt x="88093" y="56856"/>
                </a:lnTo>
                <a:lnTo>
                  <a:pt x="92451" y="51635"/>
                </a:lnTo>
                <a:lnTo>
                  <a:pt x="96350" y="47163"/>
                </a:lnTo>
                <a:lnTo>
                  <a:pt x="99941" y="43189"/>
                </a:lnTo>
                <a:lnTo>
                  <a:pt x="104319" y="39548"/>
                </a:lnTo>
                <a:lnTo>
                  <a:pt x="109222" y="36128"/>
                </a:lnTo>
                <a:lnTo>
                  <a:pt x="121869" y="28251"/>
                </a:lnTo>
                <a:lnTo>
                  <a:pt x="123899" y="28597"/>
                </a:lnTo>
                <a:lnTo>
                  <a:pt x="126244" y="29819"/>
                </a:lnTo>
                <a:lnTo>
                  <a:pt x="128800" y="31627"/>
                </a:lnTo>
                <a:lnTo>
                  <a:pt x="129512" y="34816"/>
                </a:lnTo>
                <a:lnTo>
                  <a:pt x="128994" y="38927"/>
                </a:lnTo>
                <a:lnTo>
                  <a:pt x="127656" y="43651"/>
                </a:lnTo>
                <a:lnTo>
                  <a:pt x="126765" y="49778"/>
                </a:lnTo>
                <a:lnTo>
                  <a:pt x="126170" y="56839"/>
                </a:lnTo>
                <a:lnTo>
                  <a:pt x="125774" y="64523"/>
                </a:lnTo>
                <a:lnTo>
                  <a:pt x="124518" y="71630"/>
                </a:lnTo>
                <a:lnTo>
                  <a:pt x="122687" y="78352"/>
                </a:lnTo>
                <a:lnTo>
                  <a:pt x="120476" y="84818"/>
                </a:lnTo>
                <a:lnTo>
                  <a:pt x="117017" y="92105"/>
                </a:lnTo>
                <a:lnTo>
                  <a:pt x="112727" y="99939"/>
                </a:lnTo>
                <a:lnTo>
                  <a:pt x="107882" y="108139"/>
                </a:lnTo>
                <a:lnTo>
                  <a:pt x="103661" y="115590"/>
                </a:lnTo>
                <a:lnTo>
                  <a:pt x="96322" y="129160"/>
                </a:lnTo>
                <a:lnTo>
                  <a:pt x="92978" y="134565"/>
                </a:lnTo>
                <a:lnTo>
                  <a:pt x="89755" y="139161"/>
                </a:lnTo>
                <a:lnTo>
                  <a:pt x="86614" y="143216"/>
                </a:lnTo>
                <a:lnTo>
                  <a:pt x="83528" y="146912"/>
                </a:lnTo>
                <a:lnTo>
                  <a:pt x="80479" y="150368"/>
                </a:lnTo>
                <a:lnTo>
                  <a:pt x="73196" y="158304"/>
                </a:lnTo>
                <a:lnTo>
                  <a:pt x="71607" y="157963"/>
                </a:lnTo>
                <a:lnTo>
                  <a:pt x="69554" y="156743"/>
                </a:lnTo>
                <a:lnTo>
                  <a:pt x="62473" y="151328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Annotation125"/>
          <p:cNvSpPr/>
          <p:nvPr/>
        </p:nvSpPr>
        <p:spPr>
          <a:xfrm>
            <a:off x="10028038" y="2411015"/>
            <a:ext cx="392908" cy="238614"/>
          </a:xfrm>
          <a:custGeom>
            <a:avLst/>
            <a:gdLst/>
            <a:ahLst/>
            <a:cxnLst/>
            <a:rect l="0" t="0" r="0" b="0"/>
            <a:pathLst>
              <a:path w="392908" h="238614">
                <a:moveTo>
                  <a:pt x="366117" y="0"/>
                </a:moveTo>
                <a:lnTo>
                  <a:pt x="366117" y="30472"/>
                </a:lnTo>
                <a:lnTo>
                  <a:pt x="365126" y="38174"/>
                </a:lnTo>
                <a:lnTo>
                  <a:pt x="363471" y="46286"/>
                </a:lnTo>
                <a:lnTo>
                  <a:pt x="361377" y="54670"/>
                </a:lnTo>
                <a:lnTo>
                  <a:pt x="359981" y="65220"/>
                </a:lnTo>
                <a:lnTo>
                  <a:pt x="359050" y="77214"/>
                </a:lnTo>
                <a:lnTo>
                  <a:pt x="358429" y="90172"/>
                </a:lnTo>
                <a:lnTo>
                  <a:pt x="357739" y="115152"/>
                </a:lnTo>
                <a:lnTo>
                  <a:pt x="357555" y="127370"/>
                </a:lnTo>
                <a:lnTo>
                  <a:pt x="356441" y="139484"/>
                </a:lnTo>
                <a:lnTo>
                  <a:pt x="354706" y="151528"/>
                </a:lnTo>
                <a:lnTo>
                  <a:pt x="352556" y="163527"/>
                </a:lnTo>
                <a:lnTo>
                  <a:pt x="350132" y="174502"/>
                </a:lnTo>
                <a:lnTo>
                  <a:pt x="347523" y="184796"/>
                </a:lnTo>
                <a:lnTo>
                  <a:pt x="344792" y="194635"/>
                </a:lnTo>
                <a:lnTo>
                  <a:pt x="342970" y="203179"/>
                </a:lnTo>
                <a:lnTo>
                  <a:pt x="341758" y="210859"/>
                </a:lnTo>
                <a:lnTo>
                  <a:pt x="340947" y="217963"/>
                </a:lnTo>
                <a:lnTo>
                  <a:pt x="337431" y="223692"/>
                </a:lnTo>
                <a:lnTo>
                  <a:pt x="332111" y="228503"/>
                </a:lnTo>
                <a:lnTo>
                  <a:pt x="325588" y="232703"/>
                </a:lnTo>
                <a:lnTo>
                  <a:pt x="319254" y="235503"/>
                </a:lnTo>
                <a:lnTo>
                  <a:pt x="313048" y="237369"/>
                </a:lnTo>
                <a:lnTo>
                  <a:pt x="306925" y="238613"/>
                </a:lnTo>
                <a:lnTo>
                  <a:pt x="302844" y="238451"/>
                </a:lnTo>
                <a:lnTo>
                  <a:pt x="300123" y="237350"/>
                </a:lnTo>
                <a:lnTo>
                  <a:pt x="298309" y="235624"/>
                </a:lnTo>
                <a:lnTo>
                  <a:pt x="297100" y="232489"/>
                </a:lnTo>
                <a:lnTo>
                  <a:pt x="296292" y="228415"/>
                </a:lnTo>
                <a:lnTo>
                  <a:pt x="295754" y="223714"/>
                </a:lnTo>
                <a:lnTo>
                  <a:pt x="296389" y="217604"/>
                </a:lnTo>
                <a:lnTo>
                  <a:pt x="297805" y="210554"/>
                </a:lnTo>
                <a:lnTo>
                  <a:pt x="299739" y="202877"/>
                </a:lnTo>
                <a:lnTo>
                  <a:pt x="303014" y="194783"/>
                </a:lnTo>
                <a:lnTo>
                  <a:pt x="307181" y="186410"/>
                </a:lnTo>
                <a:lnTo>
                  <a:pt x="311944" y="177852"/>
                </a:lnTo>
                <a:lnTo>
                  <a:pt x="317103" y="169170"/>
                </a:lnTo>
                <a:lnTo>
                  <a:pt x="328128" y="151585"/>
                </a:lnTo>
                <a:lnTo>
                  <a:pt x="332854" y="142729"/>
                </a:lnTo>
                <a:lnTo>
                  <a:pt x="336996" y="133848"/>
                </a:lnTo>
                <a:lnTo>
                  <a:pt x="340751" y="124951"/>
                </a:lnTo>
                <a:lnTo>
                  <a:pt x="343252" y="118027"/>
                </a:lnTo>
                <a:lnTo>
                  <a:pt x="344923" y="112420"/>
                </a:lnTo>
                <a:lnTo>
                  <a:pt x="346033" y="107689"/>
                </a:lnTo>
                <a:lnTo>
                  <a:pt x="346775" y="103543"/>
                </a:lnTo>
                <a:lnTo>
                  <a:pt x="347600" y="96290"/>
                </a:lnTo>
                <a:lnTo>
                  <a:pt x="348063" y="91369"/>
                </a:lnTo>
                <a:lnTo>
                  <a:pt x="348129" y="91671"/>
                </a:lnTo>
                <a:lnTo>
                  <a:pt x="348202" y="94652"/>
                </a:lnTo>
                <a:lnTo>
                  <a:pt x="350879" y="101930"/>
                </a:lnTo>
                <a:lnTo>
                  <a:pt x="352981" y="106649"/>
                </a:lnTo>
                <a:lnTo>
                  <a:pt x="354383" y="111779"/>
                </a:lnTo>
                <a:lnTo>
                  <a:pt x="355318" y="117183"/>
                </a:lnTo>
                <a:lnTo>
                  <a:pt x="355942" y="122771"/>
                </a:lnTo>
                <a:lnTo>
                  <a:pt x="357350" y="128480"/>
                </a:lnTo>
                <a:lnTo>
                  <a:pt x="359280" y="134271"/>
                </a:lnTo>
                <a:lnTo>
                  <a:pt x="361560" y="140116"/>
                </a:lnTo>
                <a:lnTo>
                  <a:pt x="363079" y="145004"/>
                </a:lnTo>
                <a:lnTo>
                  <a:pt x="364092" y="149255"/>
                </a:lnTo>
                <a:lnTo>
                  <a:pt x="364767" y="153082"/>
                </a:lnTo>
                <a:lnTo>
                  <a:pt x="365218" y="157617"/>
                </a:lnTo>
                <a:lnTo>
                  <a:pt x="365518" y="162625"/>
                </a:lnTo>
                <a:lnTo>
                  <a:pt x="366082" y="177659"/>
                </a:lnTo>
                <a:lnTo>
                  <a:pt x="366108" y="173577"/>
                </a:lnTo>
                <a:lnTo>
                  <a:pt x="367103" y="170288"/>
                </a:lnTo>
                <a:lnTo>
                  <a:pt x="368759" y="166112"/>
                </a:lnTo>
                <a:lnTo>
                  <a:pt x="370854" y="161343"/>
                </a:lnTo>
                <a:lnTo>
                  <a:pt x="373245" y="155187"/>
                </a:lnTo>
                <a:lnTo>
                  <a:pt x="378545" y="140410"/>
                </a:lnTo>
                <a:lnTo>
                  <a:pt x="380356" y="132302"/>
                </a:lnTo>
                <a:lnTo>
                  <a:pt x="381563" y="123920"/>
                </a:lnTo>
                <a:lnTo>
                  <a:pt x="382368" y="115356"/>
                </a:lnTo>
                <a:lnTo>
                  <a:pt x="383896" y="106670"/>
                </a:lnTo>
                <a:lnTo>
                  <a:pt x="385909" y="97902"/>
                </a:lnTo>
                <a:lnTo>
                  <a:pt x="388241" y="89081"/>
                </a:lnTo>
                <a:lnTo>
                  <a:pt x="389795" y="81216"/>
                </a:lnTo>
                <a:lnTo>
                  <a:pt x="390834" y="73988"/>
                </a:lnTo>
                <a:lnTo>
                  <a:pt x="391524" y="67185"/>
                </a:lnTo>
                <a:lnTo>
                  <a:pt x="391986" y="60665"/>
                </a:lnTo>
                <a:lnTo>
                  <a:pt x="392292" y="54334"/>
                </a:lnTo>
                <a:lnTo>
                  <a:pt x="392725" y="38589"/>
                </a:lnTo>
                <a:lnTo>
                  <a:pt x="392904" y="26994"/>
                </a:lnTo>
                <a:lnTo>
                  <a:pt x="392907" y="46925"/>
                </a:lnTo>
                <a:lnTo>
                  <a:pt x="391915" y="52119"/>
                </a:lnTo>
                <a:lnTo>
                  <a:pt x="390260" y="58559"/>
                </a:lnTo>
                <a:lnTo>
                  <a:pt x="388166" y="65829"/>
                </a:lnTo>
                <a:lnTo>
                  <a:pt x="386770" y="72659"/>
                </a:lnTo>
                <a:lnTo>
                  <a:pt x="385839" y="79198"/>
                </a:lnTo>
                <a:lnTo>
                  <a:pt x="385218" y="85541"/>
                </a:lnTo>
                <a:lnTo>
                  <a:pt x="383813" y="91754"/>
                </a:lnTo>
                <a:lnTo>
                  <a:pt x="381883" y="97880"/>
                </a:lnTo>
                <a:lnTo>
                  <a:pt x="379604" y="103949"/>
                </a:lnTo>
                <a:lnTo>
                  <a:pt x="378085" y="109979"/>
                </a:lnTo>
                <a:lnTo>
                  <a:pt x="377073" y="115984"/>
                </a:lnTo>
                <a:lnTo>
                  <a:pt x="376398" y="121971"/>
                </a:lnTo>
                <a:lnTo>
                  <a:pt x="374956" y="128939"/>
                </a:lnTo>
                <a:lnTo>
                  <a:pt x="373002" y="136561"/>
                </a:lnTo>
                <a:lnTo>
                  <a:pt x="370707" y="144619"/>
                </a:lnTo>
                <a:lnTo>
                  <a:pt x="369178" y="150983"/>
                </a:lnTo>
                <a:lnTo>
                  <a:pt x="368158" y="156218"/>
                </a:lnTo>
                <a:lnTo>
                  <a:pt x="367477" y="160700"/>
                </a:lnTo>
                <a:lnTo>
                  <a:pt x="365039" y="165673"/>
                </a:lnTo>
                <a:lnTo>
                  <a:pt x="361431" y="170972"/>
                </a:lnTo>
                <a:lnTo>
                  <a:pt x="357041" y="176489"/>
                </a:lnTo>
                <a:lnTo>
                  <a:pt x="353120" y="181160"/>
                </a:lnTo>
                <a:lnTo>
                  <a:pt x="349515" y="185265"/>
                </a:lnTo>
                <a:lnTo>
                  <a:pt x="346119" y="188995"/>
                </a:lnTo>
                <a:lnTo>
                  <a:pt x="334409" y="195785"/>
                </a:lnTo>
                <a:lnTo>
                  <a:pt x="327119" y="198984"/>
                </a:lnTo>
                <a:lnTo>
                  <a:pt x="316307" y="201117"/>
                </a:lnTo>
                <a:lnTo>
                  <a:pt x="303144" y="202539"/>
                </a:lnTo>
                <a:lnTo>
                  <a:pt x="288417" y="203487"/>
                </a:lnTo>
                <a:lnTo>
                  <a:pt x="261469" y="204541"/>
                </a:lnTo>
                <a:lnTo>
                  <a:pt x="228326" y="205009"/>
                </a:lnTo>
                <a:lnTo>
                  <a:pt x="173908" y="205217"/>
                </a:lnTo>
                <a:lnTo>
                  <a:pt x="141736" y="204280"/>
                </a:lnTo>
                <a:lnTo>
                  <a:pt x="0" y="196454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Annotation126"/>
          <p:cNvSpPr/>
          <p:nvPr/>
        </p:nvSpPr>
        <p:spPr>
          <a:xfrm>
            <a:off x="9617273" y="2384226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0"/>
                </a:move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Annotation127"/>
          <p:cNvSpPr/>
          <p:nvPr/>
        </p:nvSpPr>
        <p:spPr>
          <a:xfrm>
            <a:off x="9617273" y="2393156"/>
            <a:ext cx="839358" cy="249492"/>
          </a:xfrm>
          <a:custGeom>
            <a:avLst/>
            <a:gdLst/>
            <a:ahLst/>
            <a:cxnLst/>
            <a:rect l="0" t="0" r="0" b="0"/>
            <a:pathLst>
              <a:path w="839358" h="249492">
                <a:moveTo>
                  <a:pt x="0" y="0"/>
                </a:moveTo>
                <a:lnTo>
                  <a:pt x="0" y="249491"/>
                </a:lnTo>
                <a:lnTo>
                  <a:pt x="0" y="219546"/>
                </a:lnTo>
                <a:lnTo>
                  <a:pt x="1984" y="212841"/>
                </a:lnTo>
                <a:lnTo>
                  <a:pt x="5291" y="206386"/>
                </a:lnTo>
                <a:lnTo>
                  <a:pt x="9480" y="200098"/>
                </a:lnTo>
                <a:lnTo>
                  <a:pt x="15250" y="192930"/>
                </a:lnTo>
                <a:lnTo>
                  <a:pt x="22074" y="185175"/>
                </a:lnTo>
                <a:lnTo>
                  <a:pt x="29599" y="177028"/>
                </a:lnTo>
                <a:lnTo>
                  <a:pt x="42552" y="168620"/>
                </a:lnTo>
                <a:lnTo>
                  <a:pt x="59126" y="160039"/>
                </a:lnTo>
                <a:lnTo>
                  <a:pt x="78113" y="151341"/>
                </a:lnTo>
                <a:lnTo>
                  <a:pt x="102677" y="143558"/>
                </a:lnTo>
                <a:lnTo>
                  <a:pt x="130959" y="136385"/>
                </a:lnTo>
                <a:lnTo>
                  <a:pt x="161719" y="129619"/>
                </a:lnTo>
                <a:lnTo>
                  <a:pt x="196118" y="123123"/>
                </a:lnTo>
                <a:lnTo>
                  <a:pt x="271380" y="110615"/>
                </a:lnTo>
                <a:lnTo>
                  <a:pt x="308911" y="105493"/>
                </a:lnTo>
                <a:lnTo>
                  <a:pt x="416635" y="93545"/>
                </a:lnTo>
                <a:lnTo>
                  <a:pt x="481173" y="86885"/>
                </a:lnTo>
                <a:lnTo>
                  <a:pt x="509298" y="84713"/>
                </a:lnTo>
                <a:lnTo>
                  <a:pt x="534993" y="83264"/>
                </a:lnTo>
                <a:lnTo>
                  <a:pt x="579088" y="81655"/>
                </a:lnTo>
                <a:lnTo>
                  <a:pt x="628208" y="80749"/>
                </a:lnTo>
                <a:lnTo>
                  <a:pt x="662186" y="80537"/>
                </a:lnTo>
                <a:lnTo>
                  <a:pt x="677599" y="81473"/>
                </a:lnTo>
                <a:lnTo>
                  <a:pt x="691841" y="83089"/>
                </a:lnTo>
                <a:lnTo>
                  <a:pt x="717259" y="87530"/>
                </a:lnTo>
                <a:lnTo>
                  <a:pt x="738477" y="92811"/>
                </a:lnTo>
                <a:lnTo>
                  <a:pt x="746317" y="96601"/>
                </a:lnTo>
                <a:lnTo>
                  <a:pt x="752537" y="101112"/>
                </a:lnTo>
                <a:lnTo>
                  <a:pt x="757676" y="106103"/>
                </a:lnTo>
                <a:lnTo>
                  <a:pt x="762093" y="111415"/>
                </a:lnTo>
                <a:lnTo>
                  <a:pt x="766030" y="116941"/>
                </a:lnTo>
                <a:lnTo>
                  <a:pt x="769648" y="122609"/>
                </a:lnTo>
                <a:lnTo>
                  <a:pt x="773052" y="128372"/>
                </a:lnTo>
                <a:lnTo>
                  <a:pt x="776312" y="134199"/>
                </a:lnTo>
                <a:lnTo>
                  <a:pt x="779478" y="140067"/>
                </a:lnTo>
                <a:lnTo>
                  <a:pt x="781591" y="144972"/>
                </a:lnTo>
                <a:lnTo>
                  <a:pt x="782997" y="149234"/>
                </a:lnTo>
                <a:lnTo>
                  <a:pt x="784561" y="156615"/>
                </a:lnTo>
                <a:lnTo>
                  <a:pt x="785256" y="163203"/>
                </a:lnTo>
                <a:lnTo>
                  <a:pt x="786433" y="166349"/>
                </a:lnTo>
                <a:lnTo>
                  <a:pt x="790388" y="172490"/>
                </a:lnTo>
                <a:lnTo>
                  <a:pt x="794358" y="178058"/>
                </a:lnTo>
                <a:lnTo>
                  <a:pt x="799369" y="173695"/>
                </a:lnTo>
                <a:lnTo>
                  <a:pt x="804404" y="166164"/>
                </a:lnTo>
                <a:lnTo>
                  <a:pt x="807136" y="161378"/>
                </a:lnTo>
                <a:lnTo>
                  <a:pt x="808957" y="155210"/>
                </a:lnTo>
                <a:lnTo>
                  <a:pt x="810173" y="148122"/>
                </a:lnTo>
                <a:lnTo>
                  <a:pt x="810982" y="140420"/>
                </a:lnTo>
                <a:lnTo>
                  <a:pt x="812514" y="132308"/>
                </a:lnTo>
                <a:lnTo>
                  <a:pt x="814527" y="123925"/>
                </a:lnTo>
                <a:lnTo>
                  <a:pt x="816861" y="115359"/>
                </a:lnTo>
                <a:lnTo>
                  <a:pt x="818417" y="107664"/>
                </a:lnTo>
                <a:lnTo>
                  <a:pt x="819455" y="100549"/>
                </a:lnTo>
                <a:lnTo>
                  <a:pt x="820147" y="93822"/>
                </a:lnTo>
                <a:lnTo>
                  <a:pt x="821600" y="87353"/>
                </a:lnTo>
                <a:lnTo>
                  <a:pt x="823561" y="81055"/>
                </a:lnTo>
                <a:lnTo>
                  <a:pt x="825861" y="74873"/>
                </a:lnTo>
                <a:lnTo>
                  <a:pt x="827394" y="68767"/>
                </a:lnTo>
                <a:lnTo>
                  <a:pt x="828416" y="62712"/>
                </a:lnTo>
                <a:lnTo>
                  <a:pt x="830425" y="44962"/>
                </a:lnTo>
                <a:lnTo>
                  <a:pt x="830457" y="61846"/>
                </a:lnTo>
                <a:lnTo>
                  <a:pt x="831450" y="67027"/>
                </a:lnTo>
                <a:lnTo>
                  <a:pt x="833105" y="72466"/>
                </a:lnTo>
                <a:lnTo>
                  <a:pt x="835199" y="78076"/>
                </a:lnTo>
                <a:lnTo>
                  <a:pt x="836596" y="82809"/>
                </a:lnTo>
                <a:lnTo>
                  <a:pt x="837528" y="86956"/>
                </a:lnTo>
                <a:lnTo>
                  <a:pt x="838149" y="90713"/>
                </a:lnTo>
                <a:lnTo>
                  <a:pt x="838562" y="95202"/>
                </a:lnTo>
                <a:lnTo>
                  <a:pt x="838838" y="100179"/>
                </a:lnTo>
                <a:lnTo>
                  <a:pt x="839145" y="111000"/>
                </a:lnTo>
                <a:lnTo>
                  <a:pt x="839357" y="135272"/>
                </a:lnTo>
                <a:lnTo>
                  <a:pt x="838376" y="138799"/>
                </a:lnTo>
                <a:lnTo>
                  <a:pt x="834641" y="145363"/>
                </a:lnTo>
                <a:lnTo>
                  <a:pt x="830460" y="151805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Annotation128"/>
          <p:cNvSpPr/>
          <p:nvPr/>
        </p:nvSpPr>
        <p:spPr>
          <a:xfrm>
            <a:off x="7661672" y="2393954"/>
            <a:ext cx="2768592" cy="202657"/>
          </a:xfrm>
          <a:custGeom>
            <a:avLst/>
            <a:gdLst/>
            <a:ahLst/>
            <a:cxnLst/>
            <a:rect l="0" t="0" r="0" b="0"/>
            <a:pathLst>
              <a:path w="2768592" h="202657">
                <a:moveTo>
                  <a:pt x="0" y="133147"/>
                </a:moveTo>
                <a:lnTo>
                  <a:pt x="63107" y="130501"/>
                </a:lnTo>
                <a:lnTo>
                  <a:pt x="118337" y="126018"/>
                </a:lnTo>
                <a:lnTo>
                  <a:pt x="195800" y="120719"/>
                </a:lnTo>
                <a:lnTo>
                  <a:pt x="371325" y="112157"/>
                </a:lnTo>
                <a:lnTo>
                  <a:pt x="519574" y="100998"/>
                </a:lnTo>
                <a:lnTo>
                  <a:pt x="1034702" y="54955"/>
                </a:lnTo>
                <a:lnTo>
                  <a:pt x="1539835" y="18157"/>
                </a:lnTo>
                <a:lnTo>
                  <a:pt x="1756264" y="8288"/>
                </a:lnTo>
                <a:lnTo>
                  <a:pt x="1972179" y="3240"/>
                </a:lnTo>
                <a:lnTo>
                  <a:pt x="2373391" y="0"/>
                </a:lnTo>
                <a:lnTo>
                  <a:pt x="2520963" y="2202"/>
                </a:lnTo>
                <a:lnTo>
                  <a:pt x="2582541" y="4179"/>
                </a:lnTo>
                <a:lnTo>
                  <a:pt x="2630538" y="6489"/>
                </a:lnTo>
                <a:lnTo>
                  <a:pt x="2702388" y="11701"/>
                </a:lnTo>
                <a:lnTo>
                  <a:pt x="2714406" y="14480"/>
                </a:lnTo>
                <a:lnTo>
                  <a:pt x="2712492" y="17325"/>
                </a:lnTo>
                <a:lnTo>
                  <a:pt x="2701299" y="20214"/>
                </a:lnTo>
                <a:lnTo>
                  <a:pt x="2672998" y="24124"/>
                </a:lnTo>
                <a:lnTo>
                  <a:pt x="2585992" y="33760"/>
                </a:lnTo>
                <a:lnTo>
                  <a:pt x="2524690" y="38116"/>
                </a:lnTo>
                <a:lnTo>
                  <a:pt x="1189409" y="112348"/>
                </a:lnTo>
                <a:lnTo>
                  <a:pt x="1010168" y="126880"/>
                </a:lnTo>
                <a:lnTo>
                  <a:pt x="706658" y="155722"/>
                </a:lnTo>
                <a:lnTo>
                  <a:pt x="599819" y="168316"/>
                </a:lnTo>
                <a:lnTo>
                  <a:pt x="554661" y="174452"/>
                </a:lnTo>
                <a:lnTo>
                  <a:pt x="521578" y="179535"/>
                </a:lnTo>
                <a:lnTo>
                  <a:pt x="496546" y="183916"/>
                </a:lnTo>
                <a:lnTo>
                  <a:pt x="476882" y="187829"/>
                </a:lnTo>
                <a:lnTo>
                  <a:pt x="469726" y="191430"/>
                </a:lnTo>
                <a:lnTo>
                  <a:pt x="470908" y="194823"/>
                </a:lnTo>
                <a:lnTo>
                  <a:pt x="477650" y="198077"/>
                </a:lnTo>
                <a:lnTo>
                  <a:pt x="562984" y="202656"/>
                </a:lnTo>
                <a:lnTo>
                  <a:pt x="610471" y="201315"/>
                </a:lnTo>
                <a:lnTo>
                  <a:pt x="1350048" y="165814"/>
                </a:lnTo>
                <a:lnTo>
                  <a:pt x="1697244" y="155835"/>
                </a:lnTo>
                <a:lnTo>
                  <a:pt x="2423102" y="151195"/>
                </a:lnTo>
                <a:lnTo>
                  <a:pt x="2536112" y="153736"/>
                </a:lnTo>
                <a:lnTo>
                  <a:pt x="2644215" y="158173"/>
                </a:lnTo>
                <a:lnTo>
                  <a:pt x="2738564" y="163452"/>
                </a:lnTo>
                <a:lnTo>
                  <a:pt x="2768591" y="166460"/>
                </a:lnTo>
                <a:lnTo>
                  <a:pt x="2765485" y="167262"/>
                </a:lnTo>
                <a:lnTo>
                  <a:pt x="2701181" y="168153"/>
                </a:lnTo>
                <a:lnTo>
                  <a:pt x="2652083" y="168391"/>
                </a:lnTo>
                <a:lnTo>
                  <a:pt x="1445812" y="159967"/>
                </a:lnTo>
                <a:lnTo>
                  <a:pt x="1391506" y="160949"/>
                </a:lnTo>
                <a:lnTo>
                  <a:pt x="1204107" y="167628"/>
                </a:lnTo>
                <a:lnTo>
                  <a:pt x="1177764" y="165670"/>
                </a:lnTo>
                <a:lnTo>
                  <a:pt x="1172131" y="163759"/>
                </a:lnTo>
                <a:lnTo>
                  <a:pt x="1175319" y="162485"/>
                </a:lnTo>
                <a:lnTo>
                  <a:pt x="1243568" y="157794"/>
                </a:lnTo>
                <a:lnTo>
                  <a:pt x="1303783" y="152039"/>
                </a:lnTo>
                <a:lnTo>
                  <a:pt x="1437680" y="133147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Annotation129"/>
          <p:cNvSpPr/>
          <p:nvPr/>
        </p:nvSpPr>
        <p:spPr>
          <a:xfrm>
            <a:off x="5947592" y="2777165"/>
            <a:ext cx="321049" cy="339247"/>
          </a:xfrm>
          <a:custGeom>
            <a:avLst/>
            <a:gdLst/>
            <a:ahLst/>
            <a:cxnLst/>
            <a:rect l="0" t="0" r="0" b="0"/>
            <a:pathLst>
              <a:path w="321049" h="339247">
                <a:moveTo>
                  <a:pt x="249611" y="8897"/>
                </a:moveTo>
                <a:lnTo>
                  <a:pt x="249611" y="335"/>
                </a:lnTo>
                <a:lnTo>
                  <a:pt x="241922" y="0"/>
                </a:lnTo>
                <a:lnTo>
                  <a:pt x="236308" y="4718"/>
                </a:lnTo>
                <a:lnTo>
                  <a:pt x="231130" y="12331"/>
                </a:lnTo>
                <a:lnTo>
                  <a:pt x="228362" y="17140"/>
                </a:lnTo>
                <a:lnTo>
                  <a:pt x="223538" y="23322"/>
                </a:lnTo>
                <a:lnTo>
                  <a:pt x="217347" y="30420"/>
                </a:lnTo>
                <a:lnTo>
                  <a:pt x="210242" y="38129"/>
                </a:lnTo>
                <a:lnTo>
                  <a:pt x="202529" y="48228"/>
                </a:lnTo>
                <a:lnTo>
                  <a:pt x="194410" y="59923"/>
                </a:lnTo>
                <a:lnTo>
                  <a:pt x="186021" y="72680"/>
                </a:lnTo>
                <a:lnTo>
                  <a:pt x="175468" y="86146"/>
                </a:lnTo>
                <a:lnTo>
                  <a:pt x="163471" y="100084"/>
                </a:lnTo>
                <a:lnTo>
                  <a:pt x="150513" y="114337"/>
                </a:lnTo>
                <a:lnTo>
                  <a:pt x="122885" y="143402"/>
                </a:lnTo>
                <a:lnTo>
                  <a:pt x="32744" y="234626"/>
                </a:lnTo>
                <a:lnTo>
                  <a:pt x="22682" y="245704"/>
                </a:lnTo>
                <a:lnTo>
                  <a:pt x="13988" y="256065"/>
                </a:lnTo>
                <a:lnTo>
                  <a:pt x="6209" y="265950"/>
                </a:lnTo>
                <a:lnTo>
                  <a:pt x="2015" y="274523"/>
                </a:lnTo>
                <a:lnTo>
                  <a:pt x="211" y="282224"/>
                </a:lnTo>
                <a:lnTo>
                  <a:pt x="0" y="289341"/>
                </a:lnTo>
                <a:lnTo>
                  <a:pt x="852" y="296071"/>
                </a:lnTo>
                <a:lnTo>
                  <a:pt x="2412" y="302542"/>
                </a:lnTo>
                <a:lnTo>
                  <a:pt x="4444" y="308840"/>
                </a:lnTo>
                <a:lnTo>
                  <a:pt x="8776" y="314031"/>
                </a:lnTo>
                <a:lnTo>
                  <a:pt x="14640" y="318484"/>
                </a:lnTo>
                <a:lnTo>
                  <a:pt x="21526" y="322445"/>
                </a:lnTo>
                <a:lnTo>
                  <a:pt x="30086" y="326077"/>
                </a:lnTo>
                <a:lnTo>
                  <a:pt x="39761" y="329491"/>
                </a:lnTo>
                <a:lnTo>
                  <a:pt x="50179" y="332759"/>
                </a:lnTo>
                <a:lnTo>
                  <a:pt x="62086" y="334938"/>
                </a:lnTo>
                <a:lnTo>
                  <a:pt x="74985" y="336391"/>
                </a:lnTo>
                <a:lnTo>
                  <a:pt x="88546" y="337359"/>
                </a:lnTo>
                <a:lnTo>
                  <a:pt x="101555" y="338005"/>
                </a:lnTo>
                <a:lnTo>
                  <a:pt x="126592" y="338722"/>
                </a:lnTo>
                <a:lnTo>
                  <a:pt x="201871" y="339246"/>
                </a:lnTo>
                <a:lnTo>
                  <a:pt x="211831" y="338270"/>
                </a:lnTo>
                <a:lnTo>
                  <a:pt x="221447" y="336628"/>
                </a:lnTo>
                <a:lnTo>
                  <a:pt x="230836" y="334541"/>
                </a:lnTo>
                <a:lnTo>
                  <a:pt x="240071" y="333149"/>
                </a:lnTo>
                <a:lnTo>
                  <a:pt x="249203" y="332221"/>
                </a:lnTo>
                <a:lnTo>
                  <a:pt x="258269" y="331603"/>
                </a:lnTo>
                <a:lnTo>
                  <a:pt x="273633" y="330916"/>
                </a:lnTo>
                <a:lnTo>
                  <a:pt x="280509" y="330733"/>
                </a:lnTo>
                <a:lnTo>
                  <a:pt x="286084" y="329619"/>
                </a:lnTo>
                <a:lnTo>
                  <a:pt x="294925" y="325735"/>
                </a:lnTo>
                <a:lnTo>
                  <a:pt x="310221" y="317970"/>
                </a:lnTo>
                <a:lnTo>
                  <a:pt x="313830" y="314164"/>
                </a:lnTo>
                <a:lnTo>
                  <a:pt x="316237" y="309643"/>
                </a:lnTo>
                <a:lnTo>
                  <a:pt x="318909" y="299328"/>
                </a:lnTo>
                <a:lnTo>
                  <a:pt x="319622" y="293799"/>
                </a:lnTo>
                <a:lnTo>
                  <a:pt x="321048" y="276788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Annotation130"/>
          <p:cNvSpPr/>
          <p:nvPr/>
        </p:nvSpPr>
        <p:spPr>
          <a:xfrm>
            <a:off x="6305886" y="2911078"/>
            <a:ext cx="346160" cy="168942"/>
          </a:xfrm>
          <a:custGeom>
            <a:avLst/>
            <a:gdLst/>
            <a:ahLst/>
            <a:cxnLst/>
            <a:rect l="0" t="0" r="0" b="0"/>
            <a:pathLst>
              <a:path w="346160" h="168942">
                <a:moveTo>
                  <a:pt x="105629" y="0"/>
                </a:moveTo>
                <a:lnTo>
                  <a:pt x="93200" y="12429"/>
                </a:lnTo>
                <a:lnTo>
                  <a:pt x="90398" y="16223"/>
                </a:lnTo>
                <a:lnTo>
                  <a:pt x="87538" y="20737"/>
                </a:lnTo>
                <a:lnTo>
                  <a:pt x="84639" y="25731"/>
                </a:lnTo>
                <a:lnTo>
                  <a:pt x="76126" y="39217"/>
                </a:lnTo>
                <a:lnTo>
                  <a:pt x="71078" y="46981"/>
                </a:lnTo>
                <a:lnTo>
                  <a:pt x="64736" y="55133"/>
                </a:lnTo>
                <a:lnTo>
                  <a:pt x="57531" y="63545"/>
                </a:lnTo>
                <a:lnTo>
                  <a:pt x="49751" y="72128"/>
                </a:lnTo>
                <a:lnTo>
                  <a:pt x="43573" y="80828"/>
                </a:lnTo>
                <a:lnTo>
                  <a:pt x="38461" y="89604"/>
                </a:lnTo>
                <a:lnTo>
                  <a:pt x="34062" y="98431"/>
                </a:lnTo>
                <a:lnTo>
                  <a:pt x="29144" y="107293"/>
                </a:lnTo>
                <a:lnTo>
                  <a:pt x="23882" y="116177"/>
                </a:lnTo>
                <a:lnTo>
                  <a:pt x="18388" y="125076"/>
                </a:lnTo>
                <a:lnTo>
                  <a:pt x="14727" y="132994"/>
                </a:lnTo>
                <a:lnTo>
                  <a:pt x="12285" y="140256"/>
                </a:lnTo>
                <a:lnTo>
                  <a:pt x="10658" y="147082"/>
                </a:lnTo>
                <a:lnTo>
                  <a:pt x="8581" y="152625"/>
                </a:lnTo>
                <a:lnTo>
                  <a:pt x="6204" y="157312"/>
                </a:lnTo>
                <a:lnTo>
                  <a:pt x="0" y="167224"/>
                </a:lnTo>
                <a:lnTo>
                  <a:pt x="483" y="168038"/>
                </a:lnTo>
                <a:lnTo>
                  <a:pt x="1798" y="168580"/>
                </a:lnTo>
                <a:lnTo>
                  <a:pt x="3666" y="168941"/>
                </a:lnTo>
                <a:lnTo>
                  <a:pt x="5904" y="168190"/>
                </a:lnTo>
                <a:lnTo>
                  <a:pt x="11036" y="164709"/>
                </a:lnTo>
                <a:lnTo>
                  <a:pt x="14786" y="161400"/>
                </a:lnTo>
                <a:lnTo>
                  <a:pt x="24244" y="152431"/>
                </a:lnTo>
                <a:lnTo>
                  <a:pt x="35985" y="140966"/>
                </a:lnTo>
                <a:lnTo>
                  <a:pt x="41341" y="137633"/>
                </a:lnTo>
                <a:lnTo>
                  <a:pt x="47887" y="134420"/>
                </a:lnTo>
                <a:lnTo>
                  <a:pt x="55228" y="131285"/>
                </a:lnTo>
                <a:lnTo>
                  <a:pt x="61114" y="128203"/>
                </a:lnTo>
                <a:lnTo>
                  <a:pt x="66031" y="125156"/>
                </a:lnTo>
                <a:lnTo>
                  <a:pt x="70300" y="122133"/>
                </a:lnTo>
                <a:lnTo>
                  <a:pt x="80337" y="118773"/>
                </a:lnTo>
                <a:lnTo>
                  <a:pt x="85791" y="117878"/>
                </a:lnTo>
                <a:lnTo>
                  <a:pt x="91412" y="117280"/>
                </a:lnTo>
                <a:lnTo>
                  <a:pt x="97143" y="116882"/>
                </a:lnTo>
                <a:lnTo>
                  <a:pt x="102948" y="116617"/>
                </a:lnTo>
                <a:lnTo>
                  <a:pt x="107811" y="117432"/>
                </a:lnTo>
                <a:lnTo>
                  <a:pt x="115859" y="120984"/>
                </a:lnTo>
                <a:lnTo>
                  <a:pt x="130709" y="128562"/>
                </a:lnTo>
                <a:lnTo>
                  <a:pt x="135248" y="131348"/>
                </a:lnTo>
                <a:lnTo>
                  <a:pt x="139266" y="134198"/>
                </a:lnTo>
                <a:lnTo>
                  <a:pt x="142937" y="137090"/>
                </a:lnTo>
                <a:lnTo>
                  <a:pt x="147368" y="140011"/>
                </a:lnTo>
                <a:lnTo>
                  <a:pt x="152307" y="142950"/>
                </a:lnTo>
                <a:lnTo>
                  <a:pt x="157583" y="145901"/>
                </a:lnTo>
                <a:lnTo>
                  <a:pt x="162094" y="148861"/>
                </a:lnTo>
                <a:lnTo>
                  <a:pt x="166093" y="151827"/>
                </a:lnTo>
                <a:lnTo>
                  <a:pt x="169751" y="154796"/>
                </a:lnTo>
                <a:lnTo>
                  <a:pt x="174174" y="156776"/>
                </a:lnTo>
                <a:lnTo>
                  <a:pt x="184380" y="158975"/>
                </a:lnTo>
                <a:lnTo>
                  <a:pt x="189880" y="159561"/>
                </a:lnTo>
                <a:lnTo>
                  <a:pt x="195531" y="159952"/>
                </a:lnTo>
                <a:lnTo>
                  <a:pt x="201282" y="160213"/>
                </a:lnTo>
                <a:lnTo>
                  <a:pt x="208093" y="158402"/>
                </a:lnTo>
                <a:lnTo>
                  <a:pt x="215611" y="155211"/>
                </a:lnTo>
                <a:lnTo>
                  <a:pt x="223598" y="151099"/>
                </a:lnTo>
                <a:lnTo>
                  <a:pt x="231901" y="146373"/>
                </a:lnTo>
                <a:lnTo>
                  <a:pt x="240412" y="141238"/>
                </a:lnTo>
                <a:lnTo>
                  <a:pt x="257806" y="130241"/>
                </a:lnTo>
                <a:lnTo>
                  <a:pt x="275459" y="118739"/>
                </a:lnTo>
                <a:lnTo>
                  <a:pt x="283341" y="112894"/>
                </a:lnTo>
                <a:lnTo>
                  <a:pt x="290580" y="107013"/>
                </a:lnTo>
                <a:lnTo>
                  <a:pt x="297391" y="101107"/>
                </a:lnTo>
                <a:lnTo>
                  <a:pt x="303916" y="95186"/>
                </a:lnTo>
                <a:lnTo>
                  <a:pt x="316457" y="83315"/>
                </a:lnTo>
                <a:lnTo>
                  <a:pt x="321588" y="77372"/>
                </a:lnTo>
                <a:lnTo>
                  <a:pt x="326000" y="71425"/>
                </a:lnTo>
                <a:lnTo>
                  <a:pt x="329933" y="65476"/>
                </a:lnTo>
                <a:lnTo>
                  <a:pt x="333548" y="60518"/>
                </a:lnTo>
                <a:lnTo>
                  <a:pt x="336950" y="56220"/>
                </a:lnTo>
                <a:lnTo>
                  <a:pt x="340211" y="52363"/>
                </a:lnTo>
                <a:lnTo>
                  <a:pt x="342384" y="48799"/>
                </a:lnTo>
                <a:lnTo>
                  <a:pt x="343833" y="45431"/>
                </a:lnTo>
                <a:lnTo>
                  <a:pt x="346159" y="37637"/>
                </a:lnTo>
                <a:lnTo>
                  <a:pt x="345358" y="36997"/>
                </a:lnTo>
                <a:lnTo>
                  <a:pt x="337802" y="35719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Annotation131"/>
          <p:cNvSpPr/>
          <p:nvPr/>
        </p:nvSpPr>
        <p:spPr>
          <a:xfrm>
            <a:off x="6861886" y="2915108"/>
            <a:ext cx="237217" cy="183340"/>
          </a:xfrm>
          <a:custGeom>
            <a:avLst/>
            <a:gdLst/>
            <a:ahLst/>
            <a:cxnLst/>
            <a:rect l="0" t="0" r="0" b="0"/>
            <a:pathLst>
              <a:path w="237217" h="183340">
                <a:moveTo>
                  <a:pt x="237216" y="13829"/>
                </a:moveTo>
                <a:lnTo>
                  <a:pt x="232475" y="13829"/>
                </a:lnTo>
                <a:lnTo>
                  <a:pt x="230086" y="12837"/>
                </a:lnTo>
                <a:lnTo>
                  <a:pt x="224786" y="9089"/>
                </a:lnTo>
                <a:lnTo>
                  <a:pt x="221984" y="7692"/>
                </a:lnTo>
                <a:lnTo>
                  <a:pt x="216224" y="6141"/>
                </a:lnTo>
                <a:lnTo>
                  <a:pt x="212307" y="4735"/>
                </a:lnTo>
                <a:lnTo>
                  <a:pt x="207712" y="2806"/>
                </a:lnTo>
                <a:lnTo>
                  <a:pt x="202663" y="527"/>
                </a:lnTo>
                <a:lnTo>
                  <a:pt x="196320" y="0"/>
                </a:lnTo>
                <a:lnTo>
                  <a:pt x="189116" y="641"/>
                </a:lnTo>
                <a:lnTo>
                  <a:pt x="181337" y="2061"/>
                </a:lnTo>
                <a:lnTo>
                  <a:pt x="172182" y="3999"/>
                </a:lnTo>
                <a:lnTo>
                  <a:pt x="151426" y="8799"/>
                </a:lnTo>
                <a:lnTo>
                  <a:pt x="139342" y="12460"/>
                </a:lnTo>
                <a:lnTo>
                  <a:pt x="126327" y="16885"/>
                </a:lnTo>
                <a:lnTo>
                  <a:pt x="98634" y="27094"/>
                </a:lnTo>
                <a:lnTo>
                  <a:pt x="69791" y="38245"/>
                </a:lnTo>
                <a:lnTo>
                  <a:pt x="57137" y="43997"/>
                </a:lnTo>
                <a:lnTo>
                  <a:pt x="45726" y="49817"/>
                </a:lnTo>
                <a:lnTo>
                  <a:pt x="26101" y="60581"/>
                </a:lnTo>
                <a:lnTo>
                  <a:pt x="10764" y="68673"/>
                </a:lnTo>
                <a:lnTo>
                  <a:pt x="5881" y="72220"/>
                </a:lnTo>
                <a:lnTo>
                  <a:pt x="2624" y="75577"/>
                </a:lnTo>
                <a:lnTo>
                  <a:pt x="454" y="78807"/>
                </a:lnTo>
                <a:lnTo>
                  <a:pt x="0" y="81952"/>
                </a:lnTo>
                <a:lnTo>
                  <a:pt x="689" y="85041"/>
                </a:lnTo>
                <a:lnTo>
                  <a:pt x="2141" y="88093"/>
                </a:lnTo>
                <a:lnTo>
                  <a:pt x="6085" y="91120"/>
                </a:lnTo>
                <a:lnTo>
                  <a:pt x="11691" y="94130"/>
                </a:lnTo>
                <a:lnTo>
                  <a:pt x="18403" y="97128"/>
                </a:lnTo>
                <a:lnTo>
                  <a:pt x="27842" y="100120"/>
                </a:lnTo>
                <a:lnTo>
                  <a:pt x="39094" y="103106"/>
                </a:lnTo>
                <a:lnTo>
                  <a:pt x="51556" y="106089"/>
                </a:lnTo>
                <a:lnTo>
                  <a:pt x="64825" y="108078"/>
                </a:lnTo>
                <a:lnTo>
                  <a:pt x="78631" y="109404"/>
                </a:lnTo>
                <a:lnTo>
                  <a:pt x="92798" y="110288"/>
                </a:lnTo>
                <a:lnTo>
                  <a:pt x="107203" y="111870"/>
                </a:lnTo>
                <a:lnTo>
                  <a:pt x="121767" y="113916"/>
                </a:lnTo>
                <a:lnTo>
                  <a:pt x="136437" y="116272"/>
                </a:lnTo>
                <a:lnTo>
                  <a:pt x="150186" y="117843"/>
                </a:lnTo>
                <a:lnTo>
                  <a:pt x="163321" y="118891"/>
                </a:lnTo>
                <a:lnTo>
                  <a:pt x="176046" y="119589"/>
                </a:lnTo>
                <a:lnTo>
                  <a:pt x="187505" y="121047"/>
                </a:lnTo>
                <a:lnTo>
                  <a:pt x="198123" y="123011"/>
                </a:lnTo>
                <a:lnTo>
                  <a:pt x="208177" y="125312"/>
                </a:lnTo>
                <a:lnTo>
                  <a:pt x="215872" y="127839"/>
                </a:lnTo>
                <a:lnTo>
                  <a:pt x="221994" y="130515"/>
                </a:lnTo>
                <a:lnTo>
                  <a:pt x="227068" y="133292"/>
                </a:lnTo>
                <a:lnTo>
                  <a:pt x="230450" y="136135"/>
                </a:lnTo>
                <a:lnTo>
                  <a:pt x="232704" y="139022"/>
                </a:lnTo>
                <a:lnTo>
                  <a:pt x="234209" y="141940"/>
                </a:lnTo>
                <a:lnTo>
                  <a:pt x="233226" y="144877"/>
                </a:lnTo>
                <a:lnTo>
                  <a:pt x="230587" y="147827"/>
                </a:lnTo>
                <a:lnTo>
                  <a:pt x="226843" y="150786"/>
                </a:lnTo>
                <a:lnTo>
                  <a:pt x="221371" y="153751"/>
                </a:lnTo>
                <a:lnTo>
                  <a:pt x="214745" y="156720"/>
                </a:lnTo>
                <a:lnTo>
                  <a:pt x="207352" y="159691"/>
                </a:lnTo>
                <a:lnTo>
                  <a:pt x="198455" y="162664"/>
                </a:lnTo>
                <a:lnTo>
                  <a:pt x="188556" y="165639"/>
                </a:lnTo>
                <a:lnTo>
                  <a:pt x="166971" y="171589"/>
                </a:lnTo>
                <a:lnTo>
                  <a:pt x="144149" y="177541"/>
                </a:lnTo>
                <a:lnTo>
                  <a:pt x="133499" y="179525"/>
                </a:lnTo>
                <a:lnTo>
                  <a:pt x="123423" y="180848"/>
                </a:lnTo>
                <a:lnTo>
                  <a:pt x="113728" y="181730"/>
                </a:lnTo>
                <a:lnTo>
                  <a:pt x="105281" y="182317"/>
                </a:lnTo>
                <a:lnTo>
                  <a:pt x="97665" y="182710"/>
                </a:lnTo>
                <a:lnTo>
                  <a:pt x="80112" y="183261"/>
                </a:lnTo>
                <a:lnTo>
                  <a:pt x="75925" y="183339"/>
                </a:lnTo>
                <a:lnTo>
                  <a:pt x="73133" y="181406"/>
                </a:lnTo>
                <a:lnTo>
                  <a:pt x="71272" y="178133"/>
                </a:lnTo>
                <a:lnTo>
                  <a:pt x="67552" y="165634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Annotation132"/>
          <p:cNvSpPr/>
          <p:nvPr/>
        </p:nvSpPr>
        <p:spPr>
          <a:xfrm>
            <a:off x="7031803" y="2839640"/>
            <a:ext cx="76229" cy="321470"/>
          </a:xfrm>
          <a:custGeom>
            <a:avLst/>
            <a:gdLst/>
            <a:ahLst/>
            <a:cxnLst/>
            <a:rect l="0" t="0" r="0" b="0"/>
            <a:pathLst>
              <a:path w="76229" h="321470">
                <a:moveTo>
                  <a:pt x="76228" y="0"/>
                </a:moveTo>
                <a:lnTo>
                  <a:pt x="62666" y="0"/>
                </a:lnTo>
                <a:lnTo>
                  <a:pt x="61234" y="2977"/>
                </a:lnTo>
                <a:lnTo>
                  <a:pt x="60280" y="7938"/>
                </a:lnTo>
                <a:lnTo>
                  <a:pt x="59642" y="14222"/>
                </a:lnTo>
                <a:lnTo>
                  <a:pt x="58225" y="21387"/>
                </a:lnTo>
                <a:lnTo>
                  <a:pt x="56290" y="29141"/>
                </a:lnTo>
                <a:lnTo>
                  <a:pt x="54006" y="37287"/>
                </a:lnTo>
                <a:lnTo>
                  <a:pt x="50500" y="47678"/>
                </a:lnTo>
                <a:lnTo>
                  <a:pt x="41311" y="72454"/>
                </a:lnTo>
                <a:lnTo>
                  <a:pt x="37076" y="86006"/>
                </a:lnTo>
                <a:lnTo>
                  <a:pt x="33259" y="100001"/>
                </a:lnTo>
                <a:lnTo>
                  <a:pt x="29723" y="114293"/>
                </a:lnTo>
                <a:lnTo>
                  <a:pt x="26373" y="129773"/>
                </a:lnTo>
                <a:lnTo>
                  <a:pt x="10842" y="210199"/>
                </a:lnTo>
                <a:lnTo>
                  <a:pt x="8825" y="224469"/>
                </a:lnTo>
                <a:lnTo>
                  <a:pt x="7481" y="237951"/>
                </a:lnTo>
                <a:lnTo>
                  <a:pt x="6584" y="250908"/>
                </a:lnTo>
                <a:lnTo>
                  <a:pt x="4994" y="262522"/>
                </a:lnTo>
                <a:lnTo>
                  <a:pt x="2942" y="273241"/>
                </a:lnTo>
                <a:lnTo>
                  <a:pt x="582" y="283364"/>
                </a:lnTo>
                <a:lnTo>
                  <a:pt x="0" y="292097"/>
                </a:lnTo>
                <a:lnTo>
                  <a:pt x="605" y="299903"/>
                </a:lnTo>
                <a:lnTo>
                  <a:pt x="4791" y="321469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Annotation133"/>
          <p:cNvSpPr/>
          <p:nvPr/>
        </p:nvSpPr>
        <p:spPr>
          <a:xfrm>
            <a:off x="7331891" y="2857500"/>
            <a:ext cx="195837" cy="205310"/>
          </a:xfrm>
          <a:custGeom>
            <a:avLst/>
            <a:gdLst/>
            <a:ahLst/>
            <a:cxnLst/>
            <a:rect l="0" t="0" r="0" b="0"/>
            <a:pathLst>
              <a:path w="195837" h="205310">
                <a:moveTo>
                  <a:pt x="35101" y="0"/>
                </a:moveTo>
                <a:lnTo>
                  <a:pt x="35101" y="17169"/>
                </a:lnTo>
                <a:lnTo>
                  <a:pt x="34109" y="22360"/>
                </a:lnTo>
                <a:lnTo>
                  <a:pt x="32455" y="27805"/>
                </a:lnTo>
                <a:lnTo>
                  <a:pt x="30360" y="33419"/>
                </a:lnTo>
                <a:lnTo>
                  <a:pt x="26980" y="41131"/>
                </a:lnTo>
                <a:lnTo>
                  <a:pt x="17932" y="60283"/>
                </a:lnTo>
                <a:lnTo>
                  <a:pt x="13733" y="70947"/>
                </a:lnTo>
                <a:lnTo>
                  <a:pt x="9941" y="82024"/>
                </a:lnTo>
                <a:lnTo>
                  <a:pt x="6422" y="93378"/>
                </a:lnTo>
                <a:lnTo>
                  <a:pt x="4075" y="103924"/>
                </a:lnTo>
                <a:lnTo>
                  <a:pt x="2510" y="113931"/>
                </a:lnTo>
                <a:lnTo>
                  <a:pt x="1468" y="123579"/>
                </a:lnTo>
                <a:lnTo>
                  <a:pt x="772" y="132988"/>
                </a:lnTo>
                <a:lnTo>
                  <a:pt x="310" y="142236"/>
                </a:lnTo>
                <a:lnTo>
                  <a:pt x="0" y="151379"/>
                </a:lnTo>
                <a:lnTo>
                  <a:pt x="1778" y="160451"/>
                </a:lnTo>
                <a:lnTo>
                  <a:pt x="4949" y="169475"/>
                </a:lnTo>
                <a:lnTo>
                  <a:pt x="9046" y="178467"/>
                </a:lnTo>
                <a:lnTo>
                  <a:pt x="14754" y="185455"/>
                </a:lnTo>
                <a:lnTo>
                  <a:pt x="21537" y="191105"/>
                </a:lnTo>
                <a:lnTo>
                  <a:pt x="29035" y="195865"/>
                </a:lnTo>
                <a:lnTo>
                  <a:pt x="37010" y="199037"/>
                </a:lnTo>
                <a:lnTo>
                  <a:pt x="45302" y="201152"/>
                </a:lnTo>
                <a:lnTo>
                  <a:pt x="53809" y="202562"/>
                </a:lnTo>
                <a:lnTo>
                  <a:pt x="63448" y="203503"/>
                </a:lnTo>
                <a:lnTo>
                  <a:pt x="73843" y="204129"/>
                </a:lnTo>
                <a:lnTo>
                  <a:pt x="95976" y="204826"/>
                </a:lnTo>
                <a:lnTo>
                  <a:pt x="149600" y="205309"/>
                </a:lnTo>
                <a:lnTo>
                  <a:pt x="158066" y="204342"/>
                </a:lnTo>
                <a:lnTo>
                  <a:pt x="165695" y="202704"/>
                </a:lnTo>
                <a:lnTo>
                  <a:pt x="172765" y="200621"/>
                </a:lnTo>
                <a:lnTo>
                  <a:pt x="178471" y="197247"/>
                </a:lnTo>
                <a:lnTo>
                  <a:pt x="183267" y="193014"/>
                </a:lnTo>
                <a:lnTo>
                  <a:pt x="195836" y="178594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Annotation134"/>
          <p:cNvSpPr/>
          <p:nvPr/>
        </p:nvSpPr>
        <p:spPr>
          <a:xfrm>
            <a:off x="7233047" y="2937867"/>
            <a:ext cx="294681" cy="53579"/>
          </a:xfrm>
          <a:custGeom>
            <a:avLst/>
            <a:gdLst/>
            <a:ahLst/>
            <a:cxnLst/>
            <a:rect l="0" t="0" r="0" b="0"/>
            <a:pathLst>
              <a:path w="294681" h="53579">
                <a:moveTo>
                  <a:pt x="0" y="53578"/>
                </a:moveTo>
                <a:lnTo>
                  <a:pt x="0" y="48837"/>
                </a:lnTo>
                <a:lnTo>
                  <a:pt x="1984" y="47441"/>
                </a:lnTo>
                <a:lnTo>
                  <a:pt x="9481" y="45890"/>
                </a:lnTo>
                <a:lnTo>
                  <a:pt x="15250" y="45476"/>
                </a:lnTo>
                <a:lnTo>
                  <a:pt x="22073" y="45200"/>
                </a:lnTo>
                <a:lnTo>
                  <a:pt x="29598" y="45016"/>
                </a:lnTo>
                <a:lnTo>
                  <a:pt x="37591" y="43902"/>
                </a:lnTo>
                <a:lnTo>
                  <a:pt x="45897" y="42166"/>
                </a:lnTo>
                <a:lnTo>
                  <a:pt x="54411" y="40017"/>
                </a:lnTo>
                <a:lnTo>
                  <a:pt x="65047" y="38584"/>
                </a:lnTo>
                <a:lnTo>
                  <a:pt x="77099" y="37629"/>
                </a:lnTo>
                <a:lnTo>
                  <a:pt x="90094" y="36992"/>
                </a:lnTo>
                <a:lnTo>
                  <a:pt x="103718" y="35576"/>
                </a:lnTo>
                <a:lnTo>
                  <a:pt x="117762" y="33639"/>
                </a:lnTo>
                <a:lnTo>
                  <a:pt x="146596" y="28841"/>
                </a:lnTo>
                <a:lnTo>
                  <a:pt x="220363" y="14761"/>
                </a:lnTo>
                <a:lnTo>
                  <a:pt x="294680" y="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Annotation135"/>
          <p:cNvSpPr/>
          <p:nvPr/>
        </p:nvSpPr>
        <p:spPr>
          <a:xfrm>
            <a:off x="7572375" y="2920008"/>
            <a:ext cx="118722" cy="141786"/>
          </a:xfrm>
          <a:custGeom>
            <a:avLst/>
            <a:gdLst/>
            <a:ahLst/>
            <a:cxnLst/>
            <a:rect l="0" t="0" r="0" b="0"/>
            <a:pathLst>
              <a:path w="118722" h="141786">
                <a:moveTo>
                  <a:pt x="44648" y="0"/>
                </a:moveTo>
                <a:lnTo>
                  <a:pt x="39908" y="4740"/>
                </a:lnTo>
                <a:lnTo>
                  <a:pt x="37519" y="8121"/>
                </a:lnTo>
                <a:lnTo>
                  <a:pt x="34935" y="12359"/>
                </a:lnTo>
                <a:lnTo>
                  <a:pt x="32219" y="17169"/>
                </a:lnTo>
                <a:lnTo>
                  <a:pt x="28425" y="23352"/>
                </a:lnTo>
                <a:lnTo>
                  <a:pt x="18917" y="38160"/>
                </a:lnTo>
                <a:lnTo>
                  <a:pt x="14595" y="46276"/>
                </a:lnTo>
                <a:lnTo>
                  <a:pt x="10723" y="54663"/>
                </a:lnTo>
                <a:lnTo>
                  <a:pt x="7148" y="63231"/>
                </a:lnTo>
                <a:lnTo>
                  <a:pt x="4765" y="71919"/>
                </a:lnTo>
                <a:lnTo>
                  <a:pt x="3177" y="80688"/>
                </a:lnTo>
                <a:lnTo>
                  <a:pt x="2118" y="89511"/>
                </a:lnTo>
                <a:lnTo>
                  <a:pt x="2404" y="97376"/>
                </a:lnTo>
                <a:lnTo>
                  <a:pt x="3586" y="104605"/>
                </a:lnTo>
                <a:lnTo>
                  <a:pt x="5368" y="111409"/>
                </a:lnTo>
                <a:lnTo>
                  <a:pt x="7548" y="117928"/>
                </a:lnTo>
                <a:lnTo>
                  <a:pt x="9992" y="124259"/>
                </a:lnTo>
                <a:lnTo>
                  <a:pt x="12614" y="130464"/>
                </a:lnTo>
                <a:lnTo>
                  <a:pt x="17339" y="134601"/>
                </a:lnTo>
                <a:lnTo>
                  <a:pt x="23465" y="137359"/>
                </a:lnTo>
                <a:lnTo>
                  <a:pt x="30526" y="139198"/>
                </a:lnTo>
                <a:lnTo>
                  <a:pt x="38210" y="140423"/>
                </a:lnTo>
                <a:lnTo>
                  <a:pt x="46309" y="141240"/>
                </a:lnTo>
                <a:lnTo>
                  <a:pt x="54686" y="141785"/>
                </a:lnTo>
                <a:lnTo>
                  <a:pt x="63246" y="141156"/>
                </a:lnTo>
                <a:lnTo>
                  <a:pt x="71930" y="139744"/>
                </a:lnTo>
                <a:lnTo>
                  <a:pt x="80695" y="137811"/>
                </a:lnTo>
                <a:lnTo>
                  <a:pt x="88523" y="135530"/>
                </a:lnTo>
                <a:lnTo>
                  <a:pt x="95727" y="133017"/>
                </a:lnTo>
                <a:lnTo>
                  <a:pt x="102512" y="130350"/>
                </a:lnTo>
                <a:lnTo>
                  <a:pt x="108029" y="126587"/>
                </a:lnTo>
                <a:lnTo>
                  <a:pt x="112699" y="122095"/>
                </a:lnTo>
                <a:lnTo>
                  <a:pt x="116805" y="117115"/>
                </a:lnTo>
                <a:lnTo>
                  <a:pt x="118549" y="111811"/>
                </a:lnTo>
                <a:lnTo>
                  <a:pt x="118721" y="106290"/>
                </a:lnTo>
                <a:lnTo>
                  <a:pt x="117842" y="100626"/>
                </a:lnTo>
                <a:lnTo>
                  <a:pt x="116265" y="94865"/>
                </a:lnTo>
                <a:lnTo>
                  <a:pt x="114221" y="89040"/>
                </a:lnTo>
                <a:lnTo>
                  <a:pt x="111866" y="83172"/>
                </a:lnTo>
                <a:lnTo>
                  <a:pt x="108312" y="77276"/>
                </a:lnTo>
                <a:lnTo>
                  <a:pt x="103958" y="71362"/>
                </a:lnTo>
                <a:lnTo>
                  <a:pt x="99071" y="65433"/>
                </a:lnTo>
                <a:lnTo>
                  <a:pt x="92836" y="60490"/>
                </a:lnTo>
                <a:lnTo>
                  <a:pt x="85703" y="56201"/>
                </a:lnTo>
                <a:lnTo>
                  <a:pt x="77971" y="52350"/>
                </a:lnTo>
                <a:lnTo>
                  <a:pt x="69840" y="48791"/>
                </a:lnTo>
                <a:lnTo>
                  <a:pt x="61443" y="45425"/>
                </a:lnTo>
                <a:lnTo>
                  <a:pt x="52868" y="42190"/>
                </a:lnTo>
                <a:lnTo>
                  <a:pt x="43183" y="40033"/>
                </a:lnTo>
                <a:lnTo>
                  <a:pt x="32758" y="38594"/>
                </a:lnTo>
                <a:lnTo>
                  <a:pt x="0" y="35718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Annotation136"/>
          <p:cNvSpPr/>
          <p:nvPr/>
        </p:nvSpPr>
        <p:spPr>
          <a:xfrm>
            <a:off x="8297849" y="2920008"/>
            <a:ext cx="78198" cy="149477"/>
          </a:xfrm>
          <a:custGeom>
            <a:avLst/>
            <a:gdLst/>
            <a:ahLst/>
            <a:cxnLst/>
            <a:rect l="0" t="0" r="0" b="0"/>
            <a:pathLst>
              <a:path w="78198" h="149477">
                <a:moveTo>
                  <a:pt x="78197" y="0"/>
                </a:moveTo>
                <a:lnTo>
                  <a:pt x="73457" y="0"/>
                </a:lnTo>
                <a:lnTo>
                  <a:pt x="72060" y="992"/>
                </a:lnTo>
                <a:lnTo>
                  <a:pt x="71130" y="2645"/>
                </a:lnTo>
                <a:lnTo>
                  <a:pt x="70508" y="4740"/>
                </a:lnTo>
                <a:lnTo>
                  <a:pt x="68110" y="7129"/>
                </a:lnTo>
                <a:lnTo>
                  <a:pt x="64528" y="9713"/>
                </a:lnTo>
                <a:lnTo>
                  <a:pt x="60156" y="12428"/>
                </a:lnTo>
                <a:lnTo>
                  <a:pt x="55255" y="16223"/>
                </a:lnTo>
                <a:lnTo>
                  <a:pt x="50005" y="20737"/>
                </a:lnTo>
                <a:lnTo>
                  <a:pt x="44519" y="25731"/>
                </a:lnTo>
                <a:lnTo>
                  <a:pt x="39870" y="31044"/>
                </a:lnTo>
                <a:lnTo>
                  <a:pt x="35778" y="36571"/>
                </a:lnTo>
                <a:lnTo>
                  <a:pt x="17343" y="64440"/>
                </a:lnTo>
                <a:lnTo>
                  <a:pt x="12823" y="72725"/>
                </a:lnTo>
                <a:lnTo>
                  <a:pt x="8818" y="81226"/>
                </a:lnTo>
                <a:lnTo>
                  <a:pt x="5155" y="89869"/>
                </a:lnTo>
                <a:lnTo>
                  <a:pt x="2713" y="97616"/>
                </a:lnTo>
                <a:lnTo>
                  <a:pt x="1086" y="104765"/>
                </a:lnTo>
                <a:lnTo>
                  <a:pt x="0" y="111515"/>
                </a:lnTo>
                <a:lnTo>
                  <a:pt x="270" y="118000"/>
                </a:lnTo>
                <a:lnTo>
                  <a:pt x="1441" y="124307"/>
                </a:lnTo>
                <a:lnTo>
                  <a:pt x="3214" y="130496"/>
                </a:lnTo>
                <a:lnTo>
                  <a:pt x="6381" y="135614"/>
                </a:lnTo>
                <a:lnTo>
                  <a:pt x="10476" y="140019"/>
                </a:lnTo>
                <a:lnTo>
                  <a:pt x="15190" y="143948"/>
                </a:lnTo>
                <a:lnTo>
                  <a:pt x="20318" y="146566"/>
                </a:lnTo>
                <a:lnTo>
                  <a:pt x="25720" y="148312"/>
                </a:lnTo>
                <a:lnTo>
                  <a:pt x="31307" y="149476"/>
                </a:lnTo>
                <a:lnTo>
                  <a:pt x="36022" y="149260"/>
                </a:lnTo>
                <a:lnTo>
                  <a:pt x="40159" y="148124"/>
                </a:lnTo>
                <a:lnTo>
                  <a:pt x="43908" y="146374"/>
                </a:lnTo>
                <a:lnTo>
                  <a:pt x="48393" y="143223"/>
                </a:lnTo>
                <a:lnTo>
                  <a:pt x="53366" y="139138"/>
                </a:lnTo>
                <a:lnTo>
                  <a:pt x="58667" y="134431"/>
                </a:lnTo>
                <a:lnTo>
                  <a:pt x="62200" y="130300"/>
                </a:lnTo>
                <a:lnTo>
                  <a:pt x="64555" y="126554"/>
                </a:lnTo>
                <a:lnTo>
                  <a:pt x="66127" y="123064"/>
                </a:lnTo>
                <a:lnTo>
                  <a:pt x="73077" y="108673"/>
                </a:lnTo>
                <a:lnTo>
                  <a:pt x="73793" y="103206"/>
                </a:lnTo>
                <a:lnTo>
                  <a:pt x="73276" y="97577"/>
                </a:lnTo>
                <a:lnTo>
                  <a:pt x="71940" y="91841"/>
                </a:lnTo>
                <a:lnTo>
                  <a:pt x="71049" y="87024"/>
                </a:lnTo>
                <a:lnTo>
                  <a:pt x="70456" y="82820"/>
                </a:lnTo>
                <a:lnTo>
                  <a:pt x="70060" y="79026"/>
                </a:lnTo>
                <a:lnTo>
                  <a:pt x="68803" y="75504"/>
                </a:lnTo>
                <a:lnTo>
                  <a:pt x="66975" y="72164"/>
                </a:lnTo>
                <a:lnTo>
                  <a:pt x="64762" y="68945"/>
                </a:lnTo>
                <a:lnTo>
                  <a:pt x="62296" y="65807"/>
                </a:lnTo>
                <a:lnTo>
                  <a:pt x="59659" y="62723"/>
                </a:lnTo>
                <a:lnTo>
                  <a:pt x="56908" y="59674"/>
                </a:lnTo>
                <a:lnTo>
                  <a:pt x="54083" y="57642"/>
                </a:lnTo>
                <a:lnTo>
                  <a:pt x="51206" y="56287"/>
                </a:lnTo>
                <a:lnTo>
                  <a:pt x="48297" y="55384"/>
                </a:lnTo>
                <a:lnTo>
                  <a:pt x="45366" y="54782"/>
                </a:lnTo>
                <a:lnTo>
                  <a:pt x="42419" y="54381"/>
                </a:lnTo>
                <a:lnTo>
                  <a:pt x="39463" y="54113"/>
                </a:lnTo>
                <a:lnTo>
                  <a:pt x="37490" y="54927"/>
                </a:lnTo>
                <a:lnTo>
                  <a:pt x="36177" y="56461"/>
                </a:lnTo>
                <a:lnTo>
                  <a:pt x="33549" y="62507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Annotation137"/>
          <p:cNvSpPr/>
          <p:nvPr/>
        </p:nvSpPr>
        <p:spPr>
          <a:xfrm>
            <a:off x="8530767" y="2857500"/>
            <a:ext cx="193538" cy="235421"/>
          </a:xfrm>
          <a:custGeom>
            <a:avLst/>
            <a:gdLst/>
            <a:ahLst/>
            <a:cxnLst/>
            <a:rect l="0" t="0" r="0" b="0"/>
            <a:pathLst>
              <a:path w="193538" h="235421">
                <a:moveTo>
                  <a:pt x="166748" y="0"/>
                </a:moveTo>
                <a:lnTo>
                  <a:pt x="162007" y="0"/>
                </a:lnTo>
                <a:lnTo>
                  <a:pt x="159618" y="992"/>
                </a:lnTo>
                <a:lnTo>
                  <a:pt x="154318" y="4741"/>
                </a:lnTo>
                <a:lnTo>
                  <a:pt x="143363" y="12360"/>
                </a:lnTo>
                <a:lnTo>
                  <a:pt x="112078" y="33419"/>
                </a:lnTo>
                <a:lnTo>
                  <a:pt x="103513" y="40139"/>
                </a:lnTo>
                <a:lnTo>
                  <a:pt x="94826" y="47595"/>
                </a:lnTo>
                <a:lnTo>
                  <a:pt x="86058" y="55543"/>
                </a:lnTo>
                <a:lnTo>
                  <a:pt x="65732" y="74956"/>
                </a:lnTo>
                <a:lnTo>
                  <a:pt x="25086" y="115017"/>
                </a:lnTo>
                <a:lnTo>
                  <a:pt x="17735" y="125295"/>
                </a:lnTo>
                <a:lnTo>
                  <a:pt x="11844" y="136116"/>
                </a:lnTo>
                <a:lnTo>
                  <a:pt x="6925" y="147299"/>
                </a:lnTo>
                <a:lnTo>
                  <a:pt x="3643" y="157730"/>
                </a:lnTo>
                <a:lnTo>
                  <a:pt x="1457" y="167661"/>
                </a:lnTo>
                <a:lnTo>
                  <a:pt x="0" y="177258"/>
                </a:lnTo>
                <a:lnTo>
                  <a:pt x="1012" y="186633"/>
                </a:lnTo>
                <a:lnTo>
                  <a:pt x="3672" y="195860"/>
                </a:lnTo>
                <a:lnTo>
                  <a:pt x="7428" y="204987"/>
                </a:lnTo>
                <a:lnTo>
                  <a:pt x="13902" y="212064"/>
                </a:lnTo>
                <a:lnTo>
                  <a:pt x="22186" y="217775"/>
                </a:lnTo>
                <a:lnTo>
                  <a:pt x="31679" y="222573"/>
                </a:lnTo>
                <a:lnTo>
                  <a:pt x="42967" y="226765"/>
                </a:lnTo>
                <a:lnTo>
                  <a:pt x="55454" y="230551"/>
                </a:lnTo>
                <a:lnTo>
                  <a:pt x="68739" y="234068"/>
                </a:lnTo>
                <a:lnTo>
                  <a:pt x="82558" y="235420"/>
                </a:lnTo>
                <a:lnTo>
                  <a:pt x="96730" y="235330"/>
                </a:lnTo>
                <a:lnTo>
                  <a:pt x="111139" y="234277"/>
                </a:lnTo>
                <a:lnTo>
                  <a:pt x="126699" y="232583"/>
                </a:lnTo>
                <a:lnTo>
                  <a:pt x="193537" y="223242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Annotation138"/>
          <p:cNvSpPr/>
          <p:nvPr/>
        </p:nvSpPr>
        <p:spPr>
          <a:xfrm>
            <a:off x="8796069" y="2920212"/>
            <a:ext cx="285423" cy="124135"/>
          </a:xfrm>
          <a:custGeom>
            <a:avLst/>
            <a:gdLst/>
            <a:ahLst/>
            <a:cxnLst/>
            <a:rect l="0" t="0" r="0" b="0"/>
            <a:pathLst>
              <a:path w="285423" h="124135">
                <a:moveTo>
                  <a:pt x="205055" y="8725"/>
                </a:moveTo>
                <a:lnTo>
                  <a:pt x="192626" y="21154"/>
                </a:lnTo>
                <a:lnTo>
                  <a:pt x="187840" y="24949"/>
                </a:lnTo>
                <a:lnTo>
                  <a:pt x="181671" y="29463"/>
                </a:lnTo>
                <a:lnTo>
                  <a:pt x="166881" y="39770"/>
                </a:lnTo>
                <a:lnTo>
                  <a:pt x="150386" y="50966"/>
                </a:lnTo>
                <a:lnTo>
                  <a:pt x="140828" y="56729"/>
                </a:lnTo>
                <a:lnTo>
                  <a:pt x="130487" y="62556"/>
                </a:lnTo>
                <a:lnTo>
                  <a:pt x="108413" y="74322"/>
                </a:lnTo>
                <a:lnTo>
                  <a:pt x="85374" y="86166"/>
                </a:lnTo>
                <a:lnTo>
                  <a:pt x="74667" y="92102"/>
                </a:lnTo>
                <a:lnTo>
                  <a:pt x="64551" y="98044"/>
                </a:lnTo>
                <a:lnTo>
                  <a:pt x="54831" y="103990"/>
                </a:lnTo>
                <a:lnTo>
                  <a:pt x="46366" y="108947"/>
                </a:lnTo>
                <a:lnTo>
                  <a:pt x="31670" y="117099"/>
                </a:lnTo>
                <a:lnTo>
                  <a:pt x="24973" y="119670"/>
                </a:lnTo>
                <a:lnTo>
                  <a:pt x="18523" y="121384"/>
                </a:lnTo>
                <a:lnTo>
                  <a:pt x="3396" y="124134"/>
                </a:lnTo>
                <a:lnTo>
                  <a:pt x="2156" y="123368"/>
                </a:lnTo>
                <a:lnTo>
                  <a:pt x="1327" y="121865"/>
                </a:lnTo>
                <a:lnTo>
                  <a:pt x="775" y="119870"/>
                </a:lnTo>
                <a:lnTo>
                  <a:pt x="408" y="116557"/>
                </a:lnTo>
                <a:lnTo>
                  <a:pt x="162" y="112363"/>
                </a:lnTo>
                <a:lnTo>
                  <a:pt x="0" y="107583"/>
                </a:lnTo>
                <a:lnTo>
                  <a:pt x="1874" y="101419"/>
                </a:lnTo>
                <a:lnTo>
                  <a:pt x="5109" y="94334"/>
                </a:lnTo>
                <a:lnTo>
                  <a:pt x="9249" y="86634"/>
                </a:lnTo>
                <a:lnTo>
                  <a:pt x="14987" y="78523"/>
                </a:lnTo>
                <a:lnTo>
                  <a:pt x="21788" y="70140"/>
                </a:lnTo>
                <a:lnTo>
                  <a:pt x="29299" y="61575"/>
                </a:lnTo>
                <a:lnTo>
                  <a:pt x="38275" y="53880"/>
                </a:lnTo>
                <a:lnTo>
                  <a:pt x="48228" y="46766"/>
                </a:lnTo>
                <a:lnTo>
                  <a:pt x="58832" y="40039"/>
                </a:lnTo>
                <a:lnTo>
                  <a:pt x="69869" y="33570"/>
                </a:lnTo>
                <a:lnTo>
                  <a:pt x="81198" y="27273"/>
                </a:lnTo>
                <a:lnTo>
                  <a:pt x="92718" y="21090"/>
                </a:lnTo>
                <a:lnTo>
                  <a:pt x="104366" y="15977"/>
                </a:lnTo>
                <a:lnTo>
                  <a:pt x="116101" y="11575"/>
                </a:lnTo>
                <a:lnTo>
                  <a:pt x="127892" y="7649"/>
                </a:lnTo>
                <a:lnTo>
                  <a:pt x="139723" y="5031"/>
                </a:lnTo>
                <a:lnTo>
                  <a:pt x="151578" y="3286"/>
                </a:lnTo>
                <a:lnTo>
                  <a:pt x="163451" y="2122"/>
                </a:lnTo>
                <a:lnTo>
                  <a:pt x="174343" y="1347"/>
                </a:lnTo>
                <a:lnTo>
                  <a:pt x="184580" y="830"/>
                </a:lnTo>
                <a:lnTo>
                  <a:pt x="202900" y="255"/>
                </a:lnTo>
                <a:lnTo>
                  <a:pt x="217657" y="0"/>
                </a:lnTo>
                <a:lnTo>
                  <a:pt x="224371" y="924"/>
                </a:lnTo>
                <a:lnTo>
                  <a:pt x="230830" y="2532"/>
                </a:lnTo>
                <a:lnTo>
                  <a:pt x="237121" y="4596"/>
                </a:lnTo>
                <a:lnTo>
                  <a:pt x="241316" y="6965"/>
                </a:lnTo>
                <a:lnTo>
                  <a:pt x="244111" y="9536"/>
                </a:lnTo>
                <a:lnTo>
                  <a:pt x="245975" y="12243"/>
                </a:lnTo>
                <a:lnTo>
                  <a:pt x="245234" y="16031"/>
                </a:lnTo>
                <a:lnTo>
                  <a:pt x="242755" y="20541"/>
                </a:lnTo>
                <a:lnTo>
                  <a:pt x="239118" y="25532"/>
                </a:lnTo>
                <a:lnTo>
                  <a:pt x="233716" y="29852"/>
                </a:lnTo>
                <a:lnTo>
                  <a:pt x="227139" y="33724"/>
                </a:lnTo>
                <a:lnTo>
                  <a:pt x="219778" y="37297"/>
                </a:lnTo>
                <a:lnTo>
                  <a:pt x="210901" y="40672"/>
                </a:lnTo>
                <a:lnTo>
                  <a:pt x="201015" y="43913"/>
                </a:lnTo>
                <a:lnTo>
                  <a:pt x="190456" y="47067"/>
                </a:lnTo>
                <a:lnTo>
                  <a:pt x="179447" y="49169"/>
                </a:lnTo>
                <a:lnTo>
                  <a:pt x="168139" y="50571"/>
                </a:lnTo>
                <a:lnTo>
                  <a:pt x="156632" y="51505"/>
                </a:lnTo>
                <a:lnTo>
                  <a:pt x="145984" y="52128"/>
                </a:lnTo>
                <a:lnTo>
                  <a:pt x="126215" y="52820"/>
                </a:lnTo>
                <a:lnTo>
                  <a:pt x="90263" y="53265"/>
                </a:lnTo>
                <a:lnTo>
                  <a:pt x="59576" y="53368"/>
                </a:lnTo>
                <a:lnTo>
                  <a:pt x="60443" y="53370"/>
                </a:lnTo>
                <a:lnTo>
                  <a:pt x="64054" y="56018"/>
                </a:lnTo>
                <a:lnTo>
                  <a:pt x="66406" y="58113"/>
                </a:lnTo>
                <a:lnTo>
                  <a:pt x="74311" y="65733"/>
                </a:lnTo>
                <a:lnTo>
                  <a:pt x="79196" y="70543"/>
                </a:lnTo>
                <a:lnTo>
                  <a:pt x="85431" y="74742"/>
                </a:lnTo>
                <a:lnTo>
                  <a:pt x="92564" y="78533"/>
                </a:lnTo>
                <a:lnTo>
                  <a:pt x="100296" y="82053"/>
                </a:lnTo>
                <a:lnTo>
                  <a:pt x="108426" y="86384"/>
                </a:lnTo>
                <a:lnTo>
                  <a:pt x="116823" y="91256"/>
                </a:lnTo>
                <a:lnTo>
                  <a:pt x="125397" y="96488"/>
                </a:lnTo>
                <a:lnTo>
                  <a:pt x="135083" y="100968"/>
                </a:lnTo>
                <a:lnTo>
                  <a:pt x="145508" y="104947"/>
                </a:lnTo>
                <a:lnTo>
                  <a:pt x="156428" y="108592"/>
                </a:lnTo>
                <a:lnTo>
                  <a:pt x="167676" y="112014"/>
                </a:lnTo>
                <a:lnTo>
                  <a:pt x="190757" y="118462"/>
                </a:lnTo>
                <a:lnTo>
                  <a:pt x="202468" y="119587"/>
                </a:lnTo>
                <a:lnTo>
                  <a:pt x="214244" y="119344"/>
                </a:lnTo>
                <a:lnTo>
                  <a:pt x="226063" y="118190"/>
                </a:lnTo>
                <a:lnTo>
                  <a:pt x="237912" y="116428"/>
                </a:lnTo>
                <a:lnTo>
                  <a:pt x="249780" y="114262"/>
                </a:lnTo>
                <a:lnTo>
                  <a:pt x="285422" y="106952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Annotation139"/>
          <p:cNvSpPr/>
          <p:nvPr/>
        </p:nvSpPr>
        <p:spPr>
          <a:xfrm>
            <a:off x="9216110" y="2902526"/>
            <a:ext cx="88625" cy="124594"/>
          </a:xfrm>
          <a:custGeom>
            <a:avLst/>
            <a:gdLst/>
            <a:ahLst/>
            <a:cxnLst/>
            <a:rect l="0" t="0" r="0" b="0"/>
            <a:pathLst>
              <a:path w="88625" h="124594">
                <a:moveTo>
                  <a:pt x="26116" y="17482"/>
                </a:moveTo>
                <a:lnTo>
                  <a:pt x="26116" y="12741"/>
                </a:lnTo>
                <a:lnTo>
                  <a:pt x="27108" y="11345"/>
                </a:lnTo>
                <a:lnTo>
                  <a:pt x="28763" y="10414"/>
                </a:lnTo>
                <a:lnTo>
                  <a:pt x="30857" y="9793"/>
                </a:lnTo>
                <a:lnTo>
                  <a:pt x="33246" y="9379"/>
                </a:lnTo>
                <a:lnTo>
                  <a:pt x="35829" y="9103"/>
                </a:lnTo>
                <a:lnTo>
                  <a:pt x="38545" y="8920"/>
                </a:lnTo>
                <a:lnTo>
                  <a:pt x="40355" y="7805"/>
                </a:lnTo>
                <a:lnTo>
                  <a:pt x="41562" y="6070"/>
                </a:lnTo>
                <a:lnTo>
                  <a:pt x="42367" y="3920"/>
                </a:lnTo>
                <a:lnTo>
                  <a:pt x="43895" y="2488"/>
                </a:lnTo>
                <a:lnTo>
                  <a:pt x="45908" y="1533"/>
                </a:lnTo>
                <a:lnTo>
                  <a:pt x="48239" y="896"/>
                </a:lnTo>
                <a:lnTo>
                  <a:pt x="50787" y="471"/>
                </a:lnTo>
                <a:lnTo>
                  <a:pt x="53477" y="188"/>
                </a:lnTo>
                <a:lnTo>
                  <a:pt x="56264" y="0"/>
                </a:lnTo>
                <a:lnTo>
                  <a:pt x="59113" y="866"/>
                </a:lnTo>
                <a:lnTo>
                  <a:pt x="62005" y="2436"/>
                </a:lnTo>
                <a:lnTo>
                  <a:pt x="64924" y="4475"/>
                </a:lnTo>
                <a:lnTo>
                  <a:pt x="66871" y="6826"/>
                </a:lnTo>
                <a:lnTo>
                  <a:pt x="68169" y="9386"/>
                </a:lnTo>
                <a:lnTo>
                  <a:pt x="69034" y="12084"/>
                </a:lnTo>
                <a:lnTo>
                  <a:pt x="70604" y="14876"/>
                </a:lnTo>
                <a:lnTo>
                  <a:pt x="72642" y="17729"/>
                </a:lnTo>
                <a:lnTo>
                  <a:pt x="74993" y="20623"/>
                </a:lnTo>
                <a:lnTo>
                  <a:pt x="76559" y="23544"/>
                </a:lnTo>
                <a:lnTo>
                  <a:pt x="77605" y="26484"/>
                </a:lnTo>
                <a:lnTo>
                  <a:pt x="78301" y="29437"/>
                </a:lnTo>
                <a:lnTo>
                  <a:pt x="78766" y="32397"/>
                </a:lnTo>
                <a:lnTo>
                  <a:pt x="79075" y="35363"/>
                </a:lnTo>
                <a:lnTo>
                  <a:pt x="79282" y="38332"/>
                </a:lnTo>
                <a:lnTo>
                  <a:pt x="78427" y="41304"/>
                </a:lnTo>
                <a:lnTo>
                  <a:pt x="76865" y="44277"/>
                </a:lnTo>
                <a:lnTo>
                  <a:pt x="74831" y="47251"/>
                </a:lnTo>
                <a:lnTo>
                  <a:pt x="72483" y="50227"/>
                </a:lnTo>
                <a:lnTo>
                  <a:pt x="69926" y="53202"/>
                </a:lnTo>
                <a:lnTo>
                  <a:pt x="67230" y="56178"/>
                </a:lnTo>
                <a:lnTo>
                  <a:pt x="63447" y="59154"/>
                </a:lnTo>
                <a:lnTo>
                  <a:pt x="58941" y="62131"/>
                </a:lnTo>
                <a:lnTo>
                  <a:pt x="53953" y="65107"/>
                </a:lnTo>
                <a:lnTo>
                  <a:pt x="48642" y="68083"/>
                </a:lnTo>
                <a:lnTo>
                  <a:pt x="37451" y="74037"/>
                </a:lnTo>
                <a:lnTo>
                  <a:pt x="19993" y="82966"/>
                </a:lnTo>
                <a:lnTo>
                  <a:pt x="15089" y="84950"/>
                </a:lnTo>
                <a:lnTo>
                  <a:pt x="10827" y="86273"/>
                </a:lnTo>
                <a:lnTo>
                  <a:pt x="6994" y="87155"/>
                </a:lnTo>
                <a:lnTo>
                  <a:pt x="4439" y="88735"/>
                </a:lnTo>
                <a:lnTo>
                  <a:pt x="2734" y="90781"/>
                </a:lnTo>
                <a:lnTo>
                  <a:pt x="0" y="96453"/>
                </a:lnTo>
                <a:lnTo>
                  <a:pt x="768" y="97910"/>
                </a:lnTo>
                <a:lnTo>
                  <a:pt x="2271" y="99874"/>
                </a:lnTo>
                <a:lnTo>
                  <a:pt x="4267" y="102175"/>
                </a:lnTo>
                <a:lnTo>
                  <a:pt x="5597" y="104702"/>
                </a:lnTo>
                <a:lnTo>
                  <a:pt x="6484" y="107378"/>
                </a:lnTo>
                <a:lnTo>
                  <a:pt x="7075" y="110155"/>
                </a:lnTo>
                <a:lnTo>
                  <a:pt x="9452" y="112998"/>
                </a:lnTo>
                <a:lnTo>
                  <a:pt x="13022" y="115886"/>
                </a:lnTo>
                <a:lnTo>
                  <a:pt x="17387" y="118803"/>
                </a:lnTo>
                <a:lnTo>
                  <a:pt x="21289" y="120748"/>
                </a:lnTo>
                <a:lnTo>
                  <a:pt x="24882" y="122045"/>
                </a:lnTo>
                <a:lnTo>
                  <a:pt x="28270" y="122909"/>
                </a:lnTo>
                <a:lnTo>
                  <a:pt x="31521" y="123485"/>
                </a:lnTo>
                <a:lnTo>
                  <a:pt x="34681" y="123870"/>
                </a:lnTo>
                <a:lnTo>
                  <a:pt x="37779" y="124125"/>
                </a:lnTo>
                <a:lnTo>
                  <a:pt x="41829" y="124296"/>
                </a:lnTo>
                <a:lnTo>
                  <a:pt x="56017" y="124537"/>
                </a:lnTo>
                <a:lnTo>
                  <a:pt x="63548" y="124593"/>
                </a:lnTo>
                <a:lnTo>
                  <a:pt x="67938" y="123615"/>
                </a:lnTo>
                <a:lnTo>
                  <a:pt x="72849" y="121972"/>
                </a:lnTo>
                <a:lnTo>
                  <a:pt x="88624" y="115708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Annotation140"/>
          <p:cNvSpPr/>
          <p:nvPr/>
        </p:nvSpPr>
        <p:spPr>
          <a:xfrm>
            <a:off x="9090421" y="2848570"/>
            <a:ext cx="264034" cy="321470"/>
          </a:xfrm>
          <a:custGeom>
            <a:avLst/>
            <a:gdLst/>
            <a:ahLst/>
            <a:cxnLst/>
            <a:rect l="0" t="0" r="0" b="0"/>
            <a:pathLst>
              <a:path w="264034" h="321470">
                <a:moveTo>
                  <a:pt x="250031" y="0"/>
                </a:moveTo>
                <a:lnTo>
                  <a:pt x="254772" y="4741"/>
                </a:lnTo>
                <a:lnTo>
                  <a:pt x="256169" y="8121"/>
                </a:lnTo>
                <a:lnTo>
                  <a:pt x="257721" y="17170"/>
                </a:lnTo>
                <a:lnTo>
                  <a:pt x="258134" y="24345"/>
                </a:lnTo>
                <a:lnTo>
                  <a:pt x="258594" y="42901"/>
                </a:lnTo>
                <a:lnTo>
                  <a:pt x="259708" y="53405"/>
                </a:lnTo>
                <a:lnTo>
                  <a:pt x="261444" y="64377"/>
                </a:lnTo>
                <a:lnTo>
                  <a:pt x="263593" y="75660"/>
                </a:lnTo>
                <a:lnTo>
                  <a:pt x="264033" y="88144"/>
                </a:lnTo>
                <a:lnTo>
                  <a:pt x="263334" y="101426"/>
                </a:lnTo>
                <a:lnTo>
                  <a:pt x="261877" y="115243"/>
                </a:lnTo>
                <a:lnTo>
                  <a:pt x="258921" y="129414"/>
                </a:lnTo>
                <a:lnTo>
                  <a:pt x="254965" y="143823"/>
                </a:lnTo>
                <a:lnTo>
                  <a:pt x="250345" y="158390"/>
                </a:lnTo>
                <a:lnTo>
                  <a:pt x="245279" y="173062"/>
                </a:lnTo>
                <a:lnTo>
                  <a:pt x="234360" y="202594"/>
                </a:lnTo>
                <a:lnTo>
                  <a:pt x="225693" y="216422"/>
                </a:lnTo>
                <a:lnTo>
                  <a:pt x="214954" y="229609"/>
                </a:lnTo>
                <a:lnTo>
                  <a:pt x="202835" y="242370"/>
                </a:lnTo>
                <a:lnTo>
                  <a:pt x="185824" y="253853"/>
                </a:lnTo>
                <a:lnTo>
                  <a:pt x="165555" y="264486"/>
                </a:lnTo>
                <a:lnTo>
                  <a:pt x="143112" y="274550"/>
                </a:lnTo>
                <a:lnTo>
                  <a:pt x="117236" y="284237"/>
                </a:lnTo>
                <a:lnTo>
                  <a:pt x="89071" y="293671"/>
                </a:lnTo>
                <a:lnTo>
                  <a:pt x="0" y="321469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Annotation141"/>
          <p:cNvSpPr/>
          <p:nvPr/>
        </p:nvSpPr>
        <p:spPr>
          <a:xfrm>
            <a:off x="6197203" y="3384352"/>
            <a:ext cx="250032" cy="303610"/>
          </a:xfrm>
          <a:custGeom>
            <a:avLst/>
            <a:gdLst/>
            <a:ahLst/>
            <a:cxnLst/>
            <a:rect l="0" t="0" r="0" b="0"/>
            <a:pathLst>
              <a:path w="250032" h="303610">
                <a:moveTo>
                  <a:pt x="250031" y="0"/>
                </a:moveTo>
                <a:lnTo>
                  <a:pt x="236729" y="0"/>
                </a:lnTo>
                <a:lnTo>
                  <a:pt x="234217" y="992"/>
                </a:lnTo>
                <a:lnTo>
                  <a:pt x="228782" y="4740"/>
                </a:lnTo>
                <a:lnTo>
                  <a:pt x="223959" y="7129"/>
                </a:lnTo>
                <a:lnTo>
                  <a:pt x="217767" y="9713"/>
                </a:lnTo>
                <a:lnTo>
                  <a:pt x="210662" y="12428"/>
                </a:lnTo>
                <a:lnTo>
                  <a:pt x="202949" y="18207"/>
                </a:lnTo>
                <a:lnTo>
                  <a:pt x="194830" y="26029"/>
                </a:lnTo>
                <a:lnTo>
                  <a:pt x="186441" y="35212"/>
                </a:lnTo>
                <a:lnTo>
                  <a:pt x="166537" y="55998"/>
                </a:lnTo>
                <a:lnTo>
                  <a:pt x="155673" y="67097"/>
                </a:lnTo>
                <a:lnTo>
                  <a:pt x="144462" y="80450"/>
                </a:lnTo>
                <a:lnTo>
                  <a:pt x="133019" y="95305"/>
                </a:lnTo>
                <a:lnTo>
                  <a:pt x="121421" y="111161"/>
                </a:lnTo>
                <a:lnTo>
                  <a:pt x="97952" y="142009"/>
                </a:lnTo>
                <a:lnTo>
                  <a:pt x="86137" y="157180"/>
                </a:lnTo>
                <a:lnTo>
                  <a:pt x="75284" y="172255"/>
                </a:lnTo>
                <a:lnTo>
                  <a:pt x="65072" y="187266"/>
                </a:lnTo>
                <a:lnTo>
                  <a:pt x="55288" y="202235"/>
                </a:lnTo>
                <a:lnTo>
                  <a:pt x="36478" y="229450"/>
                </a:lnTo>
                <a:lnTo>
                  <a:pt x="27295" y="242263"/>
                </a:lnTo>
                <a:lnTo>
                  <a:pt x="20181" y="252790"/>
                </a:lnTo>
                <a:lnTo>
                  <a:pt x="14447" y="261792"/>
                </a:lnTo>
                <a:lnTo>
                  <a:pt x="9631" y="269778"/>
                </a:lnTo>
                <a:lnTo>
                  <a:pt x="6420" y="277086"/>
                </a:lnTo>
                <a:lnTo>
                  <a:pt x="4280" y="283943"/>
                </a:lnTo>
                <a:lnTo>
                  <a:pt x="0" y="303609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Annotation142"/>
          <p:cNvSpPr/>
          <p:nvPr/>
        </p:nvSpPr>
        <p:spPr>
          <a:xfrm>
            <a:off x="6250781" y="3500591"/>
            <a:ext cx="289267" cy="283722"/>
          </a:xfrm>
          <a:custGeom>
            <a:avLst/>
            <a:gdLst/>
            <a:ahLst/>
            <a:cxnLst/>
            <a:rect l="0" t="0" r="0" b="0"/>
            <a:pathLst>
              <a:path w="289267" h="283722">
                <a:moveTo>
                  <a:pt x="0" y="35565"/>
                </a:moveTo>
                <a:lnTo>
                  <a:pt x="0" y="5754"/>
                </a:lnTo>
                <a:lnTo>
                  <a:pt x="992" y="3785"/>
                </a:lnTo>
                <a:lnTo>
                  <a:pt x="2645" y="2472"/>
                </a:lnTo>
                <a:lnTo>
                  <a:pt x="4740" y="1597"/>
                </a:lnTo>
                <a:lnTo>
                  <a:pt x="12359" y="624"/>
                </a:lnTo>
                <a:lnTo>
                  <a:pt x="17169" y="365"/>
                </a:lnTo>
                <a:lnTo>
                  <a:pt x="30451" y="77"/>
                </a:lnTo>
                <a:lnTo>
                  <a:pt x="38160" y="0"/>
                </a:lnTo>
                <a:lnTo>
                  <a:pt x="46276" y="941"/>
                </a:lnTo>
                <a:lnTo>
                  <a:pt x="54664" y="2561"/>
                </a:lnTo>
                <a:lnTo>
                  <a:pt x="63231" y="4632"/>
                </a:lnTo>
                <a:lnTo>
                  <a:pt x="72912" y="6014"/>
                </a:lnTo>
                <a:lnTo>
                  <a:pt x="83334" y="6934"/>
                </a:lnTo>
                <a:lnTo>
                  <a:pt x="94251" y="7548"/>
                </a:lnTo>
                <a:lnTo>
                  <a:pt x="104507" y="8950"/>
                </a:lnTo>
                <a:lnTo>
                  <a:pt x="114319" y="10876"/>
                </a:lnTo>
                <a:lnTo>
                  <a:pt x="123838" y="13153"/>
                </a:lnTo>
                <a:lnTo>
                  <a:pt x="132168" y="15663"/>
                </a:lnTo>
                <a:lnTo>
                  <a:pt x="139706" y="18328"/>
                </a:lnTo>
                <a:lnTo>
                  <a:pt x="146715" y="21097"/>
                </a:lnTo>
                <a:lnTo>
                  <a:pt x="153373" y="23936"/>
                </a:lnTo>
                <a:lnTo>
                  <a:pt x="166061" y="29735"/>
                </a:lnTo>
                <a:lnTo>
                  <a:pt x="171231" y="32670"/>
                </a:lnTo>
                <a:lnTo>
                  <a:pt x="179621" y="38578"/>
                </a:lnTo>
                <a:lnTo>
                  <a:pt x="186657" y="47157"/>
                </a:lnTo>
                <a:lnTo>
                  <a:pt x="189922" y="52222"/>
                </a:lnTo>
                <a:lnTo>
                  <a:pt x="191107" y="56592"/>
                </a:lnTo>
                <a:lnTo>
                  <a:pt x="190905" y="60497"/>
                </a:lnTo>
                <a:lnTo>
                  <a:pt x="188034" y="68474"/>
                </a:lnTo>
                <a:lnTo>
                  <a:pt x="185880" y="73380"/>
                </a:lnTo>
                <a:lnTo>
                  <a:pt x="183451" y="78634"/>
                </a:lnTo>
                <a:lnTo>
                  <a:pt x="178107" y="87119"/>
                </a:lnTo>
                <a:lnTo>
                  <a:pt x="172424" y="95189"/>
                </a:lnTo>
                <a:lnTo>
                  <a:pt x="169520" y="100119"/>
                </a:lnTo>
                <a:lnTo>
                  <a:pt x="166591" y="105390"/>
                </a:lnTo>
                <a:lnTo>
                  <a:pt x="160692" y="116539"/>
                </a:lnTo>
                <a:lnTo>
                  <a:pt x="157730" y="122290"/>
                </a:lnTo>
                <a:lnTo>
                  <a:pt x="154763" y="127116"/>
                </a:lnTo>
                <a:lnTo>
                  <a:pt x="148819" y="135124"/>
                </a:lnTo>
                <a:lnTo>
                  <a:pt x="146838" y="139641"/>
                </a:lnTo>
                <a:lnTo>
                  <a:pt x="145518" y="144636"/>
                </a:lnTo>
                <a:lnTo>
                  <a:pt x="144636" y="149951"/>
                </a:lnTo>
                <a:lnTo>
                  <a:pt x="145042" y="154487"/>
                </a:lnTo>
                <a:lnTo>
                  <a:pt x="146304" y="158502"/>
                </a:lnTo>
                <a:lnTo>
                  <a:pt x="148137" y="162171"/>
                </a:lnTo>
                <a:lnTo>
                  <a:pt x="151344" y="166603"/>
                </a:lnTo>
                <a:lnTo>
                  <a:pt x="155466" y="171541"/>
                </a:lnTo>
                <a:lnTo>
                  <a:pt x="160199" y="176817"/>
                </a:lnTo>
                <a:lnTo>
                  <a:pt x="167323" y="181327"/>
                </a:lnTo>
                <a:lnTo>
                  <a:pt x="176041" y="185325"/>
                </a:lnTo>
                <a:lnTo>
                  <a:pt x="185821" y="188983"/>
                </a:lnTo>
                <a:lnTo>
                  <a:pt x="196310" y="192414"/>
                </a:lnTo>
                <a:lnTo>
                  <a:pt x="207272" y="195694"/>
                </a:lnTo>
                <a:lnTo>
                  <a:pt x="229043" y="201983"/>
                </a:lnTo>
                <a:lnTo>
                  <a:pt x="248640" y="208086"/>
                </a:lnTo>
                <a:lnTo>
                  <a:pt x="258033" y="212094"/>
                </a:lnTo>
                <a:lnTo>
                  <a:pt x="267272" y="216751"/>
                </a:lnTo>
                <a:lnTo>
                  <a:pt x="276409" y="221840"/>
                </a:lnTo>
                <a:lnTo>
                  <a:pt x="282499" y="226225"/>
                </a:lnTo>
                <a:lnTo>
                  <a:pt x="286560" y="230141"/>
                </a:lnTo>
                <a:lnTo>
                  <a:pt x="289266" y="233743"/>
                </a:lnTo>
                <a:lnTo>
                  <a:pt x="289086" y="237137"/>
                </a:lnTo>
                <a:lnTo>
                  <a:pt x="286982" y="240392"/>
                </a:lnTo>
                <a:lnTo>
                  <a:pt x="283595" y="243554"/>
                </a:lnTo>
                <a:lnTo>
                  <a:pt x="277368" y="247646"/>
                </a:lnTo>
                <a:lnTo>
                  <a:pt x="269247" y="252359"/>
                </a:lnTo>
                <a:lnTo>
                  <a:pt x="259866" y="257485"/>
                </a:lnTo>
                <a:lnTo>
                  <a:pt x="248650" y="261894"/>
                </a:lnTo>
                <a:lnTo>
                  <a:pt x="236212" y="265826"/>
                </a:lnTo>
                <a:lnTo>
                  <a:pt x="222959" y="269440"/>
                </a:lnTo>
                <a:lnTo>
                  <a:pt x="209163" y="272841"/>
                </a:lnTo>
                <a:lnTo>
                  <a:pt x="180604" y="279266"/>
                </a:lnTo>
                <a:lnTo>
                  <a:pt x="166043" y="281376"/>
                </a:lnTo>
                <a:lnTo>
                  <a:pt x="151375" y="282783"/>
                </a:lnTo>
                <a:lnTo>
                  <a:pt x="136635" y="283721"/>
                </a:lnTo>
                <a:lnTo>
                  <a:pt x="123833" y="283354"/>
                </a:lnTo>
                <a:lnTo>
                  <a:pt x="112321" y="282117"/>
                </a:lnTo>
                <a:lnTo>
                  <a:pt x="101669" y="280300"/>
                </a:lnTo>
                <a:lnTo>
                  <a:pt x="91592" y="279089"/>
                </a:lnTo>
                <a:lnTo>
                  <a:pt x="81898" y="278282"/>
                </a:lnTo>
                <a:lnTo>
                  <a:pt x="72458" y="277743"/>
                </a:lnTo>
                <a:lnTo>
                  <a:pt x="64180" y="275400"/>
                </a:lnTo>
                <a:lnTo>
                  <a:pt x="56677" y="271854"/>
                </a:lnTo>
                <a:lnTo>
                  <a:pt x="49691" y="267505"/>
                </a:lnTo>
                <a:lnTo>
                  <a:pt x="44041" y="263613"/>
                </a:lnTo>
                <a:lnTo>
                  <a:pt x="35118" y="256644"/>
                </a:lnTo>
                <a:lnTo>
                  <a:pt x="32341" y="253397"/>
                </a:lnTo>
                <a:lnTo>
                  <a:pt x="30491" y="250239"/>
                </a:lnTo>
                <a:lnTo>
                  <a:pt x="28435" y="244085"/>
                </a:lnTo>
                <a:lnTo>
                  <a:pt x="27520" y="238042"/>
                </a:lnTo>
                <a:lnTo>
                  <a:pt x="27114" y="232050"/>
                </a:lnTo>
                <a:lnTo>
                  <a:pt x="27006" y="229063"/>
                </a:lnTo>
                <a:lnTo>
                  <a:pt x="28918" y="225087"/>
                </a:lnTo>
                <a:lnTo>
                  <a:pt x="32177" y="220452"/>
                </a:lnTo>
                <a:lnTo>
                  <a:pt x="44648" y="205229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Annotation143"/>
          <p:cNvSpPr/>
          <p:nvPr/>
        </p:nvSpPr>
        <p:spPr>
          <a:xfrm>
            <a:off x="6707115" y="3537407"/>
            <a:ext cx="266972" cy="140094"/>
          </a:xfrm>
          <a:custGeom>
            <a:avLst/>
            <a:gdLst/>
            <a:ahLst/>
            <a:cxnLst/>
            <a:rect l="0" t="0" r="0" b="0"/>
            <a:pathLst>
              <a:path w="266972" h="140094">
                <a:moveTo>
                  <a:pt x="52658" y="16609"/>
                </a:moveTo>
                <a:lnTo>
                  <a:pt x="52658" y="8046"/>
                </a:lnTo>
                <a:lnTo>
                  <a:pt x="57398" y="7788"/>
                </a:lnTo>
                <a:lnTo>
                  <a:pt x="58795" y="6759"/>
                </a:lnTo>
                <a:lnTo>
                  <a:pt x="59726" y="5081"/>
                </a:lnTo>
                <a:lnTo>
                  <a:pt x="60346" y="2970"/>
                </a:lnTo>
                <a:lnTo>
                  <a:pt x="59768" y="1563"/>
                </a:lnTo>
                <a:lnTo>
                  <a:pt x="58390" y="625"/>
                </a:lnTo>
                <a:lnTo>
                  <a:pt x="56480" y="0"/>
                </a:lnTo>
                <a:lnTo>
                  <a:pt x="55206" y="575"/>
                </a:lnTo>
                <a:lnTo>
                  <a:pt x="54356" y="1951"/>
                </a:lnTo>
                <a:lnTo>
                  <a:pt x="53790" y="3860"/>
                </a:lnTo>
                <a:lnTo>
                  <a:pt x="52421" y="6125"/>
                </a:lnTo>
                <a:lnTo>
                  <a:pt x="50516" y="8628"/>
                </a:lnTo>
                <a:lnTo>
                  <a:pt x="48253" y="11288"/>
                </a:lnTo>
                <a:lnTo>
                  <a:pt x="44761" y="15046"/>
                </a:lnTo>
                <a:lnTo>
                  <a:pt x="35587" y="24513"/>
                </a:lnTo>
                <a:lnTo>
                  <a:pt x="31357" y="29816"/>
                </a:lnTo>
                <a:lnTo>
                  <a:pt x="27542" y="35335"/>
                </a:lnTo>
                <a:lnTo>
                  <a:pt x="19667" y="47752"/>
                </a:lnTo>
                <a:lnTo>
                  <a:pt x="9553" y="63192"/>
                </a:lnTo>
                <a:lnTo>
                  <a:pt x="6062" y="71477"/>
                </a:lnTo>
                <a:lnTo>
                  <a:pt x="3734" y="79976"/>
                </a:lnTo>
                <a:lnTo>
                  <a:pt x="2183" y="88619"/>
                </a:lnTo>
                <a:lnTo>
                  <a:pt x="1149" y="95374"/>
                </a:lnTo>
                <a:lnTo>
                  <a:pt x="459" y="100869"/>
                </a:lnTo>
                <a:lnTo>
                  <a:pt x="0" y="105524"/>
                </a:lnTo>
                <a:lnTo>
                  <a:pt x="2669" y="110612"/>
                </a:lnTo>
                <a:lnTo>
                  <a:pt x="7426" y="115989"/>
                </a:lnTo>
                <a:lnTo>
                  <a:pt x="13574" y="121557"/>
                </a:lnTo>
                <a:lnTo>
                  <a:pt x="20649" y="125269"/>
                </a:lnTo>
                <a:lnTo>
                  <a:pt x="28342" y="127744"/>
                </a:lnTo>
                <a:lnTo>
                  <a:pt x="71557" y="136457"/>
                </a:lnTo>
                <a:lnTo>
                  <a:pt x="86094" y="138179"/>
                </a:lnTo>
                <a:lnTo>
                  <a:pt x="101738" y="139327"/>
                </a:lnTo>
                <a:lnTo>
                  <a:pt x="118120" y="140093"/>
                </a:lnTo>
                <a:lnTo>
                  <a:pt x="135987" y="139612"/>
                </a:lnTo>
                <a:lnTo>
                  <a:pt x="154844" y="138298"/>
                </a:lnTo>
                <a:lnTo>
                  <a:pt x="174360" y="136430"/>
                </a:lnTo>
                <a:lnTo>
                  <a:pt x="193324" y="134193"/>
                </a:lnTo>
                <a:lnTo>
                  <a:pt x="266971" y="123765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Annotation144"/>
          <p:cNvSpPr/>
          <p:nvPr/>
        </p:nvSpPr>
        <p:spPr>
          <a:xfrm>
            <a:off x="6813352" y="3473648"/>
            <a:ext cx="116087" cy="35720"/>
          </a:xfrm>
          <a:custGeom>
            <a:avLst/>
            <a:gdLst/>
            <a:ahLst/>
            <a:cxnLst/>
            <a:rect l="0" t="0" r="0" b="0"/>
            <a:pathLst>
              <a:path w="116087" h="35720">
                <a:moveTo>
                  <a:pt x="0" y="0"/>
                </a:moveTo>
                <a:lnTo>
                  <a:pt x="0" y="4741"/>
                </a:lnTo>
                <a:lnTo>
                  <a:pt x="991" y="6137"/>
                </a:lnTo>
                <a:lnTo>
                  <a:pt x="2645" y="7068"/>
                </a:lnTo>
                <a:lnTo>
                  <a:pt x="7687" y="8562"/>
                </a:lnTo>
                <a:lnTo>
                  <a:pt x="10087" y="8685"/>
                </a:lnTo>
                <a:lnTo>
                  <a:pt x="18042" y="8821"/>
                </a:lnTo>
                <a:lnTo>
                  <a:pt x="22942" y="9849"/>
                </a:lnTo>
                <a:lnTo>
                  <a:pt x="28192" y="11528"/>
                </a:lnTo>
                <a:lnTo>
                  <a:pt x="33677" y="13638"/>
                </a:lnTo>
                <a:lnTo>
                  <a:pt x="47710" y="18629"/>
                </a:lnTo>
                <a:lnTo>
                  <a:pt x="55619" y="21349"/>
                </a:lnTo>
                <a:lnTo>
                  <a:pt x="62876" y="23163"/>
                </a:lnTo>
                <a:lnTo>
                  <a:pt x="69699" y="24372"/>
                </a:lnTo>
                <a:lnTo>
                  <a:pt x="76231" y="25178"/>
                </a:lnTo>
                <a:lnTo>
                  <a:pt x="82570" y="26707"/>
                </a:lnTo>
                <a:lnTo>
                  <a:pt x="88780" y="28718"/>
                </a:lnTo>
                <a:lnTo>
                  <a:pt x="94905" y="31052"/>
                </a:lnTo>
                <a:lnTo>
                  <a:pt x="99981" y="32608"/>
                </a:lnTo>
                <a:lnTo>
                  <a:pt x="104358" y="33645"/>
                </a:lnTo>
                <a:lnTo>
                  <a:pt x="116086" y="35719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Annotation145"/>
          <p:cNvSpPr/>
          <p:nvPr/>
        </p:nvSpPr>
        <p:spPr>
          <a:xfrm>
            <a:off x="6786563" y="3607594"/>
            <a:ext cx="303610" cy="35720"/>
          </a:xfrm>
          <a:custGeom>
            <a:avLst/>
            <a:gdLst/>
            <a:ahLst/>
            <a:cxnLst/>
            <a:rect l="0" t="0" r="0" b="0"/>
            <a:pathLst>
              <a:path w="303610" h="35720">
                <a:moveTo>
                  <a:pt x="0" y="35719"/>
                </a:moveTo>
                <a:lnTo>
                  <a:pt x="89220" y="35719"/>
                </a:lnTo>
                <a:lnTo>
                  <a:pt x="103137" y="34726"/>
                </a:lnTo>
                <a:lnTo>
                  <a:pt x="117375" y="33073"/>
                </a:lnTo>
                <a:lnTo>
                  <a:pt x="163762" y="26005"/>
                </a:lnTo>
                <a:lnTo>
                  <a:pt x="196806" y="20487"/>
                </a:lnTo>
                <a:lnTo>
                  <a:pt x="258442" y="8860"/>
                </a:lnTo>
                <a:lnTo>
                  <a:pt x="303609" y="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Annotation146"/>
          <p:cNvSpPr/>
          <p:nvPr/>
        </p:nvSpPr>
        <p:spPr>
          <a:xfrm>
            <a:off x="7185011" y="3518297"/>
            <a:ext cx="250780" cy="140439"/>
          </a:xfrm>
          <a:custGeom>
            <a:avLst/>
            <a:gdLst/>
            <a:ahLst/>
            <a:cxnLst/>
            <a:rect l="0" t="0" r="0" b="0"/>
            <a:pathLst>
              <a:path w="250780" h="140439">
                <a:moveTo>
                  <a:pt x="83755" y="0"/>
                </a:moveTo>
                <a:lnTo>
                  <a:pt x="79014" y="0"/>
                </a:lnTo>
                <a:lnTo>
                  <a:pt x="75633" y="1984"/>
                </a:lnTo>
                <a:lnTo>
                  <a:pt x="71394" y="5291"/>
                </a:lnTo>
                <a:lnTo>
                  <a:pt x="66585" y="9481"/>
                </a:lnTo>
                <a:lnTo>
                  <a:pt x="61394" y="14258"/>
                </a:lnTo>
                <a:lnTo>
                  <a:pt x="50334" y="24857"/>
                </a:lnTo>
                <a:lnTo>
                  <a:pt x="28212" y="46722"/>
                </a:lnTo>
                <a:lnTo>
                  <a:pt x="21921" y="54960"/>
                </a:lnTo>
                <a:lnTo>
                  <a:pt x="16735" y="63429"/>
                </a:lnTo>
                <a:lnTo>
                  <a:pt x="12285" y="72052"/>
                </a:lnTo>
                <a:lnTo>
                  <a:pt x="8327" y="80776"/>
                </a:lnTo>
                <a:lnTo>
                  <a:pt x="4696" y="89570"/>
                </a:lnTo>
                <a:lnTo>
                  <a:pt x="1283" y="98408"/>
                </a:lnTo>
                <a:lnTo>
                  <a:pt x="0" y="106285"/>
                </a:lnTo>
                <a:lnTo>
                  <a:pt x="136" y="113521"/>
                </a:lnTo>
                <a:lnTo>
                  <a:pt x="1220" y="120329"/>
                </a:lnTo>
                <a:lnTo>
                  <a:pt x="3927" y="125860"/>
                </a:lnTo>
                <a:lnTo>
                  <a:pt x="7716" y="130539"/>
                </a:lnTo>
                <a:lnTo>
                  <a:pt x="12226" y="134651"/>
                </a:lnTo>
                <a:lnTo>
                  <a:pt x="19201" y="137392"/>
                </a:lnTo>
                <a:lnTo>
                  <a:pt x="27820" y="139220"/>
                </a:lnTo>
                <a:lnTo>
                  <a:pt x="37536" y="140438"/>
                </a:lnTo>
                <a:lnTo>
                  <a:pt x="48973" y="140258"/>
                </a:lnTo>
                <a:lnTo>
                  <a:pt x="61558" y="139146"/>
                </a:lnTo>
                <a:lnTo>
                  <a:pt x="74910" y="137412"/>
                </a:lnTo>
                <a:lnTo>
                  <a:pt x="88772" y="134272"/>
                </a:lnTo>
                <a:lnTo>
                  <a:pt x="102975" y="130194"/>
                </a:lnTo>
                <a:lnTo>
                  <a:pt x="117404" y="125491"/>
                </a:lnTo>
                <a:lnTo>
                  <a:pt x="131984" y="120372"/>
                </a:lnTo>
                <a:lnTo>
                  <a:pt x="161414" y="109392"/>
                </a:lnTo>
                <a:lnTo>
                  <a:pt x="175215" y="102693"/>
                </a:lnTo>
                <a:lnTo>
                  <a:pt x="188385" y="95251"/>
                </a:lnTo>
                <a:lnTo>
                  <a:pt x="201133" y="87313"/>
                </a:lnTo>
                <a:lnTo>
                  <a:pt x="211617" y="80037"/>
                </a:lnTo>
                <a:lnTo>
                  <a:pt x="220589" y="73202"/>
                </a:lnTo>
                <a:lnTo>
                  <a:pt x="228555" y="66660"/>
                </a:lnTo>
                <a:lnTo>
                  <a:pt x="234859" y="60315"/>
                </a:lnTo>
                <a:lnTo>
                  <a:pt x="240053" y="54100"/>
                </a:lnTo>
                <a:lnTo>
                  <a:pt x="244508" y="47973"/>
                </a:lnTo>
                <a:lnTo>
                  <a:pt x="247479" y="42896"/>
                </a:lnTo>
                <a:lnTo>
                  <a:pt x="249458" y="38519"/>
                </a:lnTo>
                <a:lnTo>
                  <a:pt x="250779" y="34609"/>
                </a:lnTo>
                <a:lnTo>
                  <a:pt x="249674" y="31010"/>
                </a:lnTo>
                <a:lnTo>
                  <a:pt x="246954" y="27619"/>
                </a:lnTo>
                <a:lnTo>
                  <a:pt x="243156" y="24365"/>
                </a:lnTo>
                <a:lnTo>
                  <a:pt x="237647" y="22197"/>
                </a:lnTo>
                <a:lnTo>
                  <a:pt x="230997" y="20751"/>
                </a:lnTo>
                <a:lnTo>
                  <a:pt x="223588" y="19787"/>
                </a:lnTo>
                <a:lnTo>
                  <a:pt x="214680" y="19144"/>
                </a:lnTo>
                <a:lnTo>
                  <a:pt x="204773" y="18716"/>
                </a:lnTo>
                <a:lnTo>
                  <a:pt x="183181" y="18239"/>
                </a:lnTo>
                <a:lnTo>
                  <a:pt x="125192" y="17909"/>
                </a:lnTo>
                <a:lnTo>
                  <a:pt x="113364" y="16900"/>
                </a:lnTo>
                <a:lnTo>
                  <a:pt x="101510" y="15235"/>
                </a:lnTo>
                <a:lnTo>
                  <a:pt x="65895" y="893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Annotation147"/>
          <p:cNvSpPr/>
          <p:nvPr/>
        </p:nvSpPr>
        <p:spPr>
          <a:xfrm>
            <a:off x="6384726" y="3250406"/>
            <a:ext cx="2154241" cy="98228"/>
          </a:xfrm>
          <a:custGeom>
            <a:avLst/>
            <a:gdLst/>
            <a:ahLst/>
            <a:cxnLst/>
            <a:rect l="0" t="0" r="0" b="0"/>
            <a:pathLst>
              <a:path w="2154241" h="98228">
                <a:moveTo>
                  <a:pt x="0" y="98227"/>
                </a:moveTo>
                <a:lnTo>
                  <a:pt x="68632" y="98227"/>
                </a:lnTo>
                <a:lnTo>
                  <a:pt x="103594" y="95581"/>
                </a:lnTo>
                <a:lnTo>
                  <a:pt x="122641" y="93486"/>
                </a:lnTo>
                <a:lnTo>
                  <a:pt x="167617" y="91159"/>
                </a:lnTo>
                <a:lnTo>
                  <a:pt x="219356" y="89132"/>
                </a:lnTo>
                <a:lnTo>
                  <a:pt x="505065" y="68339"/>
                </a:lnTo>
                <a:lnTo>
                  <a:pt x="594229" y="59808"/>
                </a:lnTo>
                <a:lnTo>
                  <a:pt x="640230" y="54754"/>
                </a:lnTo>
                <a:lnTo>
                  <a:pt x="736323" y="46494"/>
                </a:lnTo>
                <a:lnTo>
                  <a:pt x="1086684" y="23921"/>
                </a:lnTo>
                <a:lnTo>
                  <a:pt x="1185109" y="20553"/>
                </a:lnTo>
                <a:lnTo>
                  <a:pt x="1233580" y="19655"/>
                </a:lnTo>
                <a:lnTo>
                  <a:pt x="1329771" y="16012"/>
                </a:lnTo>
                <a:lnTo>
                  <a:pt x="1377646" y="13651"/>
                </a:lnTo>
                <a:lnTo>
                  <a:pt x="1470529" y="11028"/>
                </a:lnTo>
                <a:lnTo>
                  <a:pt x="1763859" y="9052"/>
                </a:lnTo>
                <a:lnTo>
                  <a:pt x="1869244" y="8966"/>
                </a:lnTo>
                <a:lnTo>
                  <a:pt x="1931110" y="6300"/>
                </a:lnTo>
                <a:lnTo>
                  <a:pt x="1960110" y="4200"/>
                </a:lnTo>
                <a:lnTo>
                  <a:pt x="2010853" y="1867"/>
                </a:lnTo>
                <a:lnTo>
                  <a:pt x="2075820" y="553"/>
                </a:lnTo>
                <a:lnTo>
                  <a:pt x="2153843" y="33"/>
                </a:lnTo>
                <a:lnTo>
                  <a:pt x="2154240" y="1014"/>
                </a:lnTo>
                <a:lnTo>
                  <a:pt x="2152519" y="2661"/>
                </a:lnTo>
                <a:lnTo>
                  <a:pt x="2149387" y="4750"/>
                </a:lnTo>
                <a:lnTo>
                  <a:pt x="2135324" y="7072"/>
                </a:lnTo>
                <a:lnTo>
                  <a:pt x="2113861" y="7112"/>
                </a:lnTo>
                <a:lnTo>
                  <a:pt x="2099803" y="5734"/>
                </a:lnTo>
                <a:lnTo>
                  <a:pt x="2053828" y="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Annotation148"/>
          <p:cNvSpPr/>
          <p:nvPr/>
        </p:nvSpPr>
        <p:spPr>
          <a:xfrm>
            <a:off x="7465585" y="3562945"/>
            <a:ext cx="205017" cy="133947"/>
          </a:xfrm>
          <a:custGeom>
            <a:avLst/>
            <a:gdLst/>
            <a:ahLst/>
            <a:cxnLst/>
            <a:rect l="0" t="0" r="0" b="0"/>
            <a:pathLst>
              <a:path w="205017" h="133947">
                <a:moveTo>
                  <a:pt x="8563" y="0"/>
                </a:moveTo>
                <a:lnTo>
                  <a:pt x="0" y="0"/>
                </a:lnTo>
                <a:lnTo>
                  <a:pt x="4482" y="0"/>
                </a:lnTo>
                <a:lnTo>
                  <a:pt x="6834" y="993"/>
                </a:lnTo>
                <a:lnTo>
                  <a:pt x="12093" y="4741"/>
                </a:lnTo>
                <a:lnTo>
                  <a:pt x="15878" y="8121"/>
                </a:lnTo>
                <a:lnTo>
                  <a:pt x="25373" y="17169"/>
                </a:lnTo>
                <a:lnTo>
                  <a:pt x="41875" y="33420"/>
                </a:lnTo>
                <a:lnTo>
                  <a:pt x="48631" y="39147"/>
                </a:lnTo>
                <a:lnTo>
                  <a:pt x="56111" y="44950"/>
                </a:lnTo>
                <a:lnTo>
                  <a:pt x="104378" y="80591"/>
                </a:lnTo>
                <a:lnTo>
                  <a:pt x="123577" y="94027"/>
                </a:lnTo>
                <a:lnTo>
                  <a:pt x="133857" y="100388"/>
                </a:lnTo>
                <a:lnTo>
                  <a:pt x="144677" y="106612"/>
                </a:lnTo>
                <a:lnTo>
                  <a:pt x="155860" y="112747"/>
                </a:lnTo>
                <a:lnTo>
                  <a:pt x="166293" y="117829"/>
                </a:lnTo>
                <a:lnTo>
                  <a:pt x="176225" y="122209"/>
                </a:lnTo>
                <a:lnTo>
                  <a:pt x="205016" y="133946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Annotation149"/>
          <p:cNvSpPr/>
          <p:nvPr/>
        </p:nvSpPr>
        <p:spPr>
          <a:xfrm>
            <a:off x="5518546" y="2957081"/>
            <a:ext cx="982267" cy="961127"/>
          </a:xfrm>
          <a:custGeom>
            <a:avLst/>
            <a:gdLst/>
            <a:ahLst/>
            <a:cxnLst/>
            <a:rect l="0" t="0" r="0" b="0"/>
            <a:pathLst>
              <a:path w="982267" h="961127">
                <a:moveTo>
                  <a:pt x="982266" y="864825"/>
                </a:moveTo>
                <a:lnTo>
                  <a:pt x="974577" y="864825"/>
                </a:lnTo>
                <a:lnTo>
                  <a:pt x="975156" y="863833"/>
                </a:lnTo>
                <a:lnTo>
                  <a:pt x="982167" y="856004"/>
                </a:lnTo>
                <a:lnTo>
                  <a:pt x="977496" y="855928"/>
                </a:lnTo>
                <a:lnTo>
                  <a:pt x="975118" y="856909"/>
                </a:lnTo>
                <a:lnTo>
                  <a:pt x="956532" y="868327"/>
                </a:lnTo>
                <a:lnTo>
                  <a:pt x="927132" y="880804"/>
                </a:lnTo>
                <a:lnTo>
                  <a:pt x="901438" y="894805"/>
                </a:lnTo>
                <a:lnTo>
                  <a:pt x="873981" y="906671"/>
                </a:lnTo>
                <a:lnTo>
                  <a:pt x="852450" y="916827"/>
                </a:lnTo>
                <a:lnTo>
                  <a:pt x="829651" y="925309"/>
                </a:lnTo>
                <a:lnTo>
                  <a:pt x="805297" y="932387"/>
                </a:lnTo>
                <a:lnTo>
                  <a:pt x="777936" y="938840"/>
                </a:lnTo>
                <a:lnTo>
                  <a:pt x="734641" y="948050"/>
                </a:lnTo>
                <a:lnTo>
                  <a:pt x="705193" y="951423"/>
                </a:lnTo>
                <a:lnTo>
                  <a:pt x="675568" y="953915"/>
                </a:lnTo>
                <a:lnTo>
                  <a:pt x="645864" y="958329"/>
                </a:lnTo>
                <a:lnTo>
                  <a:pt x="616127" y="960953"/>
                </a:lnTo>
                <a:lnTo>
                  <a:pt x="586373" y="961126"/>
                </a:lnTo>
                <a:lnTo>
                  <a:pt x="540740" y="956638"/>
                </a:lnTo>
                <a:lnTo>
                  <a:pt x="524205" y="955800"/>
                </a:lnTo>
                <a:lnTo>
                  <a:pt x="507228" y="955240"/>
                </a:lnTo>
                <a:lnTo>
                  <a:pt x="490948" y="953875"/>
                </a:lnTo>
                <a:lnTo>
                  <a:pt x="475135" y="951973"/>
                </a:lnTo>
                <a:lnTo>
                  <a:pt x="445328" y="947214"/>
                </a:lnTo>
                <a:lnTo>
                  <a:pt x="376892" y="933160"/>
                </a:lnTo>
                <a:lnTo>
                  <a:pt x="350402" y="924631"/>
                </a:lnTo>
                <a:lnTo>
                  <a:pt x="325398" y="914226"/>
                </a:lnTo>
                <a:lnTo>
                  <a:pt x="301057" y="902986"/>
                </a:lnTo>
                <a:lnTo>
                  <a:pt x="279655" y="888731"/>
                </a:lnTo>
                <a:lnTo>
                  <a:pt x="250871" y="866617"/>
                </a:lnTo>
                <a:lnTo>
                  <a:pt x="220846" y="842205"/>
                </a:lnTo>
                <a:lnTo>
                  <a:pt x="192105" y="812482"/>
                </a:lnTo>
                <a:lnTo>
                  <a:pt x="176662" y="792945"/>
                </a:lnTo>
                <a:lnTo>
                  <a:pt x="159876" y="771032"/>
                </a:lnTo>
                <a:lnTo>
                  <a:pt x="145139" y="748063"/>
                </a:lnTo>
                <a:lnTo>
                  <a:pt x="131976" y="725619"/>
                </a:lnTo>
                <a:lnTo>
                  <a:pt x="119511" y="705721"/>
                </a:lnTo>
                <a:lnTo>
                  <a:pt x="110002" y="681664"/>
                </a:lnTo>
                <a:lnTo>
                  <a:pt x="102468" y="655428"/>
                </a:lnTo>
                <a:lnTo>
                  <a:pt x="95813" y="630538"/>
                </a:lnTo>
                <a:lnTo>
                  <a:pt x="92193" y="603601"/>
                </a:lnTo>
                <a:lnTo>
                  <a:pt x="90584" y="576085"/>
                </a:lnTo>
                <a:lnTo>
                  <a:pt x="89869" y="550626"/>
                </a:lnTo>
                <a:lnTo>
                  <a:pt x="89348" y="457870"/>
                </a:lnTo>
                <a:lnTo>
                  <a:pt x="88339" y="442709"/>
                </a:lnTo>
                <a:lnTo>
                  <a:pt x="86674" y="427641"/>
                </a:lnTo>
                <a:lnTo>
                  <a:pt x="83171" y="397670"/>
                </a:lnTo>
                <a:lnTo>
                  <a:pt x="81614" y="367813"/>
                </a:lnTo>
                <a:lnTo>
                  <a:pt x="80922" y="340652"/>
                </a:lnTo>
                <a:lnTo>
                  <a:pt x="79621" y="314359"/>
                </a:lnTo>
                <a:lnTo>
                  <a:pt x="74304" y="273650"/>
                </a:lnTo>
                <a:lnTo>
                  <a:pt x="72712" y="251839"/>
                </a:lnTo>
                <a:lnTo>
                  <a:pt x="71815" y="222825"/>
                </a:lnTo>
                <a:lnTo>
                  <a:pt x="76290" y="195376"/>
                </a:lnTo>
                <a:lnTo>
                  <a:pt x="79160" y="168392"/>
                </a:lnTo>
                <a:lnTo>
                  <a:pt x="84750" y="146285"/>
                </a:lnTo>
                <a:lnTo>
                  <a:pt x="95528" y="122030"/>
                </a:lnTo>
                <a:lnTo>
                  <a:pt x="107211" y="106655"/>
                </a:lnTo>
                <a:lnTo>
                  <a:pt x="116072" y="96887"/>
                </a:lnTo>
                <a:lnTo>
                  <a:pt x="116085" y="89185"/>
                </a:lnTo>
                <a:lnTo>
                  <a:pt x="115094" y="88771"/>
                </a:lnTo>
                <a:lnTo>
                  <a:pt x="111346" y="88310"/>
                </a:lnTo>
                <a:lnTo>
                  <a:pt x="108957" y="87195"/>
                </a:lnTo>
                <a:lnTo>
                  <a:pt x="78587" y="66961"/>
                </a:lnTo>
                <a:lnTo>
                  <a:pt x="50633" y="40314"/>
                </a:lnTo>
                <a:lnTo>
                  <a:pt x="41681" y="31386"/>
                </a:lnTo>
                <a:lnTo>
                  <a:pt x="39695" y="28410"/>
                </a:lnTo>
                <a:lnTo>
                  <a:pt x="35874" y="17027"/>
                </a:lnTo>
                <a:lnTo>
                  <a:pt x="40506" y="11919"/>
                </a:lnTo>
                <a:lnTo>
                  <a:pt x="42879" y="10471"/>
                </a:lnTo>
                <a:lnTo>
                  <a:pt x="66195" y="3216"/>
                </a:lnTo>
                <a:lnTo>
                  <a:pt x="90390" y="0"/>
                </a:lnTo>
                <a:lnTo>
                  <a:pt x="104996" y="1893"/>
                </a:lnTo>
                <a:lnTo>
                  <a:pt x="119095" y="5050"/>
                </a:lnTo>
                <a:lnTo>
                  <a:pt x="142774" y="7819"/>
                </a:lnTo>
                <a:lnTo>
                  <a:pt x="169056" y="17141"/>
                </a:lnTo>
                <a:lnTo>
                  <a:pt x="175212" y="19905"/>
                </a:lnTo>
                <a:lnTo>
                  <a:pt x="180308" y="23733"/>
                </a:lnTo>
                <a:lnTo>
                  <a:pt x="198262" y="41488"/>
                </a:lnTo>
                <a:lnTo>
                  <a:pt x="215883" y="54843"/>
                </a:lnTo>
                <a:lnTo>
                  <a:pt x="218336" y="57939"/>
                </a:lnTo>
                <a:lnTo>
                  <a:pt x="221062" y="64024"/>
                </a:lnTo>
                <a:lnTo>
                  <a:pt x="222596" y="73028"/>
                </a:lnTo>
                <a:lnTo>
                  <a:pt x="223052" y="81980"/>
                </a:lnTo>
                <a:lnTo>
                  <a:pt x="221131" y="85952"/>
                </a:lnTo>
                <a:lnTo>
                  <a:pt x="198369" y="112276"/>
                </a:lnTo>
                <a:lnTo>
                  <a:pt x="171776" y="129768"/>
                </a:lnTo>
                <a:lnTo>
                  <a:pt x="150098" y="144235"/>
                </a:lnTo>
                <a:lnTo>
                  <a:pt x="127234" y="159594"/>
                </a:lnTo>
                <a:lnTo>
                  <a:pt x="103843" y="173035"/>
                </a:lnTo>
                <a:lnTo>
                  <a:pt x="77572" y="185623"/>
                </a:lnTo>
                <a:lnTo>
                  <a:pt x="50352" y="197833"/>
                </a:lnTo>
                <a:lnTo>
                  <a:pt x="0" y="221888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Is cache coherence sufficient?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Example with cache coherence:</a:t>
            </a:r>
          </a:p>
          <a:p>
            <a:pPr marL="571500">
              <a:tabLst>
                <a:tab pos="5540375" algn="l"/>
              </a:tabLst>
            </a:pPr>
            <a:r>
              <a:rPr lang="en-US" b="1" dirty="0" smtClean="0">
                <a:solidFill>
                  <a:schemeClr val="accent1"/>
                </a:solidFill>
              </a:rPr>
              <a:t>P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	P</a:t>
            </a:r>
            <a:r>
              <a:rPr lang="en-US" b="1" baseline="-25000" dirty="0" smtClean="0">
                <a:solidFill>
                  <a:schemeClr val="accent1"/>
                </a:solidFill>
              </a:rPr>
              <a:t>2</a:t>
            </a:r>
          </a:p>
          <a:p>
            <a:pPr marL="571500">
              <a:tabLst>
                <a:tab pos="5540375" algn="l"/>
              </a:tabLst>
            </a:pPr>
            <a:r>
              <a:rPr lang="en-US" b="1" dirty="0" smtClean="0"/>
              <a:t>x = x +1	x = x + 1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>
          <a:xfrm>
            <a:off x="152400" y="6019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  <a:sym typeface="Wingdings" pitchFamily="2" charset="2"/>
              </a:rPr>
              <a:t> happens </a:t>
            </a:r>
            <a:r>
              <a:rPr lang="en-US" dirty="0" smtClean="0">
                <a:solidFill>
                  <a:schemeClr val="accent4"/>
                </a:solidFill>
              </a:rPr>
              <a:t>even on single-core </a:t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(context switches!)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5" name="SMARTInkAnnotation5"/>
          <p:cNvSpPr/>
          <p:nvPr/>
        </p:nvSpPr>
        <p:spPr>
          <a:xfrm>
            <a:off x="2341342" y="991563"/>
            <a:ext cx="507229" cy="208253"/>
          </a:xfrm>
          <a:custGeom>
            <a:avLst/>
            <a:gdLst/>
            <a:ahLst/>
            <a:cxnLst/>
            <a:rect l="0" t="0" r="0" b="0"/>
            <a:pathLst>
              <a:path w="507229" h="208253">
                <a:moveTo>
                  <a:pt x="96462" y="8562"/>
                </a:moveTo>
                <a:lnTo>
                  <a:pt x="91722" y="8562"/>
                </a:lnTo>
                <a:lnTo>
                  <a:pt x="89333" y="7570"/>
                </a:lnTo>
                <a:lnTo>
                  <a:pt x="81231" y="2425"/>
                </a:lnTo>
                <a:lnTo>
                  <a:pt x="75472" y="874"/>
                </a:lnTo>
                <a:lnTo>
                  <a:pt x="66651" y="0"/>
                </a:lnTo>
                <a:lnTo>
                  <a:pt x="63689" y="870"/>
                </a:lnTo>
                <a:lnTo>
                  <a:pt x="57754" y="4482"/>
                </a:lnTo>
                <a:lnTo>
                  <a:pt x="54782" y="7826"/>
                </a:lnTo>
                <a:lnTo>
                  <a:pt x="51808" y="12040"/>
                </a:lnTo>
                <a:lnTo>
                  <a:pt x="48833" y="16834"/>
                </a:lnTo>
                <a:lnTo>
                  <a:pt x="45858" y="23999"/>
                </a:lnTo>
                <a:lnTo>
                  <a:pt x="42883" y="32744"/>
                </a:lnTo>
                <a:lnTo>
                  <a:pt x="39907" y="42542"/>
                </a:lnTo>
                <a:lnTo>
                  <a:pt x="36930" y="54036"/>
                </a:lnTo>
                <a:lnTo>
                  <a:pt x="22048" y="117824"/>
                </a:lnTo>
                <a:lnTo>
                  <a:pt x="19072" y="129028"/>
                </a:lnTo>
                <a:lnTo>
                  <a:pt x="13119" y="149415"/>
                </a:lnTo>
                <a:lnTo>
                  <a:pt x="4189" y="177627"/>
                </a:lnTo>
                <a:lnTo>
                  <a:pt x="2205" y="184772"/>
                </a:lnTo>
                <a:lnTo>
                  <a:pt x="882" y="190528"/>
                </a:lnTo>
                <a:lnTo>
                  <a:pt x="0" y="195357"/>
                </a:lnTo>
                <a:lnTo>
                  <a:pt x="404" y="199568"/>
                </a:lnTo>
                <a:lnTo>
                  <a:pt x="1666" y="203368"/>
                </a:lnTo>
                <a:lnTo>
                  <a:pt x="3499" y="206894"/>
                </a:lnTo>
                <a:lnTo>
                  <a:pt x="6706" y="208252"/>
                </a:lnTo>
                <a:lnTo>
                  <a:pt x="10828" y="208165"/>
                </a:lnTo>
                <a:lnTo>
                  <a:pt x="20699" y="205423"/>
                </a:lnTo>
                <a:lnTo>
                  <a:pt x="31702" y="200897"/>
                </a:lnTo>
                <a:lnTo>
                  <a:pt x="37414" y="197309"/>
                </a:lnTo>
                <a:lnTo>
                  <a:pt x="43206" y="192932"/>
                </a:lnTo>
                <a:lnTo>
                  <a:pt x="49052" y="188030"/>
                </a:lnTo>
                <a:lnTo>
                  <a:pt x="55926" y="181786"/>
                </a:lnTo>
                <a:lnTo>
                  <a:pt x="71501" y="166910"/>
                </a:lnTo>
                <a:lnTo>
                  <a:pt x="78829" y="157783"/>
                </a:lnTo>
                <a:lnTo>
                  <a:pt x="85699" y="147730"/>
                </a:lnTo>
                <a:lnTo>
                  <a:pt x="92264" y="137060"/>
                </a:lnTo>
                <a:lnTo>
                  <a:pt x="99616" y="126969"/>
                </a:lnTo>
                <a:lnTo>
                  <a:pt x="107495" y="117266"/>
                </a:lnTo>
                <a:lnTo>
                  <a:pt x="115724" y="107820"/>
                </a:lnTo>
                <a:lnTo>
                  <a:pt x="122202" y="99539"/>
                </a:lnTo>
                <a:lnTo>
                  <a:pt x="127513" y="92034"/>
                </a:lnTo>
                <a:lnTo>
                  <a:pt x="132046" y="85046"/>
                </a:lnTo>
                <a:lnTo>
                  <a:pt x="137051" y="78403"/>
                </a:lnTo>
                <a:lnTo>
                  <a:pt x="142374" y="71990"/>
                </a:lnTo>
                <a:lnTo>
                  <a:pt x="147906" y="65730"/>
                </a:lnTo>
                <a:lnTo>
                  <a:pt x="152586" y="61557"/>
                </a:lnTo>
                <a:lnTo>
                  <a:pt x="160432" y="56920"/>
                </a:lnTo>
                <a:lnTo>
                  <a:pt x="163914" y="57668"/>
                </a:lnTo>
                <a:lnTo>
                  <a:pt x="167227" y="60151"/>
                </a:lnTo>
                <a:lnTo>
                  <a:pt x="170428" y="63790"/>
                </a:lnTo>
                <a:lnTo>
                  <a:pt x="179276" y="73126"/>
                </a:lnTo>
                <a:lnTo>
                  <a:pt x="201125" y="95288"/>
                </a:lnTo>
                <a:lnTo>
                  <a:pt x="205925" y="101106"/>
                </a:lnTo>
                <a:lnTo>
                  <a:pt x="210117" y="106969"/>
                </a:lnTo>
                <a:lnTo>
                  <a:pt x="213904" y="112862"/>
                </a:lnTo>
                <a:lnTo>
                  <a:pt x="218413" y="118775"/>
                </a:lnTo>
                <a:lnTo>
                  <a:pt x="223404" y="124701"/>
                </a:lnTo>
                <a:lnTo>
                  <a:pt x="228715" y="130637"/>
                </a:lnTo>
                <a:lnTo>
                  <a:pt x="235232" y="135586"/>
                </a:lnTo>
                <a:lnTo>
                  <a:pt x="242554" y="139877"/>
                </a:lnTo>
                <a:lnTo>
                  <a:pt x="257634" y="146299"/>
                </a:lnTo>
                <a:lnTo>
                  <a:pt x="270951" y="149154"/>
                </a:lnTo>
                <a:lnTo>
                  <a:pt x="286130" y="150422"/>
                </a:lnTo>
                <a:lnTo>
                  <a:pt x="301806" y="149994"/>
                </a:lnTo>
                <a:lnTo>
                  <a:pt x="315388" y="146496"/>
                </a:lnTo>
                <a:lnTo>
                  <a:pt x="322780" y="143182"/>
                </a:lnTo>
                <a:lnTo>
                  <a:pt x="330685" y="138988"/>
                </a:lnTo>
                <a:lnTo>
                  <a:pt x="338931" y="134208"/>
                </a:lnTo>
                <a:lnTo>
                  <a:pt x="356031" y="123605"/>
                </a:lnTo>
                <a:lnTo>
                  <a:pt x="364758" y="118000"/>
                </a:lnTo>
                <a:lnTo>
                  <a:pt x="372561" y="112278"/>
                </a:lnTo>
                <a:lnTo>
                  <a:pt x="379746" y="106480"/>
                </a:lnTo>
                <a:lnTo>
                  <a:pt x="386522" y="100629"/>
                </a:lnTo>
                <a:lnTo>
                  <a:pt x="393023" y="95737"/>
                </a:lnTo>
                <a:lnTo>
                  <a:pt x="399341" y="91483"/>
                </a:lnTo>
                <a:lnTo>
                  <a:pt x="405538" y="87655"/>
                </a:lnTo>
                <a:lnTo>
                  <a:pt x="411653" y="84111"/>
                </a:lnTo>
                <a:lnTo>
                  <a:pt x="423740" y="77527"/>
                </a:lnTo>
                <a:lnTo>
                  <a:pt x="428749" y="76367"/>
                </a:lnTo>
                <a:lnTo>
                  <a:pt x="433080" y="76586"/>
                </a:lnTo>
                <a:lnTo>
                  <a:pt x="436961" y="77724"/>
                </a:lnTo>
                <a:lnTo>
                  <a:pt x="440539" y="80467"/>
                </a:lnTo>
                <a:lnTo>
                  <a:pt x="443917" y="84280"/>
                </a:lnTo>
                <a:lnTo>
                  <a:pt x="447162" y="88806"/>
                </a:lnTo>
                <a:lnTo>
                  <a:pt x="450317" y="94800"/>
                </a:lnTo>
                <a:lnTo>
                  <a:pt x="453412" y="101773"/>
                </a:lnTo>
                <a:lnTo>
                  <a:pt x="456468" y="109398"/>
                </a:lnTo>
                <a:lnTo>
                  <a:pt x="462509" y="125808"/>
                </a:lnTo>
                <a:lnTo>
                  <a:pt x="465510" y="134351"/>
                </a:lnTo>
                <a:lnTo>
                  <a:pt x="468502" y="141038"/>
                </a:lnTo>
                <a:lnTo>
                  <a:pt x="471489" y="146489"/>
                </a:lnTo>
                <a:lnTo>
                  <a:pt x="474472" y="151115"/>
                </a:lnTo>
                <a:lnTo>
                  <a:pt x="477453" y="155191"/>
                </a:lnTo>
                <a:lnTo>
                  <a:pt x="480433" y="158901"/>
                </a:lnTo>
                <a:lnTo>
                  <a:pt x="483411" y="162366"/>
                </a:lnTo>
                <a:lnTo>
                  <a:pt x="487382" y="164676"/>
                </a:lnTo>
                <a:lnTo>
                  <a:pt x="492013" y="166216"/>
                </a:lnTo>
                <a:lnTo>
                  <a:pt x="507228" y="169296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Annotation6"/>
          <p:cNvSpPr/>
          <p:nvPr/>
        </p:nvSpPr>
        <p:spPr>
          <a:xfrm>
            <a:off x="2965136" y="1044773"/>
            <a:ext cx="142396" cy="167366"/>
          </a:xfrm>
          <a:custGeom>
            <a:avLst/>
            <a:gdLst/>
            <a:ahLst/>
            <a:cxnLst/>
            <a:rect l="0" t="0" r="0" b="0"/>
            <a:pathLst>
              <a:path w="142396" h="167366">
                <a:moveTo>
                  <a:pt x="26309" y="0"/>
                </a:moveTo>
                <a:lnTo>
                  <a:pt x="21569" y="0"/>
                </a:lnTo>
                <a:lnTo>
                  <a:pt x="20172" y="993"/>
                </a:lnTo>
                <a:lnTo>
                  <a:pt x="19242" y="2646"/>
                </a:lnTo>
                <a:lnTo>
                  <a:pt x="18621" y="4741"/>
                </a:lnTo>
                <a:lnTo>
                  <a:pt x="18207" y="8122"/>
                </a:lnTo>
                <a:lnTo>
                  <a:pt x="17931" y="12360"/>
                </a:lnTo>
                <a:lnTo>
                  <a:pt x="17747" y="17170"/>
                </a:lnTo>
                <a:lnTo>
                  <a:pt x="16633" y="23353"/>
                </a:lnTo>
                <a:lnTo>
                  <a:pt x="14897" y="30452"/>
                </a:lnTo>
                <a:lnTo>
                  <a:pt x="12748" y="38161"/>
                </a:lnTo>
                <a:lnTo>
                  <a:pt x="7714" y="54664"/>
                </a:lnTo>
                <a:lnTo>
                  <a:pt x="4983" y="63232"/>
                </a:lnTo>
                <a:lnTo>
                  <a:pt x="3162" y="71920"/>
                </a:lnTo>
                <a:lnTo>
                  <a:pt x="1948" y="80689"/>
                </a:lnTo>
                <a:lnTo>
                  <a:pt x="1139" y="89512"/>
                </a:lnTo>
                <a:lnTo>
                  <a:pt x="599" y="97378"/>
                </a:lnTo>
                <a:lnTo>
                  <a:pt x="239" y="104606"/>
                </a:lnTo>
                <a:lnTo>
                  <a:pt x="0" y="111409"/>
                </a:lnTo>
                <a:lnTo>
                  <a:pt x="832" y="117929"/>
                </a:lnTo>
                <a:lnTo>
                  <a:pt x="2379" y="124260"/>
                </a:lnTo>
                <a:lnTo>
                  <a:pt x="4403" y="130465"/>
                </a:lnTo>
                <a:lnTo>
                  <a:pt x="8728" y="136586"/>
                </a:lnTo>
                <a:lnTo>
                  <a:pt x="14588" y="142651"/>
                </a:lnTo>
                <a:lnTo>
                  <a:pt x="21472" y="148679"/>
                </a:lnTo>
                <a:lnTo>
                  <a:pt x="29038" y="153690"/>
                </a:lnTo>
                <a:lnTo>
                  <a:pt x="37057" y="158023"/>
                </a:lnTo>
                <a:lnTo>
                  <a:pt x="45381" y="161903"/>
                </a:lnTo>
                <a:lnTo>
                  <a:pt x="53906" y="164490"/>
                </a:lnTo>
                <a:lnTo>
                  <a:pt x="62567" y="166215"/>
                </a:lnTo>
                <a:lnTo>
                  <a:pt x="71317" y="167365"/>
                </a:lnTo>
                <a:lnTo>
                  <a:pt x="80127" y="167139"/>
                </a:lnTo>
                <a:lnTo>
                  <a:pt x="88976" y="165997"/>
                </a:lnTo>
                <a:lnTo>
                  <a:pt x="97853" y="164243"/>
                </a:lnTo>
                <a:lnTo>
                  <a:pt x="106747" y="161089"/>
                </a:lnTo>
                <a:lnTo>
                  <a:pt x="115653" y="157002"/>
                </a:lnTo>
                <a:lnTo>
                  <a:pt x="142395" y="142875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Annotation7"/>
          <p:cNvSpPr/>
          <p:nvPr/>
        </p:nvSpPr>
        <p:spPr>
          <a:xfrm>
            <a:off x="3009781" y="1009055"/>
            <a:ext cx="97751" cy="17860"/>
          </a:xfrm>
          <a:custGeom>
            <a:avLst/>
            <a:gdLst/>
            <a:ahLst/>
            <a:cxnLst/>
            <a:rect l="0" t="0" r="0" b="0"/>
            <a:pathLst>
              <a:path w="97751" h="17860">
                <a:moveTo>
                  <a:pt x="17383" y="0"/>
                </a:moveTo>
                <a:lnTo>
                  <a:pt x="0" y="0"/>
                </a:lnTo>
                <a:lnTo>
                  <a:pt x="4405" y="0"/>
                </a:lnTo>
                <a:lnTo>
                  <a:pt x="7739" y="992"/>
                </a:lnTo>
                <a:lnTo>
                  <a:pt x="11946" y="2645"/>
                </a:lnTo>
                <a:lnTo>
                  <a:pt x="16734" y="4740"/>
                </a:lnTo>
                <a:lnTo>
                  <a:pt x="22904" y="6136"/>
                </a:lnTo>
                <a:lnTo>
                  <a:pt x="29993" y="7067"/>
                </a:lnTo>
                <a:lnTo>
                  <a:pt x="37696" y="7688"/>
                </a:lnTo>
                <a:lnTo>
                  <a:pt x="45807" y="9094"/>
                </a:lnTo>
                <a:lnTo>
                  <a:pt x="54192" y="11023"/>
                </a:lnTo>
                <a:lnTo>
                  <a:pt x="62758" y="13302"/>
                </a:lnTo>
                <a:lnTo>
                  <a:pt x="70453" y="14821"/>
                </a:lnTo>
                <a:lnTo>
                  <a:pt x="77568" y="15834"/>
                </a:lnTo>
                <a:lnTo>
                  <a:pt x="97750" y="17859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Annotation8"/>
          <p:cNvSpPr/>
          <p:nvPr/>
        </p:nvSpPr>
        <p:spPr>
          <a:xfrm>
            <a:off x="2902148" y="1160859"/>
            <a:ext cx="151806" cy="17861"/>
          </a:xfrm>
          <a:custGeom>
            <a:avLst/>
            <a:gdLst/>
            <a:ahLst/>
            <a:cxnLst/>
            <a:rect l="0" t="0" r="0" b="0"/>
            <a:pathLst>
              <a:path w="151806" h="17861">
                <a:moveTo>
                  <a:pt x="0" y="17860"/>
                </a:moveTo>
                <a:lnTo>
                  <a:pt x="4741" y="13119"/>
                </a:lnTo>
                <a:lnTo>
                  <a:pt x="8121" y="11723"/>
                </a:lnTo>
                <a:lnTo>
                  <a:pt x="12360" y="10792"/>
                </a:lnTo>
                <a:lnTo>
                  <a:pt x="17169" y="10171"/>
                </a:lnTo>
                <a:lnTo>
                  <a:pt x="23353" y="9758"/>
                </a:lnTo>
                <a:lnTo>
                  <a:pt x="30451" y="9482"/>
                </a:lnTo>
                <a:lnTo>
                  <a:pt x="54664" y="9094"/>
                </a:lnTo>
                <a:lnTo>
                  <a:pt x="94252" y="8962"/>
                </a:lnTo>
                <a:lnTo>
                  <a:pt x="105499" y="7959"/>
                </a:lnTo>
                <a:lnTo>
                  <a:pt x="116966" y="6298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Annotation9"/>
          <p:cNvSpPr/>
          <p:nvPr/>
        </p:nvSpPr>
        <p:spPr>
          <a:xfrm>
            <a:off x="3170039" y="1038279"/>
            <a:ext cx="231895" cy="202948"/>
          </a:xfrm>
          <a:custGeom>
            <a:avLst/>
            <a:gdLst/>
            <a:ahLst/>
            <a:cxnLst/>
            <a:rect l="0" t="0" r="0" b="0"/>
            <a:pathLst>
              <a:path w="231895" h="202948">
                <a:moveTo>
                  <a:pt x="0" y="202947"/>
                </a:moveTo>
                <a:lnTo>
                  <a:pt x="0" y="130819"/>
                </a:lnTo>
                <a:lnTo>
                  <a:pt x="992" y="123112"/>
                </a:lnTo>
                <a:lnTo>
                  <a:pt x="2645" y="115989"/>
                </a:lnTo>
                <a:lnTo>
                  <a:pt x="4740" y="109257"/>
                </a:lnTo>
                <a:lnTo>
                  <a:pt x="6137" y="102784"/>
                </a:lnTo>
                <a:lnTo>
                  <a:pt x="7068" y="96484"/>
                </a:lnTo>
                <a:lnTo>
                  <a:pt x="7689" y="90300"/>
                </a:lnTo>
                <a:lnTo>
                  <a:pt x="9094" y="85185"/>
                </a:lnTo>
                <a:lnTo>
                  <a:pt x="11024" y="80783"/>
                </a:lnTo>
                <a:lnTo>
                  <a:pt x="13302" y="76856"/>
                </a:lnTo>
                <a:lnTo>
                  <a:pt x="14821" y="73246"/>
                </a:lnTo>
                <a:lnTo>
                  <a:pt x="15834" y="69847"/>
                </a:lnTo>
                <a:lnTo>
                  <a:pt x="16509" y="66589"/>
                </a:lnTo>
                <a:lnTo>
                  <a:pt x="17951" y="65409"/>
                </a:lnTo>
                <a:lnTo>
                  <a:pt x="19905" y="65614"/>
                </a:lnTo>
                <a:lnTo>
                  <a:pt x="22200" y="66744"/>
                </a:lnTo>
                <a:lnTo>
                  <a:pt x="24722" y="69481"/>
                </a:lnTo>
                <a:lnTo>
                  <a:pt x="27395" y="73290"/>
                </a:lnTo>
                <a:lnTo>
                  <a:pt x="30170" y="77814"/>
                </a:lnTo>
                <a:lnTo>
                  <a:pt x="32019" y="81822"/>
                </a:lnTo>
                <a:lnTo>
                  <a:pt x="33252" y="85486"/>
                </a:lnTo>
                <a:lnTo>
                  <a:pt x="34074" y="88921"/>
                </a:lnTo>
                <a:lnTo>
                  <a:pt x="35615" y="93196"/>
                </a:lnTo>
                <a:lnTo>
                  <a:pt x="37634" y="98030"/>
                </a:lnTo>
                <a:lnTo>
                  <a:pt x="39972" y="103237"/>
                </a:lnTo>
                <a:lnTo>
                  <a:pt x="42523" y="107700"/>
                </a:lnTo>
                <a:lnTo>
                  <a:pt x="45216" y="111668"/>
                </a:lnTo>
                <a:lnTo>
                  <a:pt x="48003" y="115305"/>
                </a:lnTo>
                <a:lnTo>
                  <a:pt x="50853" y="118723"/>
                </a:lnTo>
                <a:lnTo>
                  <a:pt x="53746" y="121993"/>
                </a:lnTo>
                <a:lnTo>
                  <a:pt x="60777" y="129630"/>
                </a:lnTo>
                <a:lnTo>
                  <a:pt x="62346" y="130257"/>
                </a:lnTo>
                <a:lnTo>
                  <a:pt x="66735" y="130953"/>
                </a:lnTo>
                <a:lnTo>
                  <a:pt x="70287" y="130146"/>
                </a:lnTo>
                <a:lnTo>
                  <a:pt x="74639" y="128617"/>
                </a:lnTo>
                <a:lnTo>
                  <a:pt x="79525" y="126605"/>
                </a:lnTo>
                <a:lnTo>
                  <a:pt x="83775" y="123279"/>
                </a:lnTo>
                <a:lnTo>
                  <a:pt x="87599" y="119077"/>
                </a:lnTo>
                <a:lnTo>
                  <a:pt x="91142" y="114292"/>
                </a:lnTo>
                <a:lnTo>
                  <a:pt x="100370" y="101037"/>
                </a:lnTo>
                <a:lnTo>
                  <a:pt x="140024" y="41998"/>
                </a:lnTo>
                <a:lnTo>
                  <a:pt x="145935" y="34132"/>
                </a:lnTo>
                <a:lnTo>
                  <a:pt x="151861" y="26904"/>
                </a:lnTo>
                <a:lnTo>
                  <a:pt x="157795" y="20101"/>
                </a:lnTo>
                <a:lnTo>
                  <a:pt x="163736" y="14573"/>
                </a:lnTo>
                <a:lnTo>
                  <a:pt x="169680" y="9896"/>
                </a:lnTo>
                <a:lnTo>
                  <a:pt x="175628" y="5785"/>
                </a:lnTo>
                <a:lnTo>
                  <a:pt x="181578" y="3045"/>
                </a:lnTo>
                <a:lnTo>
                  <a:pt x="187528" y="1218"/>
                </a:lnTo>
                <a:lnTo>
                  <a:pt x="193480" y="0"/>
                </a:lnTo>
                <a:lnTo>
                  <a:pt x="198440" y="1173"/>
                </a:lnTo>
                <a:lnTo>
                  <a:pt x="202738" y="3939"/>
                </a:lnTo>
                <a:lnTo>
                  <a:pt x="221507" y="22636"/>
                </a:lnTo>
                <a:lnTo>
                  <a:pt x="225062" y="29162"/>
                </a:lnTo>
                <a:lnTo>
                  <a:pt x="227432" y="36489"/>
                </a:lnTo>
                <a:lnTo>
                  <a:pt x="229012" y="44350"/>
                </a:lnTo>
                <a:lnTo>
                  <a:pt x="230065" y="53560"/>
                </a:lnTo>
                <a:lnTo>
                  <a:pt x="230767" y="63668"/>
                </a:lnTo>
                <a:lnTo>
                  <a:pt x="231548" y="84491"/>
                </a:lnTo>
                <a:lnTo>
                  <a:pt x="231894" y="103667"/>
                </a:lnTo>
                <a:lnTo>
                  <a:pt x="230994" y="111956"/>
                </a:lnTo>
                <a:lnTo>
                  <a:pt x="229402" y="119466"/>
                </a:lnTo>
                <a:lnTo>
                  <a:pt x="223242" y="14044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Annotation10"/>
          <p:cNvSpPr/>
          <p:nvPr/>
        </p:nvSpPr>
        <p:spPr>
          <a:xfrm>
            <a:off x="3581326" y="1107281"/>
            <a:ext cx="231652" cy="8931"/>
          </a:xfrm>
          <a:custGeom>
            <a:avLst/>
            <a:gdLst/>
            <a:ahLst/>
            <a:cxnLst/>
            <a:rect l="0" t="0" r="0" b="0"/>
            <a:pathLst>
              <a:path w="231652" h="8931">
                <a:moveTo>
                  <a:pt x="44127" y="8930"/>
                </a:moveTo>
                <a:lnTo>
                  <a:pt x="31698" y="8930"/>
                </a:lnTo>
                <a:lnTo>
                  <a:pt x="28896" y="7938"/>
                </a:lnTo>
                <a:lnTo>
                  <a:pt x="26036" y="6284"/>
                </a:lnTo>
                <a:lnTo>
                  <a:pt x="23137" y="4189"/>
                </a:lnTo>
                <a:lnTo>
                  <a:pt x="20212" y="2793"/>
                </a:lnTo>
                <a:lnTo>
                  <a:pt x="17269" y="1862"/>
                </a:lnTo>
                <a:lnTo>
                  <a:pt x="14316" y="1241"/>
                </a:lnTo>
                <a:lnTo>
                  <a:pt x="11354" y="828"/>
                </a:lnTo>
                <a:lnTo>
                  <a:pt x="8388" y="552"/>
                </a:lnTo>
                <a:lnTo>
                  <a:pt x="0" y="32"/>
                </a:lnTo>
                <a:lnTo>
                  <a:pt x="231651" y="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11"/>
          <p:cNvSpPr/>
          <p:nvPr/>
        </p:nvSpPr>
        <p:spPr>
          <a:xfrm>
            <a:off x="3572243" y="1143000"/>
            <a:ext cx="419328" cy="17860"/>
          </a:xfrm>
          <a:custGeom>
            <a:avLst/>
            <a:gdLst/>
            <a:ahLst/>
            <a:cxnLst/>
            <a:rect l="0" t="0" r="0" b="0"/>
            <a:pathLst>
              <a:path w="419328" h="17860">
                <a:moveTo>
                  <a:pt x="8562" y="17859"/>
                </a:moveTo>
                <a:lnTo>
                  <a:pt x="0" y="17859"/>
                </a:lnTo>
                <a:lnTo>
                  <a:pt x="205328" y="17859"/>
                </a:lnTo>
                <a:lnTo>
                  <a:pt x="232013" y="16867"/>
                </a:lnTo>
                <a:lnTo>
                  <a:pt x="258732" y="15214"/>
                </a:lnTo>
                <a:lnTo>
                  <a:pt x="312233" y="10730"/>
                </a:lnTo>
                <a:lnTo>
                  <a:pt x="419327" y="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12"/>
          <p:cNvSpPr/>
          <p:nvPr/>
        </p:nvSpPr>
        <p:spPr>
          <a:xfrm>
            <a:off x="4080867" y="1021666"/>
            <a:ext cx="399620" cy="210632"/>
          </a:xfrm>
          <a:custGeom>
            <a:avLst/>
            <a:gdLst/>
            <a:ahLst/>
            <a:cxnLst/>
            <a:rect l="0" t="0" r="0" b="0"/>
            <a:pathLst>
              <a:path w="399620" h="210632">
                <a:moveTo>
                  <a:pt x="330398" y="210631"/>
                </a:moveTo>
                <a:lnTo>
                  <a:pt x="320917" y="205890"/>
                </a:lnTo>
                <a:lnTo>
                  <a:pt x="310972" y="203563"/>
                </a:lnTo>
                <a:lnTo>
                  <a:pt x="305540" y="202942"/>
                </a:lnTo>
                <a:lnTo>
                  <a:pt x="298944" y="200544"/>
                </a:lnTo>
                <a:lnTo>
                  <a:pt x="291569" y="196961"/>
                </a:lnTo>
                <a:lnTo>
                  <a:pt x="283677" y="192588"/>
                </a:lnTo>
                <a:lnTo>
                  <a:pt x="274445" y="188680"/>
                </a:lnTo>
                <a:lnTo>
                  <a:pt x="264323" y="185083"/>
                </a:lnTo>
                <a:lnTo>
                  <a:pt x="253606" y="181693"/>
                </a:lnTo>
                <a:lnTo>
                  <a:pt x="243485" y="177448"/>
                </a:lnTo>
                <a:lnTo>
                  <a:pt x="233760" y="172634"/>
                </a:lnTo>
                <a:lnTo>
                  <a:pt x="224301" y="167440"/>
                </a:lnTo>
                <a:lnTo>
                  <a:pt x="192026" y="150650"/>
                </a:lnTo>
                <a:lnTo>
                  <a:pt x="182587" y="143854"/>
                </a:lnTo>
                <a:lnTo>
                  <a:pt x="174311" y="136348"/>
                </a:lnTo>
                <a:lnTo>
                  <a:pt x="166809" y="128366"/>
                </a:lnTo>
                <a:lnTo>
                  <a:pt x="160815" y="120069"/>
                </a:lnTo>
                <a:lnTo>
                  <a:pt x="155826" y="111561"/>
                </a:lnTo>
                <a:lnTo>
                  <a:pt x="151510" y="102912"/>
                </a:lnTo>
                <a:lnTo>
                  <a:pt x="148631" y="94170"/>
                </a:lnTo>
                <a:lnTo>
                  <a:pt x="146713" y="85365"/>
                </a:lnTo>
                <a:lnTo>
                  <a:pt x="145433" y="76519"/>
                </a:lnTo>
                <a:lnTo>
                  <a:pt x="147557" y="67645"/>
                </a:lnTo>
                <a:lnTo>
                  <a:pt x="151950" y="58752"/>
                </a:lnTo>
                <a:lnTo>
                  <a:pt x="157855" y="49847"/>
                </a:lnTo>
                <a:lnTo>
                  <a:pt x="165759" y="41926"/>
                </a:lnTo>
                <a:lnTo>
                  <a:pt x="174999" y="34661"/>
                </a:lnTo>
                <a:lnTo>
                  <a:pt x="185126" y="27833"/>
                </a:lnTo>
                <a:lnTo>
                  <a:pt x="197832" y="21297"/>
                </a:lnTo>
                <a:lnTo>
                  <a:pt x="212254" y="14955"/>
                </a:lnTo>
                <a:lnTo>
                  <a:pt x="227823" y="8743"/>
                </a:lnTo>
                <a:lnTo>
                  <a:pt x="244156" y="4601"/>
                </a:lnTo>
                <a:lnTo>
                  <a:pt x="260997" y="1840"/>
                </a:lnTo>
                <a:lnTo>
                  <a:pt x="278178" y="0"/>
                </a:lnTo>
                <a:lnTo>
                  <a:pt x="295584" y="757"/>
                </a:lnTo>
                <a:lnTo>
                  <a:pt x="313142" y="3246"/>
                </a:lnTo>
                <a:lnTo>
                  <a:pt x="330800" y="6890"/>
                </a:lnTo>
                <a:lnTo>
                  <a:pt x="346541" y="13288"/>
                </a:lnTo>
                <a:lnTo>
                  <a:pt x="361003" y="21522"/>
                </a:lnTo>
                <a:lnTo>
                  <a:pt x="374614" y="30980"/>
                </a:lnTo>
                <a:lnTo>
                  <a:pt x="384681" y="41254"/>
                </a:lnTo>
                <a:lnTo>
                  <a:pt x="392383" y="52073"/>
                </a:lnTo>
                <a:lnTo>
                  <a:pt x="398510" y="63253"/>
                </a:lnTo>
                <a:lnTo>
                  <a:pt x="399619" y="75668"/>
                </a:lnTo>
                <a:lnTo>
                  <a:pt x="397381" y="88906"/>
                </a:lnTo>
                <a:lnTo>
                  <a:pt x="392913" y="102692"/>
                </a:lnTo>
                <a:lnTo>
                  <a:pt x="382989" y="114859"/>
                </a:lnTo>
                <a:lnTo>
                  <a:pt x="369427" y="125947"/>
                </a:lnTo>
                <a:lnTo>
                  <a:pt x="353441" y="136316"/>
                </a:lnTo>
                <a:lnTo>
                  <a:pt x="332862" y="146204"/>
                </a:lnTo>
                <a:lnTo>
                  <a:pt x="309220" y="155774"/>
                </a:lnTo>
                <a:lnTo>
                  <a:pt x="283537" y="165130"/>
                </a:lnTo>
                <a:lnTo>
                  <a:pt x="256493" y="172359"/>
                </a:lnTo>
                <a:lnTo>
                  <a:pt x="228542" y="178171"/>
                </a:lnTo>
                <a:lnTo>
                  <a:pt x="199986" y="183038"/>
                </a:lnTo>
                <a:lnTo>
                  <a:pt x="172019" y="183306"/>
                </a:lnTo>
                <a:lnTo>
                  <a:pt x="144445" y="180508"/>
                </a:lnTo>
                <a:lnTo>
                  <a:pt x="117133" y="175666"/>
                </a:lnTo>
                <a:lnTo>
                  <a:pt x="91979" y="166485"/>
                </a:lnTo>
                <a:lnTo>
                  <a:pt x="68265" y="154411"/>
                </a:lnTo>
                <a:lnTo>
                  <a:pt x="0" y="112404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Annotation13"/>
          <p:cNvSpPr/>
          <p:nvPr/>
        </p:nvSpPr>
        <p:spPr>
          <a:xfrm>
            <a:off x="1850163" y="5199519"/>
            <a:ext cx="493960" cy="265450"/>
          </a:xfrm>
          <a:custGeom>
            <a:avLst/>
            <a:gdLst/>
            <a:ahLst/>
            <a:cxnLst/>
            <a:rect l="0" t="0" r="0" b="0"/>
            <a:pathLst>
              <a:path w="493960" h="265450">
                <a:moveTo>
                  <a:pt x="25071" y="265449"/>
                </a:moveTo>
                <a:lnTo>
                  <a:pt x="25071" y="260709"/>
                </a:lnTo>
                <a:lnTo>
                  <a:pt x="22426" y="253090"/>
                </a:lnTo>
                <a:lnTo>
                  <a:pt x="20331" y="248280"/>
                </a:lnTo>
                <a:lnTo>
                  <a:pt x="17942" y="242097"/>
                </a:lnTo>
                <a:lnTo>
                  <a:pt x="12643" y="227290"/>
                </a:lnTo>
                <a:lnTo>
                  <a:pt x="4081" y="202218"/>
                </a:lnTo>
                <a:lnTo>
                  <a:pt x="2148" y="193530"/>
                </a:lnTo>
                <a:lnTo>
                  <a:pt x="859" y="184761"/>
                </a:lnTo>
                <a:lnTo>
                  <a:pt x="0" y="175939"/>
                </a:lnTo>
                <a:lnTo>
                  <a:pt x="420" y="167080"/>
                </a:lnTo>
                <a:lnTo>
                  <a:pt x="1692" y="158198"/>
                </a:lnTo>
                <a:lnTo>
                  <a:pt x="3532" y="149300"/>
                </a:lnTo>
                <a:lnTo>
                  <a:pt x="5751" y="140391"/>
                </a:lnTo>
                <a:lnTo>
                  <a:pt x="8222" y="131476"/>
                </a:lnTo>
                <a:lnTo>
                  <a:pt x="10862" y="122556"/>
                </a:lnTo>
                <a:lnTo>
                  <a:pt x="15599" y="113632"/>
                </a:lnTo>
                <a:lnTo>
                  <a:pt x="21732" y="104707"/>
                </a:lnTo>
                <a:lnTo>
                  <a:pt x="28799" y="95780"/>
                </a:lnTo>
                <a:lnTo>
                  <a:pt x="37478" y="86852"/>
                </a:lnTo>
                <a:lnTo>
                  <a:pt x="47233" y="77924"/>
                </a:lnTo>
                <a:lnTo>
                  <a:pt x="57705" y="68995"/>
                </a:lnTo>
                <a:lnTo>
                  <a:pt x="69648" y="60066"/>
                </a:lnTo>
                <a:lnTo>
                  <a:pt x="82570" y="51136"/>
                </a:lnTo>
                <a:lnTo>
                  <a:pt x="96146" y="42207"/>
                </a:lnTo>
                <a:lnTo>
                  <a:pt x="112142" y="34269"/>
                </a:lnTo>
                <a:lnTo>
                  <a:pt x="129751" y="26993"/>
                </a:lnTo>
                <a:lnTo>
                  <a:pt x="148436" y="20158"/>
                </a:lnTo>
                <a:lnTo>
                  <a:pt x="166846" y="14610"/>
                </a:lnTo>
                <a:lnTo>
                  <a:pt x="185072" y="9918"/>
                </a:lnTo>
                <a:lnTo>
                  <a:pt x="203176" y="5798"/>
                </a:lnTo>
                <a:lnTo>
                  <a:pt x="222191" y="3051"/>
                </a:lnTo>
                <a:lnTo>
                  <a:pt x="241812" y="1221"/>
                </a:lnTo>
                <a:lnTo>
                  <a:pt x="261839" y="0"/>
                </a:lnTo>
                <a:lnTo>
                  <a:pt x="282135" y="179"/>
                </a:lnTo>
                <a:lnTo>
                  <a:pt x="302611" y="1290"/>
                </a:lnTo>
                <a:lnTo>
                  <a:pt x="323207" y="3023"/>
                </a:lnTo>
                <a:lnTo>
                  <a:pt x="341899" y="7154"/>
                </a:lnTo>
                <a:lnTo>
                  <a:pt x="359321" y="12885"/>
                </a:lnTo>
                <a:lnTo>
                  <a:pt x="375897" y="19683"/>
                </a:lnTo>
                <a:lnTo>
                  <a:pt x="391908" y="28183"/>
                </a:lnTo>
                <a:lnTo>
                  <a:pt x="407543" y="37819"/>
                </a:lnTo>
                <a:lnTo>
                  <a:pt x="422928" y="48211"/>
                </a:lnTo>
                <a:lnTo>
                  <a:pt x="436161" y="59108"/>
                </a:lnTo>
                <a:lnTo>
                  <a:pt x="447959" y="70342"/>
                </a:lnTo>
                <a:lnTo>
                  <a:pt x="458801" y="81799"/>
                </a:lnTo>
                <a:lnTo>
                  <a:pt x="468014" y="93407"/>
                </a:lnTo>
                <a:lnTo>
                  <a:pt x="476139" y="105114"/>
                </a:lnTo>
                <a:lnTo>
                  <a:pt x="483541" y="116887"/>
                </a:lnTo>
                <a:lnTo>
                  <a:pt x="488476" y="127712"/>
                </a:lnTo>
                <a:lnTo>
                  <a:pt x="491765" y="137906"/>
                </a:lnTo>
                <a:lnTo>
                  <a:pt x="493959" y="147678"/>
                </a:lnTo>
                <a:lnTo>
                  <a:pt x="493436" y="157170"/>
                </a:lnTo>
                <a:lnTo>
                  <a:pt x="491104" y="166474"/>
                </a:lnTo>
                <a:lnTo>
                  <a:pt x="487564" y="175653"/>
                </a:lnTo>
                <a:lnTo>
                  <a:pt x="482228" y="183757"/>
                </a:lnTo>
                <a:lnTo>
                  <a:pt x="475694" y="191145"/>
                </a:lnTo>
                <a:lnTo>
                  <a:pt x="468362" y="198053"/>
                </a:lnTo>
                <a:lnTo>
                  <a:pt x="459504" y="205636"/>
                </a:lnTo>
                <a:lnTo>
                  <a:pt x="449631" y="213668"/>
                </a:lnTo>
                <a:lnTo>
                  <a:pt x="439080" y="221999"/>
                </a:lnTo>
                <a:lnTo>
                  <a:pt x="427085" y="228545"/>
                </a:lnTo>
                <a:lnTo>
                  <a:pt x="414127" y="233901"/>
                </a:lnTo>
                <a:lnTo>
                  <a:pt x="400528" y="238464"/>
                </a:lnTo>
                <a:lnTo>
                  <a:pt x="386501" y="242498"/>
                </a:lnTo>
                <a:lnTo>
                  <a:pt x="372188" y="246180"/>
                </a:lnTo>
                <a:lnTo>
                  <a:pt x="357686" y="249626"/>
                </a:lnTo>
                <a:lnTo>
                  <a:pt x="343057" y="251924"/>
                </a:lnTo>
                <a:lnTo>
                  <a:pt x="328343" y="253456"/>
                </a:lnTo>
                <a:lnTo>
                  <a:pt x="313572" y="254477"/>
                </a:lnTo>
                <a:lnTo>
                  <a:pt x="299757" y="254166"/>
                </a:lnTo>
                <a:lnTo>
                  <a:pt x="286578" y="252966"/>
                </a:lnTo>
                <a:lnTo>
                  <a:pt x="273823" y="251174"/>
                </a:lnTo>
                <a:lnTo>
                  <a:pt x="261351" y="248988"/>
                </a:lnTo>
                <a:lnTo>
                  <a:pt x="249068" y="246537"/>
                </a:lnTo>
                <a:lnTo>
                  <a:pt x="236910" y="243912"/>
                </a:lnTo>
                <a:lnTo>
                  <a:pt x="225829" y="240177"/>
                </a:lnTo>
                <a:lnTo>
                  <a:pt x="215464" y="235702"/>
                </a:lnTo>
                <a:lnTo>
                  <a:pt x="182183" y="219004"/>
                </a:lnTo>
                <a:lnTo>
                  <a:pt x="175453" y="214642"/>
                </a:lnTo>
                <a:lnTo>
                  <a:pt x="168982" y="209750"/>
                </a:lnTo>
                <a:lnTo>
                  <a:pt x="162684" y="204504"/>
                </a:lnTo>
                <a:lnTo>
                  <a:pt x="157493" y="200015"/>
                </a:lnTo>
                <a:lnTo>
                  <a:pt x="149079" y="192380"/>
                </a:lnTo>
                <a:lnTo>
                  <a:pt x="146438" y="187963"/>
                </a:lnTo>
                <a:lnTo>
                  <a:pt x="144678" y="183034"/>
                </a:lnTo>
                <a:lnTo>
                  <a:pt x="143504" y="177764"/>
                </a:lnTo>
                <a:lnTo>
                  <a:pt x="143714" y="171273"/>
                </a:lnTo>
                <a:lnTo>
                  <a:pt x="144846" y="163970"/>
                </a:lnTo>
                <a:lnTo>
                  <a:pt x="150087" y="140434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Annotation14"/>
          <p:cNvSpPr/>
          <p:nvPr/>
        </p:nvSpPr>
        <p:spPr>
          <a:xfrm>
            <a:off x="1636283" y="2018109"/>
            <a:ext cx="218099" cy="137495"/>
          </a:xfrm>
          <a:custGeom>
            <a:avLst/>
            <a:gdLst/>
            <a:ahLst/>
            <a:cxnLst/>
            <a:rect l="0" t="0" r="0" b="0"/>
            <a:pathLst>
              <a:path w="218099" h="137495">
                <a:moveTo>
                  <a:pt x="51428" y="71438"/>
                </a:moveTo>
                <a:lnTo>
                  <a:pt x="41947" y="66697"/>
                </a:lnTo>
                <a:lnTo>
                  <a:pt x="38162" y="65301"/>
                </a:lnTo>
                <a:lnTo>
                  <a:pt x="34647" y="64370"/>
                </a:lnTo>
                <a:lnTo>
                  <a:pt x="31311" y="63749"/>
                </a:lnTo>
                <a:lnTo>
                  <a:pt x="27102" y="61351"/>
                </a:lnTo>
                <a:lnTo>
                  <a:pt x="22312" y="57768"/>
                </a:lnTo>
                <a:lnTo>
                  <a:pt x="17135" y="53395"/>
                </a:lnTo>
                <a:lnTo>
                  <a:pt x="12691" y="49487"/>
                </a:lnTo>
                <a:lnTo>
                  <a:pt x="5107" y="42500"/>
                </a:lnTo>
                <a:lnTo>
                  <a:pt x="2688" y="38255"/>
                </a:lnTo>
                <a:lnTo>
                  <a:pt x="1075" y="33441"/>
                </a:lnTo>
                <a:lnTo>
                  <a:pt x="0" y="28247"/>
                </a:lnTo>
                <a:lnTo>
                  <a:pt x="1268" y="23793"/>
                </a:lnTo>
                <a:lnTo>
                  <a:pt x="4097" y="19830"/>
                </a:lnTo>
                <a:lnTo>
                  <a:pt x="7968" y="16197"/>
                </a:lnTo>
                <a:lnTo>
                  <a:pt x="12533" y="12783"/>
                </a:lnTo>
                <a:lnTo>
                  <a:pt x="17560" y="9514"/>
                </a:lnTo>
                <a:lnTo>
                  <a:pt x="22897" y="6343"/>
                </a:lnTo>
                <a:lnTo>
                  <a:pt x="30422" y="4229"/>
                </a:lnTo>
                <a:lnTo>
                  <a:pt x="39409" y="2819"/>
                </a:lnTo>
                <a:lnTo>
                  <a:pt x="49368" y="1880"/>
                </a:lnTo>
                <a:lnTo>
                  <a:pt x="59977" y="2245"/>
                </a:lnTo>
                <a:lnTo>
                  <a:pt x="71018" y="3481"/>
                </a:lnTo>
                <a:lnTo>
                  <a:pt x="82347" y="5298"/>
                </a:lnTo>
                <a:lnTo>
                  <a:pt x="94861" y="8493"/>
                </a:lnTo>
                <a:lnTo>
                  <a:pt x="108165" y="12607"/>
                </a:lnTo>
                <a:lnTo>
                  <a:pt x="121994" y="17335"/>
                </a:lnTo>
                <a:lnTo>
                  <a:pt x="135183" y="22471"/>
                </a:lnTo>
                <a:lnTo>
                  <a:pt x="147945" y="27879"/>
                </a:lnTo>
                <a:lnTo>
                  <a:pt x="160421" y="33469"/>
                </a:lnTo>
                <a:lnTo>
                  <a:pt x="171715" y="39180"/>
                </a:lnTo>
                <a:lnTo>
                  <a:pt x="182221" y="44972"/>
                </a:lnTo>
                <a:lnTo>
                  <a:pt x="192201" y="50817"/>
                </a:lnTo>
                <a:lnTo>
                  <a:pt x="199847" y="56698"/>
                </a:lnTo>
                <a:lnTo>
                  <a:pt x="205937" y="62604"/>
                </a:lnTo>
                <a:lnTo>
                  <a:pt x="210988" y="68525"/>
                </a:lnTo>
                <a:lnTo>
                  <a:pt x="214356" y="75449"/>
                </a:lnTo>
                <a:lnTo>
                  <a:pt x="216602" y="83042"/>
                </a:lnTo>
                <a:lnTo>
                  <a:pt x="218098" y="91080"/>
                </a:lnTo>
                <a:lnTo>
                  <a:pt x="216120" y="98423"/>
                </a:lnTo>
                <a:lnTo>
                  <a:pt x="211824" y="105303"/>
                </a:lnTo>
                <a:lnTo>
                  <a:pt x="205984" y="111874"/>
                </a:lnTo>
                <a:lnTo>
                  <a:pt x="199113" y="117247"/>
                </a:lnTo>
                <a:lnTo>
                  <a:pt x="191557" y="121821"/>
                </a:lnTo>
                <a:lnTo>
                  <a:pt x="183543" y="125862"/>
                </a:lnTo>
                <a:lnTo>
                  <a:pt x="174231" y="129549"/>
                </a:lnTo>
                <a:lnTo>
                  <a:pt x="164054" y="132999"/>
                </a:lnTo>
                <a:lnTo>
                  <a:pt x="153301" y="136291"/>
                </a:lnTo>
                <a:lnTo>
                  <a:pt x="142164" y="137494"/>
                </a:lnTo>
                <a:lnTo>
                  <a:pt x="130770" y="137303"/>
                </a:lnTo>
                <a:lnTo>
                  <a:pt x="119205" y="136184"/>
                </a:lnTo>
                <a:lnTo>
                  <a:pt x="107527" y="134446"/>
                </a:lnTo>
                <a:lnTo>
                  <a:pt x="95773" y="132295"/>
                </a:lnTo>
                <a:lnTo>
                  <a:pt x="83967" y="129868"/>
                </a:lnTo>
                <a:lnTo>
                  <a:pt x="74113" y="125274"/>
                </a:lnTo>
                <a:lnTo>
                  <a:pt x="65559" y="119235"/>
                </a:lnTo>
                <a:lnTo>
                  <a:pt x="57872" y="112232"/>
                </a:lnTo>
                <a:lnTo>
                  <a:pt x="51755" y="104587"/>
                </a:lnTo>
                <a:lnTo>
                  <a:pt x="46685" y="96514"/>
                </a:lnTo>
                <a:lnTo>
                  <a:pt x="42313" y="88155"/>
                </a:lnTo>
                <a:lnTo>
                  <a:pt x="40390" y="79606"/>
                </a:lnTo>
                <a:lnTo>
                  <a:pt x="40101" y="70930"/>
                </a:lnTo>
                <a:lnTo>
                  <a:pt x="40900" y="62170"/>
                </a:lnTo>
                <a:lnTo>
                  <a:pt x="42425" y="54345"/>
                </a:lnTo>
                <a:lnTo>
                  <a:pt x="44434" y="47144"/>
                </a:lnTo>
                <a:lnTo>
                  <a:pt x="46765" y="40359"/>
                </a:lnTo>
                <a:lnTo>
                  <a:pt x="50304" y="32859"/>
                </a:lnTo>
                <a:lnTo>
                  <a:pt x="54647" y="24883"/>
                </a:lnTo>
                <a:lnTo>
                  <a:pt x="69287" y="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Annotation15"/>
          <p:cNvSpPr/>
          <p:nvPr/>
        </p:nvSpPr>
        <p:spPr>
          <a:xfrm>
            <a:off x="2018519" y="4920257"/>
            <a:ext cx="312130" cy="311968"/>
          </a:xfrm>
          <a:custGeom>
            <a:avLst/>
            <a:gdLst/>
            <a:ahLst/>
            <a:cxnLst/>
            <a:rect l="0" t="0" r="0" b="0"/>
            <a:pathLst>
              <a:path w="312130" h="311968">
                <a:moveTo>
                  <a:pt x="26379" y="8930"/>
                </a:moveTo>
                <a:lnTo>
                  <a:pt x="21639" y="8930"/>
                </a:lnTo>
                <a:lnTo>
                  <a:pt x="19250" y="9922"/>
                </a:lnTo>
                <a:lnTo>
                  <a:pt x="13951" y="13670"/>
                </a:lnTo>
                <a:lnTo>
                  <a:pt x="12140" y="16059"/>
                </a:lnTo>
                <a:lnTo>
                  <a:pt x="10933" y="18643"/>
                </a:lnTo>
                <a:lnTo>
                  <a:pt x="8600" y="25153"/>
                </a:lnTo>
                <a:lnTo>
                  <a:pt x="4256" y="34661"/>
                </a:lnTo>
                <a:lnTo>
                  <a:pt x="2701" y="39974"/>
                </a:lnTo>
                <a:lnTo>
                  <a:pt x="1664" y="45501"/>
                </a:lnTo>
                <a:lnTo>
                  <a:pt x="973" y="51171"/>
                </a:lnTo>
                <a:lnTo>
                  <a:pt x="512" y="57926"/>
                </a:lnTo>
                <a:lnTo>
                  <a:pt x="205" y="65407"/>
                </a:lnTo>
                <a:lnTo>
                  <a:pt x="0" y="73370"/>
                </a:lnTo>
                <a:lnTo>
                  <a:pt x="855" y="82648"/>
                </a:lnTo>
                <a:lnTo>
                  <a:pt x="2418" y="92802"/>
                </a:lnTo>
                <a:lnTo>
                  <a:pt x="4452" y="103539"/>
                </a:lnTo>
                <a:lnTo>
                  <a:pt x="5808" y="113675"/>
                </a:lnTo>
                <a:lnTo>
                  <a:pt x="6712" y="123408"/>
                </a:lnTo>
                <a:lnTo>
                  <a:pt x="7315" y="132874"/>
                </a:lnTo>
                <a:lnTo>
                  <a:pt x="8708" y="142161"/>
                </a:lnTo>
                <a:lnTo>
                  <a:pt x="10630" y="151328"/>
                </a:lnTo>
                <a:lnTo>
                  <a:pt x="12903" y="160417"/>
                </a:lnTo>
                <a:lnTo>
                  <a:pt x="16403" y="170445"/>
                </a:lnTo>
                <a:lnTo>
                  <a:pt x="20721" y="181099"/>
                </a:lnTo>
                <a:lnTo>
                  <a:pt x="29818" y="201535"/>
                </a:lnTo>
                <a:lnTo>
                  <a:pt x="37168" y="217233"/>
                </a:lnTo>
                <a:lnTo>
                  <a:pt x="40517" y="225189"/>
                </a:lnTo>
                <a:lnTo>
                  <a:pt x="43742" y="233470"/>
                </a:lnTo>
                <a:lnTo>
                  <a:pt x="46884" y="241967"/>
                </a:lnTo>
                <a:lnTo>
                  <a:pt x="49971" y="249616"/>
                </a:lnTo>
                <a:lnTo>
                  <a:pt x="53021" y="256700"/>
                </a:lnTo>
                <a:lnTo>
                  <a:pt x="56046" y="263406"/>
                </a:lnTo>
                <a:lnTo>
                  <a:pt x="58064" y="269862"/>
                </a:lnTo>
                <a:lnTo>
                  <a:pt x="59409" y="276151"/>
                </a:lnTo>
                <a:lnTo>
                  <a:pt x="60305" y="282327"/>
                </a:lnTo>
                <a:lnTo>
                  <a:pt x="63947" y="291835"/>
                </a:lnTo>
                <a:lnTo>
                  <a:pt x="68873" y="299369"/>
                </a:lnTo>
                <a:lnTo>
                  <a:pt x="76232" y="308196"/>
                </a:lnTo>
                <a:lnTo>
                  <a:pt x="78302" y="310609"/>
                </a:lnTo>
                <a:lnTo>
                  <a:pt x="79846" y="311252"/>
                </a:lnTo>
                <a:lnTo>
                  <a:pt x="84207" y="311967"/>
                </a:lnTo>
                <a:lnTo>
                  <a:pt x="86759" y="310173"/>
                </a:lnTo>
                <a:lnTo>
                  <a:pt x="92241" y="302889"/>
                </a:lnTo>
                <a:lnTo>
                  <a:pt x="96084" y="298168"/>
                </a:lnTo>
                <a:lnTo>
                  <a:pt x="100630" y="293037"/>
                </a:lnTo>
                <a:lnTo>
                  <a:pt x="105646" y="287631"/>
                </a:lnTo>
                <a:lnTo>
                  <a:pt x="126925" y="265802"/>
                </a:lnTo>
                <a:lnTo>
                  <a:pt x="134090" y="256577"/>
                </a:lnTo>
                <a:lnTo>
                  <a:pt x="140850" y="246458"/>
                </a:lnTo>
                <a:lnTo>
                  <a:pt x="147342" y="235743"/>
                </a:lnTo>
                <a:lnTo>
                  <a:pt x="154646" y="224631"/>
                </a:lnTo>
                <a:lnTo>
                  <a:pt x="170699" y="201700"/>
                </a:lnTo>
                <a:lnTo>
                  <a:pt x="178155" y="190030"/>
                </a:lnTo>
                <a:lnTo>
                  <a:pt x="185110" y="178280"/>
                </a:lnTo>
                <a:lnTo>
                  <a:pt x="191731" y="166479"/>
                </a:lnTo>
                <a:lnTo>
                  <a:pt x="198129" y="155634"/>
                </a:lnTo>
                <a:lnTo>
                  <a:pt x="210530" y="135647"/>
                </a:lnTo>
                <a:lnTo>
                  <a:pt x="216615" y="127143"/>
                </a:lnTo>
                <a:lnTo>
                  <a:pt x="222657" y="119489"/>
                </a:lnTo>
                <a:lnTo>
                  <a:pt x="228668" y="112401"/>
                </a:lnTo>
                <a:lnTo>
                  <a:pt x="233668" y="105692"/>
                </a:lnTo>
                <a:lnTo>
                  <a:pt x="237994" y="99235"/>
                </a:lnTo>
                <a:lnTo>
                  <a:pt x="241869" y="92946"/>
                </a:lnTo>
                <a:lnTo>
                  <a:pt x="246438" y="86769"/>
                </a:lnTo>
                <a:lnTo>
                  <a:pt x="251468" y="80666"/>
                </a:lnTo>
                <a:lnTo>
                  <a:pt x="256806" y="74614"/>
                </a:lnTo>
                <a:lnTo>
                  <a:pt x="262348" y="69586"/>
                </a:lnTo>
                <a:lnTo>
                  <a:pt x="268028" y="65243"/>
                </a:lnTo>
                <a:lnTo>
                  <a:pt x="273799" y="61354"/>
                </a:lnTo>
                <a:lnTo>
                  <a:pt x="279630" y="56778"/>
                </a:lnTo>
                <a:lnTo>
                  <a:pt x="285502" y="51743"/>
                </a:lnTo>
                <a:lnTo>
                  <a:pt x="296326" y="41848"/>
                </a:lnTo>
                <a:lnTo>
                  <a:pt x="304445" y="34144"/>
                </a:lnTo>
                <a:lnTo>
                  <a:pt x="307006" y="30700"/>
                </a:lnTo>
                <a:lnTo>
                  <a:pt x="309852" y="24228"/>
                </a:lnTo>
                <a:lnTo>
                  <a:pt x="311117" y="15398"/>
                </a:lnTo>
                <a:lnTo>
                  <a:pt x="312129" y="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Annotation16"/>
          <p:cNvSpPr/>
          <p:nvPr/>
        </p:nvSpPr>
        <p:spPr>
          <a:xfrm>
            <a:off x="1912194" y="5457017"/>
            <a:ext cx="320229" cy="222264"/>
          </a:xfrm>
          <a:custGeom>
            <a:avLst/>
            <a:gdLst/>
            <a:ahLst/>
            <a:cxnLst/>
            <a:rect l="0" t="0" r="0" b="0"/>
            <a:pathLst>
              <a:path w="320229" h="222264">
                <a:moveTo>
                  <a:pt x="7688" y="222263"/>
                </a:moveTo>
                <a:lnTo>
                  <a:pt x="0" y="222263"/>
                </a:lnTo>
                <a:lnTo>
                  <a:pt x="578" y="221272"/>
                </a:lnTo>
                <a:lnTo>
                  <a:pt x="3867" y="217523"/>
                </a:lnTo>
                <a:lnTo>
                  <a:pt x="5141" y="215135"/>
                </a:lnTo>
                <a:lnTo>
                  <a:pt x="6556" y="209835"/>
                </a:lnTo>
                <a:lnTo>
                  <a:pt x="7926" y="206040"/>
                </a:lnTo>
                <a:lnTo>
                  <a:pt x="9831" y="201526"/>
                </a:lnTo>
                <a:lnTo>
                  <a:pt x="12094" y="196532"/>
                </a:lnTo>
                <a:lnTo>
                  <a:pt x="14594" y="189234"/>
                </a:lnTo>
                <a:lnTo>
                  <a:pt x="17253" y="180400"/>
                </a:lnTo>
                <a:lnTo>
                  <a:pt x="20018" y="170542"/>
                </a:lnTo>
                <a:lnTo>
                  <a:pt x="23846" y="160002"/>
                </a:lnTo>
                <a:lnTo>
                  <a:pt x="28382" y="149006"/>
                </a:lnTo>
                <a:lnTo>
                  <a:pt x="33390" y="137706"/>
                </a:lnTo>
                <a:lnTo>
                  <a:pt x="38713" y="127197"/>
                </a:lnTo>
                <a:lnTo>
                  <a:pt x="44247" y="117214"/>
                </a:lnTo>
                <a:lnTo>
                  <a:pt x="49920" y="107582"/>
                </a:lnTo>
                <a:lnTo>
                  <a:pt x="61516" y="88943"/>
                </a:lnTo>
                <a:lnTo>
                  <a:pt x="85128" y="52723"/>
                </a:lnTo>
                <a:lnTo>
                  <a:pt x="90073" y="45737"/>
                </a:lnTo>
                <a:lnTo>
                  <a:pt x="94361" y="40087"/>
                </a:lnTo>
                <a:lnTo>
                  <a:pt x="98213" y="35328"/>
                </a:lnTo>
                <a:lnTo>
                  <a:pt x="101772" y="32155"/>
                </a:lnTo>
                <a:lnTo>
                  <a:pt x="105138" y="30040"/>
                </a:lnTo>
                <a:lnTo>
                  <a:pt x="108373" y="28630"/>
                </a:lnTo>
                <a:lnTo>
                  <a:pt x="112515" y="28683"/>
                </a:lnTo>
                <a:lnTo>
                  <a:pt x="122408" y="31387"/>
                </a:lnTo>
                <a:lnTo>
                  <a:pt x="125840" y="33496"/>
                </a:lnTo>
                <a:lnTo>
                  <a:pt x="128128" y="35895"/>
                </a:lnTo>
                <a:lnTo>
                  <a:pt x="129654" y="38487"/>
                </a:lnTo>
                <a:lnTo>
                  <a:pt x="132655" y="42199"/>
                </a:lnTo>
                <a:lnTo>
                  <a:pt x="136640" y="46658"/>
                </a:lnTo>
                <a:lnTo>
                  <a:pt x="141281" y="51615"/>
                </a:lnTo>
                <a:lnTo>
                  <a:pt x="145368" y="57897"/>
                </a:lnTo>
                <a:lnTo>
                  <a:pt x="149084" y="65060"/>
                </a:lnTo>
                <a:lnTo>
                  <a:pt x="152554" y="72813"/>
                </a:lnTo>
                <a:lnTo>
                  <a:pt x="154867" y="80958"/>
                </a:lnTo>
                <a:lnTo>
                  <a:pt x="156409" y="89365"/>
                </a:lnTo>
                <a:lnTo>
                  <a:pt x="157437" y="97945"/>
                </a:lnTo>
                <a:lnTo>
                  <a:pt x="159115" y="105651"/>
                </a:lnTo>
                <a:lnTo>
                  <a:pt x="161225" y="112772"/>
                </a:lnTo>
                <a:lnTo>
                  <a:pt x="163624" y="119503"/>
                </a:lnTo>
                <a:lnTo>
                  <a:pt x="165224" y="125976"/>
                </a:lnTo>
                <a:lnTo>
                  <a:pt x="166290" y="132275"/>
                </a:lnTo>
                <a:lnTo>
                  <a:pt x="167001" y="138459"/>
                </a:lnTo>
                <a:lnTo>
                  <a:pt x="168467" y="142581"/>
                </a:lnTo>
                <a:lnTo>
                  <a:pt x="170437" y="145329"/>
                </a:lnTo>
                <a:lnTo>
                  <a:pt x="172742" y="147161"/>
                </a:lnTo>
                <a:lnTo>
                  <a:pt x="175271" y="148383"/>
                </a:lnTo>
                <a:lnTo>
                  <a:pt x="180727" y="149740"/>
                </a:lnTo>
                <a:lnTo>
                  <a:pt x="183571" y="149110"/>
                </a:lnTo>
                <a:lnTo>
                  <a:pt x="189377" y="145764"/>
                </a:lnTo>
                <a:lnTo>
                  <a:pt x="192314" y="142490"/>
                </a:lnTo>
                <a:lnTo>
                  <a:pt x="195264" y="138323"/>
                </a:lnTo>
                <a:lnTo>
                  <a:pt x="198224" y="133562"/>
                </a:lnTo>
                <a:lnTo>
                  <a:pt x="211869" y="112638"/>
                </a:lnTo>
                <a:lnTo>
                  <a:pt x="216239" y="105523"/>
                </a:lnTo>
                <a:lnTo>
                  <a:pt x="220144" y="98797"/>
                </a:lnTo>
                <a:lnTo>
                  <a:pt x="223739" y="92327"/>
                </a:lnTo>
                <a:lnTo>
                  <a:pt x="227129" y="85038"/>
                </a:lnTo>
                <a:lnTo>
                  <a:pt x="230380" y="77202"/>
                </a:lnTo>
                <a:lnTo>
                  <a:pt x="233540" y="69001"/>
                </a:lnTo>
                <a:lnTo>
                  <a:pt x="237632" y="60557"/>
                </a:lnTo>
                <a:lnTo>
                  <a:pt x="242343" y="51952"/>
                </a:lnTo>
                <a:lnTo>
                  <a:pt x="247469" y="43238"/>
                </a:lnTo>
                <a:lnTo>
                  <a:pt x="251878" y="36437"/>
                </a:lnTo>
                <a:lnTo>
                  <a:pt x="255810" y="30910"/>
                </a:lnTo>
                <a:lnTo>
                  <a:pt x="259423" y="26234"/>
                </a:lnTo>
                <a:lnTo>
                  <a:pt x="262824" y="21132"/>
                </a:lnTo>
                <a:lnTo>
                  <a:pt x="266084" y="15746"/>
                </a:lnTo>
                <a:lnTo>
                  <a:pt x="273704" y="2325"/>
                </a:lnTo>
                <a:lnTo>
                  <a:pt x="275321" y="1224"/>
                </a:lnTo>
                <a:lnTo>
                  <a:pt x="279764" y="0"/>
                </a:lnTo>
                <a:lnTo>
                  <a:pt x="283330" y="1658"/>
                </a:lnTo>
                <a:lnTo>
                  <a:pt x="287692" y="4749"/>
                </a:lnTo>
                <a:lnTo>
                  <a:pt x="292584" y="8792"/>
                </a:lnTo>
                <a:lnTo>
                  <a:pt x="296838" y="13473"/>
                </a:lnTo>
                <a:lnTo>
                  <a:pt x="300666" y="18578"/>
                </a:lnTo>
                <a:lnTo>
                  <a:pt x="304210" y="23966"/>
                </a:lnTo>
                <a:lnTo>
                  <a:pt x="307565" y="30533"/>
                </a:lnTo>
                <a:lnTo>
                  <a:pt x="310793" y="37889"/>
                </a:lnTo>
                <a:lnTo>
                  <a:pt x="313938" y="45769"/>
                </a:lnTo>
                <a:lnTo>
                  <a:pt x="316035" y="53999"/>
                </a:lnTo>
                <a:lnTo>
                  <a:pt x="317432" y="62462"/>
                </a:lnTo>
                <a:lnTo>
                  <a:pt x="318364" y="71081"/>
                </a:lnTo>
                <a:lnTo>
                  <a:pt x="318985" y="79804"/>
                </a:lnTo>
                <a:lnTo>
                  <a:pt x="319400" y="88595"/>
                </a:lnTo>
                <a:lnTo>
                  <a:pt x="319859" y="106301"/>
                </a:lnTo>
                <a:lnTo>
                  <a:pt x="320228" y="141896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Annotation17"/>
          <p:cNvSpPr/>
          <p:nvPr/>
        </p:nvSpPr>
        <p:spPr>
          <a:xfrm>
            <a:off x="2214562" y="5625703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Annotation18"/>
          <p:cNvSpPr/>
          <p:nvPr/>
        </p:nvSpPr>
        <p:spPr>
          <a:xfrm>
            <a:off x="2438992" y="5286975"/>
            <a:ext cx="606032" cy="284593"/>
          </a:xfrm>
          <a:custGeom>
            <a:avLst/>
            <a:gdLst/>
            <a:ahLst/>
            <a:cxnLst/>
            <a:rect l="0" t="0" r="0" b="0"/>
            <a:pathLst>
              <a:path w="606032" h="284593">
                <a:moveTo>
                  <a:pt x="606031" y="17259"/>
                </a:moveTo>
                <a:lnTo>
                  <a:pt x="593603" y="17259"/>
                </a:lnTo>
                <a:lnTo>
                  <a:pt x="574986" y="11123"/>
                </a:lnTo>
                <a:lnTo>
                  <a:pt x="558027" y="8165"/>
                </a:lnTo>
                <a:lnTo>
                  <a:pt x="539443" y="2438"/>
                </a:lnTo>
                <a:lnTo>
                  <a:pt x="523850" y="750"/>
                </a:lnTo>
                <a:lnTo>
                  <a:pt x="506999" y="0"/>
                </a:lnTo>
                <a:lnTo>
                  <a:pt x="489587" y="659"/>
                </a:lnTo>
                <a:lnTo>
                  <a:pt x="471927" y="4259"/>
                </a:lnTo>
                <a:lnTo>
                  <a:pt x="454156" y="9166"/>
                </a:lnTo>
                <a:lnTo>
                  <a:pt x="445250" y="11864"/>
                </a:lnTo>
                <a:lnTo>
                  <a:pt x="434351" y="14655"/>
                </a:lnTo>
                <a:lnTo>
                  <a:pt x="409013" y="20401"/>
                </a:lnTo>
                <a:lnTo>
                  <a:pt x="395311" y="24315"/>
                </a:lnTo>
                <a:lnTo>
                  <a:pt x="381215" y="28908"/>
                </a:lnTo>
                <a:lnTo>
                  <a:pt x="366857" y="33955"/>
                </a:lnTo>
                <a:lnTo>
                  <a:pt x="352324" y="40296"/>
                </a:lnTo>
                <a:lnTo>
                  <a:pt x="337674" y="47500"/>
                </a:lnTo>
                <a:lnTo>
                  <a:pt x="322947" y="55280"/>
                </a:lnTo>
                <a:lnTo>
                  <a:pt x="306184" y="62450"/>
                </a:lnTo>
                <a:lnTo>
                  <a:pt x="288063" y="69214"/>
                </a:lnTo>
                <a:lnTo>
                  <a:pt x="269037" y="75709"/>
                </a:lnTo>
                <a:lnTo>
                  <a:pt x="250399" y="84006"/>
                </a:lnTo>
                <a:lnTo>
                  <a:pt x="232021" y="93508"/>
                </a:lnTo>
                <a:lnTo>
                  <a:pt x="213816" y="103810"/>
                </a:lnTo>
                <a:lnTo>
                  <a:pt x="177713" y="123196"/>
                </a:lnTo>
                <a:lnTo>
                  <a:pt x="159752" y="132532"/>
                </a:lnTo>
                <a:lnTo>
                  <a:pt x="142816" y="140740"/>
                </a:lnTo>
                <a:lnTo>
                  <a:pt x="126565" y="148197"/>
                </a:lnTo>
                <a:lnTo>
                  <a:pt x="110770" y="155153"/>
                </a:lnTo>
                <a:lnTo>
                  <a:pt x="95279" y="162766"/>
                </a:lnTo>
                <a:lnTo>
                  <a:pt x="79991" y="170819"/>
                </a:lnTo>
                <a:lnTo>
                  <a:pt x="64838" y="179163"/>
                </a:lnTo>
                <a:lnTo>
                  <a:pt x="52751" y="186711"/>
                </a:lnTo>
                <a:lnTo>
                  <a:pt x="42709" y="193728"/>
                </a:lnTo>
                <a:lnTo>
                  <a:pt x="34030" y="200389"/>
                </a:lnTo>
                <a:lnTo>
                  <a:pt x="26260" y="205822"/>
                </a:lnTo>
                <a:lnTo>
                  <a:pt x="12334" y="214505"/>
                </a:lnTo>
                <a:lnTo>
                  <a:pt x="7827" y="219202"/>
                </a:lnTo>
                <a:lnTo>
                  <a:pt x="4822" y="224318"/>
                </a:lnTo>
                <a:lnTo>
                  <a:pt x="2819" y="229712"/>
                </a:lnTo>
                <a:lnTo>
                  <a:pt x="593" y="238352"/>
                </a:lnTo>
                <a:lnTo>
                  <a:pt x="0" y="242045"/>
                </a:lnTo>
                <a:lnTo>
                  <a:pt x="1588" y="246492"/>
                </a:lnTo>
                <a:lnTo>
                  <a:pt x="4632" y="251440"/>
                </a:lnTo>
                <a:lnTo>
                  <a:pt x="8645" y="256724"/>
                </a:lnTo>
                <a:lnTo>
                  <a:pt x="21042" y="265240"/>
                </a:lnTo>
                <a:lnTo>
                  <a:pt x="37466" y="272332"/>
                </a:lnTo>
                <a:lnTo>
                  <a:pt x="47402" y="275613"/>
                </a:lnTo>
                <a:lnTo>
                  <a:pt x="57994" y="278792"/>
                </a:lnTo>
                <a:lnTo>
                  <a:pt x="70017" y="280911"/>
                </a:lnTo>
                <a:lnTo>
                  <a:pt x="82993" y="282324"/>
                </a:lnTo>
                <a:lnTo>
                  <a:pt x="96605" y="283266"/>
                </a:lnTo>
                <a:lnTo>
                  <a:pt x="110640" y="283894"/>
                </a:lnTo>
                <a:lnTo>
                  <a:pt x="139464" y="284592"/>
                </a:lnTo>
                <a:lnTo>
                  <a:pt x="154096" y="283786"/>
                </a:lnTo>
                <a:lnTo>
                  <a:pt x="168811" y="282257"/>
                </a:lnTo>
                <a:lnTo>
                  <a:pt x="183582" y="280244"/>
                </a:lnTo>
                <a:lnTo>
                  <a:pt x="213224" y="275363"/>
                </a:lnTo>
                <a:lnTo>
                  <a:pt x="228074" y="272672"/>
                </a:lnTo>
                <a:lnTo>
                  <a:pt x="242935" y="270879"/>
                </a:lnTo>
                <a:lnTo>
                  <a:pt x="257803" y="269682"/>
                </a:lnTo>
                <a:lnTo>
                  <a:pt x="272676" y="268885"/>
                </a:lnTo>
                <a:lnTo>
                  <a:pt x="286560" y="267362"/>
                </a:lnTo>
                <a:lnTo>
                  <a:pt x="299785" y="265353"/>
                </a:lnTo>
                <a:lnTo>
                  <a:pt x="312570" y="263023"/>
                </a:lnTo>
                <a:lnTo>
                  <a:pt x="324070" y="261468"/>
                </a:lnTo>
                <a:lnTo>
                  <a:pt x="334714" y="260433"/>
                </a:lnTo>
                <a:lnTo>
                  <a:pt x="364930" y="258361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Annotation19"/>
          <p:cNvSpPr/>
          <p:nvPr/>
        </p:nvSpPr>
        <p:spPr>
          <a:xfrm>
            <a:off x="2021895" y="5625703"/>
            <a:ext cx="58723" cy="366580"/>
          </a:xfrm>
          <a:custGeom>
            <a:avLst/>
            <a:gdLst/>
            <a:ahLst/>
            <a:cxnLst/>
            <a:rect l="0" t="0" r="0" b="0"/>
            <a:pathLst>
              <a:path w="58723" h="366580">
                <a:moveTo>
                  <a:pt x="58722" y="0"/>
                </a:moveTo>
                <a:lnTo>
                  <a:pt x="58722" y="13303"/>
                </a:lnTo>
                <a:lnTo>
                  <a:pt x="57730" y="17798"/>
                </a:lnTo>
                <a:lnTo>
                  <a:pt x="56076" y="23772"/>
                </a:lnTo>
                <a:lnTo>
                  <a:pt x="53981" y="30731"/>
                </a:lnTo>
                <a:lnTo>
                  <a:pt x="49009" y="49046"/>
                </a:lnTo>
                <a:lnTo>
                  <a:pt x="46293" y="59486"/>
                </a:lnTo>
                <a:lnTo>
                  <a:pt x="43491" y="72400"/>
                </a:lnTo>
                <a:lnTo>
                  <a:pt x="37731" y="102623"/>
                </a:lnTo>
                <a:lnTo>
                  <a:pt x="20013" y="201029"/>
                </a:lnTo>
                <a:lnTo>
                  <a:pt x="18033" y="216370"/>
                </a:lnTo>
                <a:lnTo>
                  <a:pt x="16714" y="231559"/>
                </a:lnTo>
                <a:lnTo>
                  <a:pt x="15833" y="246646"/>
                </a:lnTo>
                <a:lnTo>
                  <a:pt x="14255" y="258689"/>
                </a:lnTo>
                <a:lnTo>
                  <a:pt x="12210" y="268701"/>
                </a:lnTo>
                <a:lnTo>
                  <a:pt x="9855" y="277360"/>
                </a:lnTo>
                <a:lnTo>
                  <a:pt x="8284" y="285117"/>
                </a:lnTo>
                <a:lnTo>
                  <a:pt x="7238" y="292273"/>
                </a:lnTo>
                <a:lnTo>
                  <a:pt x="6540" y="299028"/>
                </a:lnTo>
                <a:lnTo>
                  <a:pt x="5764" y="309180"/>
                </a:lnTo>
                <a:lnTo>
                  <a:pt x="5180" y="320749"/>
                </a:lnTo>
                <a:lnTo>
                  <a:pt x="5147" y="291808"/>
                </a:lnTo>
                <a:lnTo>
                  <a:pt x="4154" y="283835"/>
                </a:lnTo>
                <a:lnTo>
                  <a:pt x="2500" y="275543"/>
                </a:lnTo>
                <a:lnTo>
                  <a:pt x="404" y="267039"/>
                </a:lnTo>
                <a:lnTo>
                  <a:pt x="0" y="257401"/>
                </a:lnTo>
                <a:lnTo>
                  <a:pt x="722" y="247007"/>
                </a:lnTo>
                <a:lnTo>
                  <a:pt x="2196" y="236109"/>
                </a:lnTo>
                <a:lnTo>
                  <a:pt x="4171" y="224874"/>
                </a:lnTo>
                <a:lnTo>
                  <a:pt x="6480" y="213417"/>
                </a:lnTo>
                <a:lnTo>
                  <a:pt x="9011" y="201809"/>
                </a:lnTo>
                <a:lnTo>
                  <a:pt x="10699" y="192086"/>
                </a:lnTo>
                <a:lnTo>
                  <a:pt x="11823" y="183620"/>
                </a:lnTo>
                <a:lnTo>
                  <a:pt x="12573" y="175991"/>
                </a:lnTo>
                <a:lnTo>
                  <a:pt x="13074" y="168921"/>
                </a:lnTo>
                <a:lnTo>
                  <a:pt x="13407" y="162223"/>
                </a:lnTo>
                <a:lnTo>
                  <a:pt x="13629" y="155774"/>
                </a:lnTo>
                <a:lnTo>
                  <a:pt x="14769" y="150482"/>
                </a:lnTo>
                <a:lnTo>
                  <a:pt x="16522" y="145962"/>
                </a:lnTo>
                <a:lnTo>
                  <a:pt x="21723" y="136319"/>
                </a:lnTo>
                <a:lnTo>
                  <a:pt x="22150" y="136520"/>
                </a:lnTo>
                <a:lnTo>
                  <a:pt x="22624" y="139389"/>
                </a:lnTo>
                <a:lnTo>
                  <a:pt x="22834" y="146618"/>
                </a:lnTo>
                <a:lnTo>
                  <a:pt x="22970" y="176908"/>
                </a:lnTo>
                <a:lnTo>
                  <a:pt x="21989" y="186399"/>
                </a:lnTo>
                <a:lnTo>
                  <a:pt x="20343" y="195704"/>
                </a:lnTo>
                <a:lnTo>
                  <a:pt x="18253" y="204883"/>
                </a:lnTo>
                <a:lnTo>
                  <a:pt x="16860" y="214971"/>
                </a:lnTo>
                <a:lnTo>
                  <a:pt x="15931" y="225665"/>
                </a:lnTo>
                <a:lnTo>
                  <a:pt x="14899" y="246148"/>
                </a:lnTo>
                <a:lnTo>
                  <a:pt x="14440" y="261865"/>
                </a:lnTo>
                <a:lnTo>
                  <a:pt x="13326" y="268834"/>
                </a:lnTo>
                <a:lnTo>
                  <a:pt x="11591" y="275465"/>
                </a:lnTo>
                <a:lnTo>
                  <a:pt x="9442" y="281870"/>
                </a:lnTo>
                <a:lnTo>
                  <a:pt x="8010" y="287132"/>
                </a:lnTo>
                <a:lnTo>
                  <a:pt x="6417" y="295624"/>
                </a:lnTo>
                <a:lnTo>
                  <a:pt x="5395" y="307176"/>
                </a:lnTo>
                <a:lnTo>
                  <a:pt x="5311" y="306979"/>
                </a:lnTo>
                <a:lnTo>
                  <a:pt x="5256" y="305856"/>
                </a:lnTo>
                <a:lnTo>
                  <a:pt x="6211" y="303123"/>
                </a:lnTo>
                <a:lnTo>
                  <a:pt x="7840" y="299317"/>
                </a:lnTo>
                <a:lnTo>
                  <a:pt x="9918" y="294794"/>
                </a:lnTo>
                <a:lnTo>
                  <a:pt x="11303" y="287810"/>
                </a:lnTo>
                <a:lnTo>
                  <a:pt x="12227" y="279186"/>
                </a:lnTo>
                <a:lnTo>
                  <a:pt x="12842" y="269468"/>
                </a:lnTo>
                <a:lnTo>
                  <a:pt x="13253" y="259020"/>
                </a:lnTo>
                <a:lnTo>
                  <a:pt x="13709" y="236828"/>
                </a:lnTo>
                <a:lnTo>
                  <a:pt x="14073" y="122506"/>
                </a:lnTo>
                <a:lnTo>
                  <a:pt x="14073" y="129260"/>
                </a:lnTo>
                <a:lnTo>
                  <a:pt x="15066" y="134791"/>
                </a:lnTo>
                <a:lnTo>
                  <a:pt x="16719" y="142446"/>
                </a:lnTo>
                <a:lnTo>
                  <a:pt x="18814" y="151519"/>
                </a:lnTo>
                <a:lnTo>
                  <a:pt x="20210" y="162529"/>
                </a:lnTo>
                <a:lnTo>
                  <a:pt x="21141" y="174829"/>
                </a:lnTo>
                <a:lnTo>
                  <a:pt x="21762" y="187990"/>
                </a:lnTo>
                <a:lnTo>
                  <a:pt x="21184" y="201725"/>
                </a:lnTo>
                <a:lnTo>
                  <a:pt x="19806" y="215843"/>
                </a:lnTo>
                <a:lnTo>
                  <a:pt x="17895" y="230216"/>
                </a:lnTo>
                <a:lnTo>
                  <a:pt x="16621" y="244758"/>
                </a:lnTo>
                <a:lnTo>
                  <a:pt x="15772" y="259414"/>
                </a:lnTo>
                <a:lnTo>
                  <a:pt x="14829" y="287936"/>
                </a:lnTo>
                <a:lnTo>
                  <a:pt x="14409" y="313841"/>
                </a:lnTo>
                <a:lnTo>
                  <a:pt x="15290" y="324321"/>
                </a:lnTo>
                <a:lnTo>
                  <a:pt x="16868" y="333291"/>
                </a:lnTo>
                <a:lnTo>
                  <a:pt x="18913" y="341257"/>
                </a:lnTo>
                <a:lnTo>
                  <a:pt x="20277" y="348551"/>
                </a:lnTo>
                <a:lnTo>
                  <a:pt x="21186" y="355398"/>
                </a:lnTo>
                <a:lnTo>
                  <a:pt x="21791" y="361948"/>
                </a:lnTo>
                <a:lnTo>
                  <a:pt x="23188" y="365322"/>
                </a:lnTo>
                <a:lnTo>
                  <a:pt x="25110" y="366579"/>
                </a:lnTo>
                <a:lnTo>
                  <a:pt x="27385" y="366425"/>
                </a:lnTo>
                <a:lnTo>
                  <a:pt x="29893" y="365329"/>
                </a:lnTo>
                <a:lnTo>
                  <a:pt x="32557" y="363608"/>
                </a:lnTo>
                <a:lnTo>
                  <a:pt x="40863" y="357187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Annotation20"/>
          <p:cNvSpPr/>
          <p:nvPr/>
        </p:nvSpPr>
        <p:spPr>
          <a:xfrm>
            <a:off x="2071687" y="4307519"/>
            <a:ext cx="176165" cy="773102"/>
          </a:xfrm>
          <a:custGeom>
            <a:avLst/>
            <a:gdLst/>
            <a:ahLst/>
            <a:cxnLst/>
            <a:rect l="0" t="0" r="0" b="0"/>
            <a:pathLst>
              <a:path w="176165" h="773102">
                <a:moveTo>
                  <a:pt x="176164" y="0"/>
                </a:moveTo>
                <a:lnTo>
                  <a:pt x="175617" y="1299"/>
                </a:lnTo>
                <a:lnTo>
                  <a:pt x="151805" y="50120"/>
                </a:lnTo>
                <a:lnTo>
                  <a:pt x="146844" y="62053"/>
                </a:lnTo>
                <a:lnTo>
                  <a:pt x="136094" y="103928"/>
                </a:lnTo>
                <a:lnTo>
                  <a:pt x="130601" y="117387"/>
                </a:lnTo>
                <a:lnTo>
                  <a:pt x="105389" y="154239"/>
                </a:lnTo>
                <a:lnTo>
                  <a:pt x="101410" y="163560"/>
                </a:lnTo>
                <a:lnTo>
                  <a:pt x="96524" y="177031"/>
                </a:lnTo>
                <a:lnTo>
                  <a:pt x="74348" y="222881"/>
                </a:lnTo>
                <a:lnTo>
                  <a:pt x="66457" y="239697"/>
                </a:lnTo>
                <a:lnTo>
                  <a:pt x="53026" y="273963"/>
                </a:lnTo>
                <a:lnTo>
                  <a:pt x="47379" y="284570"/>
                </a:lnTo>
                <a:lnTo>
                  <a:pt x="39615" y="296120"/>
                </a:lnTo>
                <a:lnTo>
                  <a:pt x="28879" y="325063"/>
                </a:lnTo>
                <a:lnTo>
                  <a:pt x="28183" y="328681"/>
                </a:lnTo>
                <a:lnTo>
                  <a:pt x="24763" y="335348"/>
                </a:lnTo>
                <a:lnTo>
                  <a:pt x="22462" y="338514"/>
                </a:lnTo>
                <a:lnTo>
                  <a:pt x="19905" y="344679"/>
                </a:lnTo>
                <a:lnTo>
                  <a:pt x="18769" y="351718"/>
                </a:lnTo>
                <a:lnTo>
                  <a:pt x="18264" y="361462"/>
                </a:lnTo>
                <a:lnTo>
                  <a:pt x="17137" y="365845"/>
                </a:lnTo>
                <a:lnTo>
                  <a:pt x="10845" y="380011"/>
                </a:lnTo>
                <a:lnTo>
                  <a:pt x="9308" y="392363"/>
                </a:lnTo>
                <a:lnTo>
                  <a:pt x="9042" y="401370"/>
                </a:lnTo>
                <a:lnTo>
                  <a:pt x="8012" y="404357"/>
                </a:lnTo>
                <a:lnTo>
                  <a:pt x="2815" y="413303"/>
                </a:lnTo>
                <a:lnTo>
                  <a:pt x="1251" y="419259"/>
                </a:lnTo>
                <a:lnTo>
                  <a:pt x="0" y="468041"/>
                </a:lnTo>
                <a:lnTo>
                  <a:pt x="0" y="566477"/>
                </a:lnTo>
                <a:lnTo>
                  <a:pt x="2646" y="577626"/>
                </a:lnTo>
                <a:lnTo>
                  <a:pt x="6137" y="589196"/>
                </a:lnTo>
                <a:lnTo>
                  <a:pt x="9677" y="623676"/>
                </a:lnTo>
                <a:lnTo>
                  <a:pt x="14994" y="636374"/>
                </a:lnTo>
                <a:lnTo>
                  <a:pt x="17294" y="657940"/>
                </a:lnTo>
                <a:lnTo>
                  <a:pt x="17482" y="663709"/>
                </a:lnTo>
                <a:lnTo>
                  <a:pt x="20338" y="675410"/>
                </a:lnTo>
                <a:lnTo>
                  <a:pt x="24878" y="690508"/>
                </a:lnTo>
                <a:lnTo>
                  <a:pt x="26932" y="698896"/>
                </a:lnTo>
                <a:lnTo>
                  <a:pt x="33689" y="717805"/>
                </a:lnTo>
                <a:lnTo>
                  <a:pt x="34366" y="721478"/>
                </a:lnTo>
                <a:lnTo>
                  <a:pt x="37763" y="728205"/>
                </a:lnTo>
                <a:lnTo>
                  <a:pt x="40058" y="731388"/>
                </a:lnTo>
                <a:lnTo>
                  <a:pt x="42609" y="737570"/>
                </a:lnTo>
                <a:lnTo>
                  <a:pt x="44044" y="746629"/>
                </a:lnTo>
                <a:lnTo>
                  <a:pt x="44246" y="749624"/>
                </a:lnTo>
                <a:lnTo>
                  <a:pt x="45372" y="752612"/>
                </a:lnTo>
                <a:lnTo>
                  <a:pt x="53466" y="764388"/>
                </a:lnTo>
                <a:lnTo>
                  <a:pt x="53575" y="773101"/>
                </a:lnTo>
                <a:lnTo>
                  <a:pt x="53578" y="755613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21"/>
          <p:cNvSpPr/>
          <p:nvPr/>
        </p:nvSpPr>
        <p:spPr>
          <a:xfrm>
            <a:off x="246061" y="4511985"/>
            <a:ext cx="120057" cy="51086"/>
          </a:xfrm>
          <a:custGeom>
            <a:avLst/>
            <a:gdLst/>
            <a:ahLst/>
            <a:cxnLst/>
            <a:rect l="0" t="0" r="0" b="0"/>
            <a:pathLst>
              <a:path w="120057" h="51086">
                <a:moveTo>
                  <a:pt x="120056" y="51085"/>
                </a:moveTo>
                <a:lnTo>
                  <a:pt x="97983" y="38726"/>
                </a:lnTo>
                <a:lnTo>
                  <a:pt x="90458" y="33916"/>
                </a:lnTo>
                <a:lnTo>
                  <a:pt x="43728" y="18075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Annotation22"/>
          <p:cNvSpPr/>
          <p:nvPr/>
        </p:nvSpPr>
        <p:spPr>
          <a:xfrm>
            <a:off x="323446" y="4372612"/>
            <a:ext cx="2172552" cy="93853"/>
          </a:xfrm>
          <a:custGeom>
            <a:avLst/>
            <a:gdLst/>
            <a:ahLst/>
            <a:cxnLst/>
            <a:rect l="0" t="0" r="0" b="0"/>
            <a:pathLst>
              <a:path w="2172552" h="93853">
                <a:moveTo>
                  <a:pt x="0" y="93852"/>
                </a:moveTo>
                <a:lnTo>
                  <a:pt x="578598" y="62429"/>
                </a:lnTo>
                <a:lnTo>
                  <a:pt x="921844" y="44603"/>
                </a:lnTo>
                <a:lnTo>
                  <a:pt x="1176736" y="37844"/>
                </a:lnTo>
                <a:lnTo>
                  <a:pt x="1448453" y="24750"/>
                </a:lnTo>
                <a:lnTo>
                  <a:pt x="1735878" y="16835"/>
                </a:lnTo>
                <a:lnTo>
                  <a:pt x="2172551" y="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Annotation23"/>
          <p:cNvSpPr/>
          <p:nvPr/>
        </p:nvSpPr>
        <p:spPr>
          <a:xfrm>
            <a:off x="2530009" y="4339965"/>
            <a:ext cx="667856" cy="31335"/>
          </a:xfrm>
          <a:custGeom>
            <a:avLst/>
            <a:gdLst/>
            <a:ahLst/>
            <a:cxnLst/>
            <a:rect l="0" t="0" r="0" b="0"/>
            <a:pathLst>
              <a:path w="667856" h="31335">
                <a:moveTo>
                  <a:pt x="0" y="31334"/>
                </a:moveTo>
                <a:lnTo>
                  <a:pt x="302027" y="19689"/>
                </a:lnTo>
                <a:lnTo>
                  <a:pt x="667855" y="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24"/>
          <p:cNvSpPr/>
          <p:nvPr/>
        </p:nvSpPr>
        <p:spPr>
          <a:xfrm>
            <a:off x="3788278" y="4307162"/>
            <a:ext cx="271222" cy="10147"/>
          </a:xfrm>
          <a:custGeom>
            <a:avLst/>
            <a:gdLst/>
            <a:ahLst/>
            <a:cxnLst/>
            <a:rect l="0" t="0" r="0" b="0"/>
            <a:pathLst>
              <a:path w="271222" h="10147">
                <a:moveTo>
                  <a:pt x="0" y="10146"/>
                </a:moveTo>
                <a:lnTo>
                  <a:pt x="271221" y="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Annotation25"/>
          <p:cNvSpPr/>
          <p:nvPr/>
        </p:nvSpPr>
        <p:spPr>
          <a:xfrm>
            <a:off x="4123093" y="4304575"/>
            <a:ext cx="5554" cy="209"/>
          </a:xfrm>
          <a:custGeom>
            <a:avLst/>
            <a:gdLst/>
            <a:ahLst/>
            <a:cxnLst/>
            <a:rect l="0" t="0" r="0" b="0"/>
            <a:pathLst>
              <a:path w="5554" h="209">
                <a:moveTo>
                  <a:pt x="0" y="208"/>
                </a:moveTo>
                <a:lnTo>
                  <a:pt x="5553" y="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Annotation26"/>
          <p:cNvSpPr/>
          <p:nvPr/>
        </p:nvSpPr>
        <p:spPr>
          <a:xfrm>
            <a:off x="5472799" y="4045148"/>
            <a:ext cx="4805278" cy="211671"/>
          </a:xfrm>
          <a:custGeom>
            <a:avLst/>
            <a:gdLst/>
            <a:ahLst/>
            <a:cxnLst/>
            <a:rect l="0" t="0" r="0" b="0"/>
            <a:pathLst>
              <a:path w="4805278" h="211671">
                <a:moveTo>
                  <a:pt x="0" y="211670"/>
                </a:moveTo>
                <a:lnTo>
                  <a:pt x="207128" y="202852"/>
                </a:lnTo>
                <a:lnTo>
                  <a:pt x="477211" y="189419"/>
                </a:lnTo>
                <a:lnTo>
                  <a:pt x="752037" y="176510"/>
                </a:lnTo>
                <a:lnTo>
                  <a:pt x="1570656" y="127607"/>
                </a:lnTo>
                <a:lnTo>
                  <a:pt x="1837359" y="114208"/>
                </a:lnTo>
                <a:lnTo>
                  <a:pt x="2095968" y="100316"/>
                </a:lnTo>
                <a:lnTo>
                  <a:pt x="2501565" y="82627"/>
                </a:lnTo>
                <a:lnTo>
                  <a:pt x="2890973" y="60809"/>
                </a:lnTo>
                <a:lnTo>
                  <a:pt x="3383377" y="39762"/>
                </a:lnTo>
                <a:lnTo>
                  <a:pt x="3793883" y="27722"/>
                </a:lnTo>
                <a:lnTo>
                  <a:pt x="4391003" y="17720"/>
                </a:lnTo>
                <a:lnTo>
                  <a:pt x="4657337" y="8314"/>
                </a:lnTo>
                <a:lnTo>
                  <a:pt x="4805277" y="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Annotation27"/>
          <p:cNvSpPr/>
          <p:nvPr/>
        </p:nvSpPr>
        <p:spPr>
          <a:xfrm>
            <a:off x="3036094" y="4144690"/>
            <a:ext cx="3726044" cy="1255957"/>
          </a:xfrm>
          <a:custGeom>
            <a:avLst/>
            <a:gdLst/>
            <a:ahLst/>
            <a:cxnLst/>
            <a:rect l="0" t="0" r="0" b="0"/>
            <a:pathLst>
              <a:path w="3726044" h="1255957">
                <a:moveTo>
                  <a:pt x="3726043" y="0"/>
                </a:moveTo>
                <a:lnTo>
                  <a:pt x="3622424" y="43492"/>
                </a:lnTo>
                <a:lnTo>
                  <a:pt x="3485870" y="96959"/>
                </a:lnTo>
                <a:lnTo>
                  <a:pt x="3290376" y="168358"/>
                </a:lnTo>
                <a:lnTo>
                  <a:pt x="3086690" y="239789"/>
                </a:lnTo>
                <a:lnTo>
                  <a:pt x="2925408" y="293365"/>
                </a:lnTo>
                <a:lnTo>
                  <a:pt x="2755582" y="346942"/>
                </a:lnTo>
                <a:lnTo>
                  <a:pt x="2282878" y="490810"/>
                </a:lnTo>
                <a:lnTo>
                  <a:pt x="2044870" y="570969"/>
                </a:lnTo>
                <a:lnTo>
                  <a:pt x="1564495" y="736903"/>
                </a:lnTo>
                <a:lnTo>
                  <a:pt x="1341572" y="817576"/>
                </a:lnTo>
                <a:lnTo>
                  <a:pt x="1234231" y="855754"/>
                </a:lnTo>
                <a:lnTo>
                  <a:pt x="1027884" y="934209"/>
                </a:lnTo>
                <a:lnTo>
                  <a:pt x="928126" y="971091"/>
                </a:lnTo>
                <a:lnTo>
                  <a:pt x="788292" y="1024331"/>
                </a:lnTo>
                <a:lnTo>
                  <a:pt x="488423" y="1129861"/>
                </a:lnTo>
                <a:lnTo>
                  <a:pt x="379535" y="1164971"/>
                </a:lnTo>
                <a:lnTo>
                  <a:pt x="254445" y="1198761"/>
                </a:lnTo>
                <a:lnTo>
                  <a:pt x="119282" y="1231979"/>
                </a:lnTo>
                <a:lnTo>
                  <a:pt x="19326" y="1255956"/>
                </a:lnTo>
                <a:lnTo>
                  <a:pt x="14868" y="1255568"/>
                </a:lnTo>
                <a:lnTo>
                  <a:pt x="10904" y="1254318"/>
                </a:lnTo>
                <a:lnTo>
                  <a:pt x="2153" y="1249923"/>
                </a:lnTo>
                <a:lnTo>
                  <a:pt x="1435" y="1248570"/>
                </a:lnTo>
                <a:lnTo>
                  <a:pt x="0" y="1239911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Annotation28"/>
          <p:cNvSpPr/>
          <p:nvPr/>
        </p:nvSpPr>
        <p:spPr>
          <a:xfrm>
            <a:off x="7851662" y="1886534"/>
            <a:ext cx="46353" cy="8636"/>
          </a:xfrm>
          <a:custGeom>
            <a:avLst/>
            <a:gdLst/>
            <a:ahLst/>
            <a:cxnLst/>
            <a:rect l="0" t="0" r="0" b="0"/>
            <a:pathLst>
              <a:path w="46353" h="8636">
                <a:moveTo>
                  <a:pt x="0" y="8635"/>
                </a:moveTo>
                <a:lnTo>
                  <a:pt x="1789" y="7962"/>
                </a:lnTo>
                <a:lnTo>
                  <a:pt x="12276" y="4518"/>
                </a:lnTo>
                <a:lnTo>
                  <a:pt x="24229" y="2222"/>
                </a:lnTo>
                <a:lnTo>
                  <a:pt x="37159" y="691"/>
                </a:lnTo>
                <a:lnTo>
                  <a:pt x="46352" y="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29"/>
          <p:cNvSpPr/>
          <p:nvPr/>
        </p:nvSpPr>
        <p:spPr>
          <a:xfrm>
            <a:off x="7907688" y="1884769"/>
            <a:ext cx="206239" cy="131420"/>
          </a:xfrm>
          <a:custGeom>
            <a:avLst/>
            <a:gdLst/>
            <a:ahLst/>
            <a:cxnLst/>
            <a:rect l="0" t="0" r="0" b="0"/>
            <a:pathLst>
              <a:path w="206239" h="131420">
                <a:moveTo>
                  <a:pt x="0" y="1196"/>
                </a:moveTo>
                <a:lnTo>
                  <a:pt x="9719" y="755"/>
                </a:lnTo>
                <a:lnTo>
                  <a:pt x="42269" y="0"/>
                </a:lnTo>
                <a:lnTo>
                  <a:pt x="59283" y="1783"/>
                </a:lnTo>
                <a:lnTo>
                  <a:pt x="76579" y="4955"/>
                </a:lnTo>
                <a:lnTo>
                  <a:pt x="94062" y="9055"/>
                </a:lnTo>
                <a:lnTo>
                  <a:pt x="110679" y="13773"/>
                </a:lnTo>
                <a:lnTo>
                  <a:pt x="126718" y="18902"/>
                </a:lnTo>
                <a:lnTo>
                  <a:pt x="142372" y="24306"/>
                </a:lnTo>
                <a:lnTo>
                  <a:pt x="155785" y="30885"/>
                </a:lnTo>
                <a:lnTo>
                  <a:pt x="167702" y="38248"/>
                </a:lnTo>
                <a:lnTo>
                  <a:pt x="178625" y="46133"/>
                </a:lnTo>
                <a:lnTo>
                  <a:pt x="186899" y="53374"/>
                </a:lnTo>
                <a:lnTo>
                  <a:pt x="193406" y="60186"/>
                </a:lnTo>
                <a:lnTo>
                  <a:pt x="198736" y="66711"/>
                </a:lnTo>
                <a:lnTo>
                  <a:pt x="202291" y="73046"/>
                </a:lnTo>
                <a:lnTo>
                  <a:pt x="204659" y="79253"/>
                </a:lnTo>
                <a:lnTo>
                  <a:pt x="206238" y="85376"/>
                </a:lnTo>
                <a:lnTo>
                  <a:pt x="205308" y="91442"/>
                </a:lnTo>
                <a:lnTo>
                  <a:pt x="202702" y="97471"/>
                </a:lnTo>
                <a:lnTo>
                  <a:pt x="198982" y="103474"/>
                </a:lnTo>
                <a:lnTo>
                  <a:pt x="192532" y="108469"/>
                </a:lnTo>
                <a:lnTo>
                  <a:pt x="184262" y="112790"/>
                </a:lnTo>
                <a:lnTo>
                  <a:pt x="174781" y="116664"/>
                </a:lnTo>
                <a:lnTo>
                  <a:pt x="165484" y="120238"/>
                </a:lnTo>
                <a:lnTo>
                  <a:pt x="147217" y="126856"/>
                </a:lnTo>
                <a:lnTo>
                  <a:pt x="137186" y="129017"/>
                </a:lnTo>
                <a:lnTo>
                  <a:pt x="126530" y="130458"/>
                </a:lnTo>
                <a:lnTo>
                  <a:pt x="115457" y="131419"/>
                </a:lnTo>
                <a:lnTo>
                  <a:pt x="115057" y="131406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30"/>
          <p:cNvSpPr/>
          <p:nvPr/>
        </p:nvSpPr>
        <p:spPr>
          <a:xfrm>
            <a:off x="7969383" y="1893094"/>
            <a:ext cx="4829" cy="9763"/>
          </a:xfrm>
          <a:custGeom>
            <a:avLst/>
            <a:gdLst/>
            <a:ahLst/>
            <a:cxnLst/>
            <a:rect l="0" t="0" r="0" b="0"/>
            <a:pathLst>
              <a:path w="4829" h="9763">
                <a:moveTo>
                  <a:pt x="0" y="9762"/>
                </a:moveTo>
                <a:lnTo>
                  <a:pt x="4828" y="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31"/>
          <p:cNvSpPr/>
          <p:nvPr/>
        </p:nvSpPr>
        <p:spPr>
          <a:xfrm>
            <a:off x="582340" y="2000250"/>
            <a:ext cx="1605434" cy="89298"/>
          </a:xfrm>
          <a:custGeom>
            <a:avLst/>
            <a:gdLst/>
            <a:ahLst/>
            <a:cxnLst/>
            <a:rect l="0" t="0" r="0" b="0"/>
            <a:pathLst>
              <a:path w="1605434" h="89298">
                <a:moveTo>
                  <a:pt x="0" y="89297"/>
                </a:moveTo>
                <a:lnTo>
                  <a:pt x="108303" y="89297"/>
                </a:lnTo>
                <a:lnTo>
                  <a:pt x="141018" y="88304"/>
                </a:lnTo>
                <a:lnTo>
                  <a:pt x="343072" y="76868"/>
                </a:lnTo>
                <a:lnTo>
                  <a:pt x="442126" y="68559"/>
                </a:lnTo>
                <a:lnTo>
                  <a:pt x="705381" y="42285"/>
                </a:lnTo>
                <a:lnTo>
                  <a:pt x="871651" y="30829"/>
                </a:lnTo>
                <a:lnTo>
                  <a:pt x="1148443" y="15023"/>
                </a:lnTo>
                <a:lnTo>
                  <a:pt x="1259121" y="11638"/>
                </a:lnTo>
                <a:lnTo>
                  <a:pt x="1372142" y="9141"/>
                </a:lnTo>
                <a:lnTo>
                  <a:pt x="1605433" y="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Annotation32"/>
          <p:cNvSpPr/>
          <p:nvPr/>
        </p:nvSpPr>
        <p:spPr>
          <a:xfrm>
            <a:off x="169031" y="1537716"/>
            <a:ext cx="1953753" cy="578306"/>
          </a:xfrm>
          <a:custGeom>
            <a:avLst/>
            <a:gdLst/>
            <a:ahLst/>
            <a:cxnLst/>
            <a:rect l="0" t="0" r="0" b="0"/>
            <a:pathLst>
              <a:path w="1953753" h="578306">
                <a:moveTo>
                  <a:pt x="1750852" y="275011"/>
                </a:moveTo>
                <a:lnTo>
                  <a:pt x="1755592" y="275011"/>
                </a:lnTo>
                <a:lnTo>
                  <a:pt x="1789012" y="262582"/>
                </a:lnTo>
                <a:lnTo>
                  <a:pt x="1823763" y="244958"/>
                </a:lnTo>
                <a:lnTo>
                  <a:pt x="1856350" y="232151"/>
                </a:lnTo>
                <a:lnTo>
                  <a:pt x="1879430" y="218259"/>
                </a:lnTo>
                <a:lnTo>
                  <a:pt x="1909996" y="198444"/>
                </a:lnTo>
                <a:lnTo>
                  <a:pt x="1926093" y="186080"/>
                </a:lnTo>
                <a:lnTo>
                  <a:pt x="1938869" y="173970"/>
                </a:lnTo>
                <a:lnTo>
                  <a:pt x="1947855" y="161973"/>
                </a:lnTo>
                <a:lnTo>
                  <a:pt x="1952511" y="150027"/>
                </a:lnTo>
                <a:lnTo>
                  <a:pt x="1953752" y="144063"/>
                </a:lnTo>
                <a:lnTo>
                  <a:pt x="1953587" y="138103"/>
                </a:lnTo>
                <a:lnTo>
                  <a:pt x="1950758" y="126189"/>
                </a:lnTo>
                <a:lnTo>
                  <a:pt x="1943548" y="114279"/>
                </a:lnTo>
                <a:lnTo>
                  <a:pt x="1938847" y="108325"/>
                </a:lnTo>
                <a:lnTo>
                  <a:pt x="1923041" y="96418"/>
                </a:lnTo>
                <a:lnTo>
                  <a:pt x="1891829" y="78558"/>
                </a:lnTo>
                <a:lnTo>
                  <a:pt x="1854800" y="60698"/>
                </a:lnTo>
                <a:lnTo>
                  <a:pt x="1807117" y="42839"/>
                </a:lnTo>
                <a:lnTo>
                  <a:pt x="1766929" y="31925"/>
                </a:lnTo>
                <a:lnTo>
                  <a:pt x="1719302" y="23767"/>
                </a:lnTo>
                <a:lnTo>
                  <a:pt x="1665723" y="16834"/>
                </a:lnTo>
                <a:lnTo>
                  <a:pt x="1577131" y="7352"/>
                </a:lnTo>
                <a:lnTo>
                  <a:pt x="1545741" y="4298"/>
                </a:lnTo>
                <a:lnTo>
                  <a:pt x="1512908" y="2262"/>
                </a:lnTo>
                <a:lnTo>
                  <a:pt x="1444677" y="0"/>
                </a:lnTo>
                <a:lnTo>
                  <a:pt x="1407829" y="389"/>
                </a:lnTo>
                <a:lnTo>
                  <a:pt x="1329845" y="3467"/>
                </a:lnTo>
                <a:lnTo>
                  <a:pt x="1288610" y="6669"/>
                </a:lnTo>
                <a:lnTo>
                  <a:pt x="1203106" y="15518"/>
                </a:lnTo>
                <a:lnTo>
                  <a:pt x="1071296" y="31657"/>
                </a:lnTo>
                <a:lnTo>
                  <a:pt x="979853" y="45807"/>
                </a:lnTo>
                <a:lnTo>
                  <a:pt x="887287" y="62017"/>
                </a:lnTo>
                <a:lnTo>
                  <a:pt x="752494" y="87878"/>
                </a:lnTo>
                <a:lnTo>
                  <a:pt x="625132" y="114392"/>
                </a:lnTo>
                <a:lnTo>
                  <a:pt x="426989" y="158940"/>
                </a:lnTo>
                <a:lnTo>
                  <a:pt x="390042" y="168857"/>
                </a:lnTo>
                <a:lnTo>
                  <a:pt x="354497" y="179437"/>
                </a:lnTo>
                <a:lnTo>
                  <a:pt x="319886" y="190459"/>
                </a:lnTo>
                <a:lnTo>
                  <a:pt x="286890" y="201775"/>
                </a:lnTo>
                <a:lnTo>
                  <a:pt x="223770" y="224933"/>
                </a:lnTo>
                <a:lnTo>
                  <a:pt x="195031" y="236664"/>
                </a:lnTo>
                <a:lnTo>
                  <a:pt x="167935" y="248454"/>
                </a:lnTo>
                <a:lnTo>
                  <a:pt x="141933" y="260283"/>
                </a:lnTo>
                <a:lnTo>
                  <a:pt x="118646" y="272137"/>
                </a:lnTo>
                <a:lnTo>
                  <a:pt x="97168" y="284009"/>
                </a:lnTo>
                <a:lnTo>
                  <a:pt x="76896" y="295892"/>
                </a:lnTo>
                <a:lnTo>
                  <a:pt x="59412" y="308776"/>
                </a:lnTo>
                <a:lnTo>
                  <a:pt x="43788" y="322325"/>
                </a:lnTo>
                <a:lnTo>
                  <a:pt x="29403" y="336319"/>
                </a:lnTo>
                <a:lnTo>
                  <a:pt x="18821" y="348625"/>
                </a:lnTo>
                <a:lnTo>
                  <a:pt x="10774" y="359806"/>
                </a:lnTo>
                <a:lnTo>
                  <a:pt x="4417" y="370236"/>
                </a:lnTo>
                <a:lnTo>
                  <a:pt x="1171" y="381158"/>
                </a:lnTo>
                <a:lnTo>
                  <a:pt x="0" y="392408"/>
                </a:lnTo>
                <a:lnTo>
                  <a:pt x="211" y="403877"/>
                </a:lnTo>
                <a:lnTo>
                  <a:pt x="3328" y="415492"/>
                </a:lnTo>
                <a:lnTo>
                  <a:pt x="8383" y="427204"/>
                </a:lnTo>
                <a:lnTo>
                  <a:pt x="14729" y="438981"/>
                </a:lnTo>
                <a:lnTo>
                  <a:pt x="23921" y="450800"/>
                </a:lnTo>
                <a:lnTo>
                  <a:pt x="35010" y="462649"/>
                </a:lnTo>
                <a:lnTo>
                  <a:pt x="47364" y="474517"/>
                </a:lnTo>
                <a:lnTo>
                  <a:pt x="62545" y="485405"/>
                </a:lnTo>
                <a:lnTo>
                  <a:pt x="79610" y="495641"/>
                </a:lnTo>
                <a:lnTo>
                  <a:pt x="97933" y="505441"/>
                </a:lnTo>
                <a:lnTo>
                  <a:pt x="144750" y="521622"/>
                </a:lnTo>
                <a:lnTo>
                  <a:pt x="199622" y="535428"/>
                </a:lnTo>
                <a:lnTo>
                  <a:pt x="260390" y="548179"/>
                </a:lnTo>
                <a:lnTo>
                  <a:pt x="360702" y="566514"/>
                </a:lnTo>
                <a:lnTo>
                  <a:pt x="396453" y="570549"/>
                </a:lnTo>
                <a:lnTo>
                  <a:pt x="433185" y="573239"/>
                </a:lnTo>
                <a:lnTo>
                  <a:pt x="470571" y="575033"/>
                </a:lnTo>
                <a:lnTo>
                  <a:pt x="546507" y="577026"/>
                </a:lnTo>
                <a:lnTo>
                  <a:pt x="705095" y="578305"/>
                </a:lnTo>
                <a:lnTo>
                  <a:pt x="746103" y="576425"/>
                </a:lnTo>
                <a:lnTo>
                  <a:pt x="787332" y="573188"/>
                </a:lnTo>
                <a:lnTo>
                  <a:pt x="911461" y="560760"/>
                </a:lnTo>
              </a:path>
            </a:pathLst>
          </a:custGeom>
          <a:ln w="266700" cap="flat" cmpd="sng" algn="ctr">
            <a:solidFill>
              <a:srgbClr val="FFFF0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Annotation33"/>
          <p:cNvSpPr/>
          <p:nvPr/>
        </p:nvSpPr>
        <p:spPr>
          <a:xfrm>
            <a:off x="149791" y="1555572"/>
            <a:ext cx="2088326" cy="590263"/>
          </a:xfrm>
          <a:custGeom>
            <a:avLst/>
            <a:gdLst/>
            <a:ahLst/>
            <a:cxnLst/>
            <a:rect l="0" t="0" r="0" b="0"/>
            <a:pathLst>
              <a:path w="2088326" h="590263">
                <a:moveTo>
                  <a:pt x="1993334" y="158928"/>
                </a:moveTo>
                <a:lnTo>
                  <a:pt x="1980905" y="146499"/>
                </a:lnTo>
                <a:lnTo>
                  <a:pt x="1956763" y="132070"/>
                </a:lnTo>
                <a:lnTo>
                  <a:pt x="1920608" y="116255"/>
                </a:lnTo>
                <a:lnTo>
                  <a:pt x="1883278" y="98280"/>
                </a:lnTo>
                <a:lnTo>
                  <a:pt x="1807418" y="71656"/>
                </a:lnTo>
                <a:lnTo>
                  <a:pt x="1685274" y="36485"/>
                </a:lnTo>
                <a:lnTo>
                  <a:pt x="1623804" y="23650"/>
                </a:lnTo>
                <a:lnTo>
                  <a:pt x="1577082" y="16784"/>
                </a:lnTo>
                <a:lnTo>
                  <a:pt x="1525560" y="10425"/>
                </a:lnTo>
                <a:lnTo>
                  <a:pt x="1469588" y="4291"/>
                </a:lnTo>
                <a:lnTo>
                  <a:pt x="1406347" y="904"/>
                </a:lnTo>
                <a:lnTo>
                  <a:pt x="1372814" y="0"/>
                </a:lnTo>
                <a:lnTo>
                  <a:pt x="1338553" y="390"/>
                </a:lnTo>
                <a:lnTo>
                  <a:pt x="1303805" y="1642"/>
                </a:lnTo>
                <a:lnTo>
                  <a:pt x="1232455" y="5680"/>
                </a:lnTo>
                <a:lnTo>
                  <a:pt x="1157749" y="10781"/>
                </a:lnTo>
                <a:lnTo>
                  <a:pt x="1117785" y="15515"/>
                </a:lnTo>
                <a:lnTo>
                  <a:pt x="1076260" y="21648"/>
                </a:lnTo>
                <a:lnTo>
                  <a:pt x="1033693" y="28712"/>
                </a:lnTo>
                <a:lnTo>
                  <a:pt x="949355" y="44500"/>
                </a:lnTo>
                <a:lnTo>
                  <a:pt x="777290" y="78888"/>
                </a:lnTo>
                <a:lnTo>
                  <a:pt x="688886" y="99211"/>
                </a:lnTo>
                <a:lnTo>
                  <a:pt x="644475" y="110187"/>
                </a:lnTo>
                <a:lnTo>
                  <a:pt x="560734" y="132966"/>
                </a:lnTo>
                <a:lnTo>
                  <a:pt x="401877" y="179927"/>
                </a:lnTo>
                <a:lnTo>
                  <a:pt x="364831" y="192771"/>
                </a:lnTo>
                <a:lnTo>
                  <a:pt x="329220" y="206295"/>
                </a:lnTo>
                <a:lnTo>
                  <a:pt x="294565" y="220272"/>
                </a:lnTo>
                <a:lnTo>
                  <a:pt x="261540" y="234550"/>
                </a:lnTo>
                <a:lnTo>
                  <a:pt x="198388" y="263644"/>
                </a:lnTo>
                <a:lnTo>
                  <a:pt x="169640" y="278348"/>
                </a:lnTo>
                <a:lnTo>
                  <a:pt x="142538" y="293112"/>
                </a:lnTo>
                <a:lnTo>
                  <a:pt x="116533" y="307915"/>
                </a:lnTo>
                <a:lnTo>
                  <a:pt x="94235" y="322745"/>
                </a:lnTo>
                <a:lnTo>
                  <a:pt x="74408" y="337592"/>
                </a:lnTo>
                <a:lnTo>
                  <a:pt x="56230" y="352452"/>
                </a:lnTo>
                <a:lnTo>
                  <a:pt x="41135" y="368311"/>
                </a:lnTo>
                <a:lnTo>
                  <a:pt x="28094" y="384837"/>
                </a:lnTo>
                <a:lnTo>
                  <a:pt x="16424" y="401807"/>
                </a:lnTo>
                <a:lnTo>
                  <a:pt x="8644" y="418082"/>
                </a:lnTo>
                <a:lnTo>
                  <a:pt x="3458" y="433893"/>
                </a:lnTo>
                <a:lnTo>
                  <a:pt x="0" y="449394"/>
                </a:lnTo>
                <a:lnTo>
                  <a:pt x="1663" y="463697"/>
                </a:lnTo>
                <a:lnTo>
                  <a:pt x="6741" y="477201"/>
                </a:lnTo>
                <a:lnTo>
                  <a:pt x="14095" y="490173"/>
                </a:lnTo>
                <a:lnTo>
                  <a:pt x="24951" y="502789"/>
                </a:lnTo>
                <a:lnTo>
                  <a:pt x="38141" y="515169"/>
                </a:lnTo>
                <a:lnTo>
                  <a:pt x="52888" y="527390"/>
                </a:lnTo>
                <a:lnTo>
                  <a:pt x="72641" y="537523"/>
                </a:lnTo>
                <a:lnTo>
                  <a:pt x="121047" y="554072"/>
                </a:lnTo>
                <a:lnTo>
                  <a:pt x="183571" y="568043"/>
                </a:lnTo>
                <a:lnTo>
                  <a:pt x="218302" y="574546"/>
                </a:lnTo>
                <a:lnTo>
                  <a:pt x="257331" y="579874"/>
                </a:lnTo>
                <a:lnTo>
                  <a:pt x="299225" y="584418"/>
                </a:lnTo>
                <a:lnTo>
                  <a:pt x="343030" y="588440"/>
                </a:lnTo>
                <a:lnTo>
                  <a:pt x="390092" y="590128"/>
                </a:lnTo>
                <a:lnTo>
                  <a:pt x="439326" y="590262"/>
                </a:lnTo>
                <a:lnTo>
                  <a:pt x="543641" y="587765"/>
                </a:lnTo>
                <a:lnTo>
                  <a:pt x="656148" y="583348"/>
                </a:lnTo>
                <a:lnTo>
                  <a:pt x="774943" y="575431"/>
                </a:lnTo>
                <a:lnTo>
                  <a:pt x="835792" y="570542"/>
                </a:lnTo>
                <a:lnTo>
                  <a:pt x="961611" y="557172"/>
                </a:lnTo>
                <a:lnTo>
                  <a:pt x="1025722" y="549440"/>
                </a:lnTo>
                <a:lnTo>
                  <a:pt x="1155164" y="530265"/>
                </a:lnTo>
                <a:lnTo>
                  <a:pt x="1220241" y="519595"/>
                </a:lnTo>
                <a:lnTo>
                  <a:pt x="1350758" y="494511"/>
                </a:lnTo>
                <a:lnTo>
                  <a:pt x="1416122" y="480876"/>
                </a:lnTo>
                <a:lnTo>
                  <a:pt x="1539019" y="452498"/>
                </a:lnTo>
                <a:lnTo>
                  <a:pt x="1598184" y="437985"/>
                </a:lnTo>
                <a:lnTo>
                  <a:pt x="1654494" y="422357"/>
                </a:lnTo>
                <a:lnTo>
                  <a:pt x="1708902" y="405985"/>
                </a:lnTo>
                <a:lnTo>
                  <a:pt x="1762041" y="389117"/>
                </a:lnTo>
                <a:lnTo>
                  <a:pt x="1809373" y="371918"/>
                </a:lnTo>
                <a:lnTo>
                  <a:pt x="1852834" y="354500"/>
                </a:lnTo>
                <a:lnTo>
                  <a:pt x="1893714" y="336934"/>
                </a:lnTo>
                <a:lnTo>
                  <a:pt x="1928905" y="319271"/>
                </a:lnTo>
                <a:lnTo>
                  <a:pt x="1960303" y="301542"/>
                </a:lnTo>
                <a:lnTo>
                  <a:pt x="1989173" y="283769"/>
                </a:lnTo>
                <a:lnTo>
                  <a:pt x="2013380" y="266960"/>
                </a:lnTo>
                <a:lnTo>
                  <a:pt x="2034480" y="250794"/>
                </a:lnTo>
                <a:lnTo>
                  <a:pt x="2053507" y="235054"/>
                </a:lnTo>
                <a:lnTo>
                  <a:pt x="2067183" y="219601"/>
                </a:lnTo>
                <a:lnTo>
                  <a:pt x="2077293" y="204337"/>
                </a:lnTo>
                <a:lnTo>
                  <a:pt x="2085026" y="189201"/>
                </a:lnTo>
                <a:lnTo>
                  <a:pt x="2088196" y="175141"/>
                </a:lnTo>
                <a:lnTo>
                  <a:pt x="2088325" y="161799"/>
                </a:lnTo>
                <a:lnTo>
                  <a:pt x="2082631" y="123209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Annotation34"/>
          <p:cNvSpPr/>
          <p:nvPr/>
        </p:nvSpPr>
        <p:spPr>
          <a:xfrm>
            <a:off x="1202364" y="2437804"/>
            <a:ext cx="235317" cy="228119"/>
          </a:xfrm>
          <a:custGeom>
            <a:avLst/>
            <a:gdLst/>
            <a:ahLst/>
            <a:cxnLst/>
            <a:rect l="0" t="0" r="0" b="0"/>
            <a:pathLst>
              <a:path w="235317" h="228119">
                <a:moveTo>
                  <a:pt x="56722" y="0"/>
                </a:moveTo>
                <a:lnTo>
                  <a:pt x="51981" y="4741"/>
                </a:lnTo>
                <a:lnTo>
                  <a:pt x="49593" y="8122"/>
                </a:lnTo>
                <a:lnTo>
                  <a:pt x="47008" y="12360"/>
                </a:lnTo>
                <a:lnTo>
                  <a:pt x="44293" y="17170"/>
                </a:lnTo>
                <a:lnTo>
                  <a:pt x="41491" y="23353"/>
                </a:lnTo>
                <a:lnTo>
                  <a:pt x="38631" y="30452"/>
                </a:lnTo>
                <a:lnTo>
                  <a:pt x="32806" y="46277"/>
                </a:lnTo>
                <a:lnTo>
                  <a:pt x="26910" y="63232"/>
                </a:lnTo>
                <a:lnTo>
                  <a:pt x="22957" y="71920"/>
                </a:lnTo>
                <a:lnTo>
                  <a:pt x="18337" y="80689"/>
                </a:lnTo>
                <a:lnTo>
                  <a:pt x="13273" y="89512"/>
                </a:lnTo>
                <a:lnTo>
                  <a:pt x="5000" y="104606"/>
                </a:lnTo>
                <a:lnTo>
                  <a:pt x="1405" y="111410"/>
                </a:lnTo>
                <a:lnTo>
                  <a:pt x="0" y="118922"/>
                </a:lnTo>
                <a:lnTo>
                  <a:pt x="56" y="126906"/>
                </a:lnTo>
                <a:lnTo>
                  <a:pt x="1085" y="135206"/>
                </a:lnTo>
                <a:lnTo>
                  <a:pt x="2764" y="141731"/>
                </a:lnTo>
                <a:lnTo>
                  <a:pt x="4875" y="147073"/>
                </a:lnTo>
                <a:lnTo>
                  <a:pt x="7274" y="151627"/>
                </a:lnTo>
                <a:lnTo>
                  <a:pt x="10859" y="156648"/>
                </a:lnTo>
                <a:lnTo>
                  <a:pt x="15232" y="161979"/>
                </a:lnTo>
                <a:lnTo>
                  <a:pt x="20133" y="167517"/>
                </a:lnTo>
                <a:lnTo>
                  <a:pt x="26376" y="172202"/>
                </a:lnTo>
                <a:lnTo>
                  <a:pt x="33514" y="176317"/>
                </a:lnTo>
                <a:lnTo>
                  <a:pt x="41250" y="180053"/>
                </a:lnTo>
                <a:lnTo>
                  <a:pt x="49384" y="183535"/>
                </a:lnTo>
                <a:lnTo>
                  <a:pt x="57783" y="186849"/>
                </a:lnTo>
                <a:lnTo>
                  <a:pt x="66359" y="190051"/>
                </a:lnTo>
                <a:lnTo>
                  <a:pt x="76045" y="193177"/>
                </a:lnTo>
                <a:lnTo>
                  <a:pt x="86471" y="196254"/>
                </a:lnTo>
                <a:lnTo>
                  <a:pt x="97391" y="199297"/>
                </a:lnTo>
                <a:lnTo>
                  <a:pt x="107647" y="201326"/>
                </a:lnTo>
                <a:lnTo>
                  <a:pt x="117461" y="202678"/>
                </a:lnTo>
                <a:lnTo>
                  <a:pt x="126980" y="203580"/>
                </a:lnTo>
                <a:lnTo>
                  <a:pt x="136303" y="205173"/>
                </a:lnTo>
                <a:lnTo>
                  <a:pt x="145495" y="207228"/>
                </a:lnTo>
                <a:lnTo>
                  <a:pt x="154599" y="209590"/>
                </a:lnTo>
                <a:lnTo>
                  <a:pt x="163645" y="211164"/>
                </a:lnTo>
                <a:lnTo>
                  <a:pt x="172653" y="212214"/>
                </a:lnTo>
                <a:lnTo>
                  <a:pt x="181634" y="212913"/>
                </a:lnTo>
                <a:lnTo>
                  <a:pt x="188614" y="214372"/>
                </a:lnTo>
                <a:lnTo>
                  <a:pt x="194259" y="216337"/>
                </a:lnTo>
                <a:lnTo>
                  <a:pt x="199015" y="218639"/>
                </a:lnTo>
                <a:lnTo>
                  <a:pt x="204170" y="220173"/>
                </a:lnTo>
                <a:lnTo>
                  <a:pt x="209591" y="221197"/>
                </a:lnTo>
                <a:lnTo>
                  <a:pt x="215189" y="221879"/>
                </a:lnTo>
                <a:lnTo>
                  <a:pt x="218922" y="223326"/>
                </a:lnTo>
                <a:lnTo>
                  <a:pt x="221410" y="225282"/>
                </a:lnTo>
                <a:lnTo>
                  <a:pt x="223068" y="227579"/>
                </a:lnTo>
                <a:lnTo>
                  <a:pt x="225167" y="228118"/>
                </a:lnTo>
                <a:lnTo>
                  <a:pt x="227558" y="227485"/>
                </a:lnTo>
                <a:lnTo>
                  <a:pt x="230143" y="226071"/>
                </a:lnTo>
                <a:lnTo>
                  <a:pt x="231868" y="224136"/>
                </a:lnTo>
                <a:lnTo>
                  <a:pt x="233017" y="221854"/>
                </a:lnTo>
                <a:lnTo>
                  <a:pt x="235316" y="214313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Annotation35"/>
          <p:cNvSpPr/>
          <p:nvPr/>
        </p:nvSpPr>
        <p:spPr>
          <a:xfrm>
            <a:off x="1464577" y="2500312"/>
            <a:ext cx="339221" cy="160074"/>
          </a:xfrm>
          <a:custGeom>
            <a:avLst/>
            <a:gdLst/>
            <a:ahLst/>
            <a:cxnLst/>
            <a:rect l="0" t="0" r="0" b="0"/>
            <a:pathLst>
              <a:path w="339221" h="160074">
                <a:moveTo>
                  <a:pt x="8821" y="0"/>
                </a:moveTo>
                <a:lnTo>
                  <a:pt x="8821" y="17170"/>
                </a:lnTo>
                <a:lnTo>
                  <a:pt x="7829" y="22361"/>
                </a:lnTo>
                <a:lnTo>
                  <a:pt x="6175" y="27806"/>
                </a:lnTo>
                <a:lnTo>
                  <a:pt x="4081" y="33420"/>
                </a:lnTo>
                <a:lnTo>
                  <a:pt x="2684" y="40140"/>
                </a:lnTo>
                <a:lnTo>
                  <a:pt x="1753" y="47596"/>
                </a:lnTo>
                <a:lnTo>
                  <a:pt x="1133" y="55543"/>
                </a:lnTo>
                <a:lnTo>
                  <a:pt x="719" y="63818"/>
                </a:lnTo>
                <a:lnTo>
                  <a:pt x="259" y="80950"/>
                </a:lnTo>
                <a:lnTo>
                  <a:pt x="0" y="107329"/>
                </a:lnTo>
                <a:lnTo>
                  <a:pt x="957" y="115209"/>
                </a:lnTo>
                <a:lnTo>
                  <a:pt x="2586" y="122447"/>
                </a:lnTo>
                <a:lnTo>
                  <a:pt x="4664" y="129256"/>
                </a:lnTo>
                <a:lnTo>
                  <a:pt x="8034" y="134788"/>
                </a:lnTo>
                <a:lnTo>
                  <a:pt x="12265" y="139469"/>
                </a:lnTo>
                <a:lnTo>
                  <a:pt x="17071" y="143581"/>
                </a:lnTo>
                <a:lnTo>
                  <a:pt x="22258" y="147314"/>
                </a:lnTo>
                <a:lnTo>
                  <a:pt x="27701" y="150796"/>
                </a:lnTo>
                <a:lnTo>
                  <a:pt x="33314" y="154109"/>
                </a:lnTo>
                <a:lnTo>
                  <a:pt x="39040" y="155325"/>
                </a:lnTo>
                <a:lnTo>
                  <a:pt x="44842" y="155144"/>
                </a:lnTo>
                <a:lnTo>
                  <a:pt x="50695" y="154031"/>
                </a:lnTo>
                <a:lnTo>
                  <a:pt x="56581" y="153289"/>
                </a:lnTo>
                <a:lnTo>
                  <a:pt x="62489" y="152794"/>
                </a:lnTo>
                <a:lnTo>
                  <a:pt x="68412" y="152464"/>
                </a:lnTo>
                <a:lnTo>
                  <a:pt x="75338" y="150261"/>
                </a:lnTo>
                <a:lnTo>
                  <a:pt x="82931" y="146806"/>
                </a:lnTo>
                <a:lnTo>
                  <a:pt x="105194" y="135111"/>
                </a:lnTo>
                <a:lnTo>
                  <a:pt x="111765" y="131746"/>
                </a:lnTo>
                <a:lnTo>
                  <a:pt x="117138" y="127518"/>
                </a:lnTo>
                <a:lnTo>
                  <a:pt x="121712" y="122715"/>
                </a:lnTo>
                <a:lnTo>
                  <a:pt x="125754" y="117529"/>
                </a:lnTo>
                <a:lnTo>
                  <a:pt x="130433" y="113079"/>
                </a:lnTo>
                <a:lnTo>
                  <a:pt x="135536" y="109121"/>
                </a:lnTo>
                <a:lnTo>
                  <a:pt x="140923" y="105489"/>
                </a:lnTo>
                <a:lnTo>
                  <a:pt x="149554" y="101455"/>
                </a:lnTo>
                <a:lnTo>
                  <a:pt x="153245" y="100379"/>
                </a:lnTo>
                <a:lnTo>
                  <a:pt x="157689" y="100654"/>
                </a:lnTo>
                <a:lnTo>
                  <a:pt x="167920" y="103605"/>
                </a:lnTo>
                <a:lnTo>
                  <a:pt x="176435" y="108224"/>
                </a:lnTo>
                <a:lnTo>
                  <a:pt x="180095" y="110845"/>
                </a:lnTo>
                <a:lnTo>
                  <a:pt x="183527" y="114576"/>
                </a:lnTo>
                <a:lnTo>
                  <a:pt x="186807" y="119048"/>
                </a:lnTo>
                <a:lnTo>
                  <a:pt x="189987" y="124014"/>
                </a:lnTo>
                <a:lnTo>
                  <a:pt x="193098" y="129309"/>
                </a:lnTo>
                <a:lnTo>
                  <a:pt x="196165" y="134823"/>
                </a:lnTo>
                <a:lnTo>
                  <a:pt x="199201" y="140484"/>
                </a:lnTo>
                <a:lnTo>
                  <a:pt x="203210" y="145250"/>
                </a:lnTo>
                <a:lnTo>
                  <a:pt x="207867" y="149419"/>
                </a:lnTo>
                <a:lnTo>
                  <a:pt x="212956" y="153191"/>
                </a:lnTo>
                <a:lnTo>
                  <a:pt x="218333" y="155706"/>
                </a:lnTo>
                <a:lnTo>
                  <a:pt x="223902" y="157382"/>
                </a:lnTo>
                <a:lnTo>
                  <a:pt x="229599" y="158500"/>
                </a:lnTo>
                <a:lnTo>
                  <a:pt x="235381" y="159245"/>
                </a:lnTo>
                <a:lnTo>
                  <a:pt x="241221" y="159742"/>
                </a:lnTo>
                <a:lnTo>
                  <a:pt x="247098" y="160073"/>
                </a:lnTo>
                <a:lnTo>
                  <a:pt x="253001" y="159301"/>
                </a:lnTo>
                <a:lnTo>
                  <a:pt x="258920" y="157795"/>
                </a:lnTo>
                <a:lnTo>
                  <a:pt x="264851" y="155798"/>
                </a:lnTo>
                <a:lnTo>
                  <a:pt x="270789" y="151491"/>
                </a:lnTo>
                <a:lnTo>
                  <a:pt x="276732" y="145642"/>
                </a:lnTo>
                <a:lnTo>
                  <a:pt x="282679" y="138767"/>
                </a:lnTo>
                <a:lnTo>
                  <a:pt x="288627" y="132199"/>
                </a:lnTo>
                <a:lnTo>
                  <a:pt x="300528" y="119609"/>
                </a:lnTo>
                <a:lnTo>
                  <a:pt x="305488" y="112482"/>
                </a:lnTo>
                <a:lnTo>
                  <a:pt x="309787" y="104754"/>
                </a:lnTo>
                <a:lnTo>
                  <a:pt x="323815" y="75704"/>
                </a:lnTo>
                <a:lnTo>
                  <a:pt x="333112" y="56937"/>
                </a:lnTo>
                <a:lnTo>
                  <a:pt x="335148" y="51849"/>
                </a:lnTo>
                <a:lnTo>
                  <a:pt x="336505" y="47464"/>
                </a:lnTo>
                <a:lnTo>
                  <a:pt x="337410" y="43549"/>
                </a:lnTo>
                <a:lnTo>
                  <a:pt x="338013" y="39947"/>
                </a:lnTo>
                <a:lnTo>
                  <a:pt x="338415" y="36553"/>
                </a:lnTo>
                <a:lnTo>
                  <a:pt x="338862" y="32121"/>
                </a:lnTo>
                <a:lnTo>
                  <a:pt x="338981" y="32328"/>
                </a:lnTo>
                <a:lnTo>
                  <a:pt x="339188" y="36265"/>
                </a:lnTo>
                <a:lnTo>
                  <a:pt x="339220" y="44649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Annotation36"/>
          <p:cNvSpPr/>
          <p:nvPr/>
        </p:nvSpPr>
        <p:spPr>
          <a:xfrm>
            <a:off x="1250156" y="2812852"/>
            <a:ext cx="169665" cy="187524"/>
          </a:xfrm>
          <a:custGeom>
            <a:avLst/>
            <a:gdLst/>
            <a:ahLst/>
            <a:cxnLst/>
            <a:rect l="0" t="0" r="0" b="0"/>
            <a:pathLst>
              <a:path w="169665" h="187524">
                <a:moveTo>
                  <a:pt x="169664" y="0"/>
                </a:moveTo>
                <a:lnTo>
                  <a:pt x="164924" y="4741"/>
                </a:lnTo>
                <a:lnTo>
                  <a:pt x="161543" y="7129"/>
                </a:lnTo>
                <a:lnTo>
                  <a:pt x="157305" y="9713"/>
                </a:lnTo>
                <a:lnTo>
                  <a:pt x="152495" y="12428"/>
                </a:lnTo>
                <a:lnTo>
                  <a:pt x="146312" y="16223"/>
                </a:lnTo>
                <a:lnTo>
                  <a:pt x="131504" y="25731"/>
                </a:lnTo>
                <a:lnTo>
                  <a:pt x="123388" y="32037"/>
                </a:lnTo>
                <a:lnTo>
                  <a:pt x="115001" y="39217"/>
                </a:lnTo>
                <a:lnTo>
                  <a:pt x="106433" y="46981"/>
                </a:lnTo>
                <a:lnTo>
                  <a:pt x="88975" y="63544"/>
                </a:lnTo>
                <a:lnTo>
                  <a:pt x="80153" y="72128"/>
                </a:lnTo>
                <a:lnTo>
                  <a:pt x="71295" y="81820"/>
                </a:lnTo>
                <a:lnTo>
                  <a:pt x="62413" y="92250"/>
                </a:lnTo>
                <a:lnTo>
                  <a:pt x="53515" y="103172"/>
                </a:lnTo>
                <a:lnTo>
                  <a:pt x="45598" y="113429"/>
                </a:lnTo>
                <a:lnTo>
                  <a:pt x="38336" y="123244"/>
                </a:lnTo>
                <a:lnTo>
                  <a:pt x="24976" y="142088"/>
                </a:lnTo>
                <a:lnTo>
                  <a:pt x="12424" y="160384"/>
                </a:lnTo>
                <a:lnTo>
                  <a:pt x="8282" y="167446"/>
                </a:lnTo>
                <a:lnTo>
                  <a:pt x="5522" y="173146"/>
                </a:lnTo>
                <a:lnTo>
                  <a:pt x="0" y="187523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Annotation37"/>
          <p:cNvSpPr/>
          <p:nvPr/>
        </p:nvSpPr>
        <p:spPr>
          <a:xfrm>
            <a:off x="1259086" y="2831020"/>
            <a:ext cx="444012" cy="150777"/>
          </a:xfrm>
          <a:custGeom>
            <a:avLst/>
            <a:gdLst/>
            <a:ahLst/>
            <a:cxnLst/>
            <a:rect l="0" t="0" r="0" b="0"/>
            <a:pathLst>
              <a:path w="444012" h="150777">
                <a:moveTo>
                  <a:pt x="0" y="142566"/>
                </a:moveTo>
                <a:lnTo>
                  <a:pt x="12429" y="105279"/>
                </a:lnTo>
                <a:lnTo>
                  <a:pt x="16223" y="96872"/>
                </a:lnTo>
                <a:lnTo>
                  <a:pt x="20737" y="88291"/>
                </a:lnTo>
                <a:lnTo>
                  <a:pt x="25731" y="79593"/>
                </a:lnTo>
                <a:lnTo>
                  <a:pt x="32037" y="70819"/>
                </a:lnTo>
                <a:lnTo>
                  <a:pt x="39217" y="61992"/>
                </a:lnTo>
                <a:lnTo>
                  <a:pt x="46981" y="53131"/>
                </a:lnTo>
                <a:lnTo>
                  <a:pt x="60899" y="37994"/>
                </a:lnTo>
                <a:lnTo>
                  <a:pt x="67388" y="31180"/>
                </a:lnTo>
                <a:lnTo>
                  <a:pt x="74691" y="25644"/>
                </a:lnTo>
                <a:lnTo>
                  <a:pt x="82536" y="20962"/>
                </a:lnTo>
                <a:lnTo>
                  <a:pt x="90743" y="16848"/>
                </a:lnTo>
                <a:lnTo>
                  <a:pt x="98198" y="15098"/>
                </a:lnTo>
                <a:lnTo>
                  <a:pt x="105153" y="14923"/>
                </a:lnTo>
                <a:lnTo>
                  <a:pt x="118172" y="17375"/>
                </a:lnTo>
                <a:lnTo>
                  <a:pt x="130573" y="21772"/>
                </a:lnTo>
                <a:lnTo>
                  <a:pt x="136658" y="26318"/>
                </a:lnTo>
                <a:lnTo>
                  <a:pt x="142699" y="32325"/>
                </a:lnTo>
                <a:lnTo>
                  <a:pt x="148711" y="39306"/>
                </a:lnTo>
                <a:lnTo>
                  <a:pt x="153711" y="45945"/>
                </a:lnTo>
                <a:lnTo>
                  <a:pt x="158037" y="52355"/>
                </a:lnTo>
                <a:lnTo>
                  <a:pt x="161912" y="58613"/>
                </a:lnTo>
                <a:lnTo>
                  <a:pt x="164496" y="65761"/>
                </a:lnTo>
                <a:lnTo>
                  <a:pt x="166219" y="73504"/>
                </a:lnTo>
                <a:lnTo>
                  <a:pt x="167367" y="81641"/>
                </a:lnTo>
                <a:lnTo>
                  <a:pt x="169125" y="90044"/>
                </a:lnTo>
                <a:lnTo>
                  <a:pt x="171289" y="98621"/>
                </a:lnTo>
                <a:lnTo>
                  <a:pt x="173724" y="107316"/>
                </a:lnTo>
                <a:lnTo>
                  <a:pt x="174355" y="115097"/>
                </a:lnTo>
                <a:lnTo>
                  <a:pt x="173783" y="122269"/>
                </a:lnTo>
                <a:lnTo>
                  <a:pt x="172410" y="129035"/>
                </a:lnTo>
                <a:lnTo>
                  <a:pt x="170503" y="134537"/>
                </a:lnTo>
                <a:lnTo>
                  <a:pt x="168239" y="139198"/>
                </a:lnTo>
                <a:lnTo>
                  <a:pt x="165737" y="143297"/>
                </a:lnTo>
                <a:lnTo>
                  <a:pt x="162085" y="146030"/>
                </a:lnTo>
                <a:lnTo>
                  <a:pt x="157666" y="147852"/>
                </a:lnTo>
                <a:lnTo>
                  <a:pt x="147464" y="149876"/>
                </a:lnTo>
                <a:lnTo>
                  <a:pt x="136316" y="150776"/>
                </a:lnTo>
                <a:lnTo>
                  <a:pt x="129572" y="150023"/>
                </a:lnTo>
                <a:lnTo>
                  <a:pt x="122100" y="148530"/>
                </a:lnTo>
                <a:lnTo>
                  <a:pt x="114142" y="146542"/>
                </a:lnTo>
                <a:lnTo>
                  <a:pt x="105860" y="144224"/>
                </a:lnTo>
                <a:lnTo>
                  <a:pt x="88721" y="139003"/>
                </a:lnTo>
                <a:lnTo>
                  <a:pt x="80975" y="136222"/>
                </a:lnTo>
                <a:lnTo>
                  <a:pt x="73828" y="133376"/>
                </a:lnTo>
                <a:lnTo>
                  <a:pt x="67078" y="130486"/>
                </a:lnTo>
                <a:lnTo>
                  <a:pt x="54286" y="124629"/>
                </a:lnTo>
                <a:lnTo>
                  <a:pt x="48097" y="121678"/>
                </a:lnTo>
                <a:lnTo>
                  <a:pt x="38574" y="118400"/>
                </a:lnTo>
                <a:lnTo>
                  <a:pt x="29117" y="116295"/>
                </a:lnTo>
                <a:lnTo>
                  <a:pt x="29333" y="116122"/>
                </a:lnTo>
                <a:lnTo>
                  <a:pt x="42101" y="115845"/>
                </a:lnTo>
                <a:lnTo>
                  <a:pt x="48903" y="115822"/>
                </a:lnTo>
                <a:lnTo>
                  <a:pt x="56415" y="114815"/>
                </a:lnTo>
                <a:lnTo>
                  <a:pt x="64399" y="113151"/>
                </a:lnTo>
                <a:lnTo>
                  <a:pt x="72698" y="111050"/>
                </a:lnTo>
                <a:lnTo>
                  <a:pt x="95149" y="106069"/>
                </a:lnTo>
                <a:lnTo>
                  <a:pt x="120671" y="100548"/>
                </a:lnTo>
                <a:lnTo>
                  <a:pt x="145244" y="94787"/>
                </a:lnTo>
                <a:lnTo>
                  <a:pt x="157352" y="90869"/>
                </a:lnTo>
                <a:lnTo>
                  <a:pt x="169394" y="86273"/>
                </a:lnTo>
                <a:lnTo>
                  <a:pt x="181390" y="81225"/>
                </a:lnTo>
                <a:lnTo>
                  <a:pt x="193357" y="76867"/>
                </a:lnTo>
                <a:lnTo>
                  <a:pt x="205303" y="72970"/>
                </a:lnTo>
                <a:lnTo>
                  <a:pt x="217235" y="69380"/>
                </a:lnTo>
                <a:lnTo>
                  <a:pt x="227175" y="65001"/>
                </a:lnTo>
                <a:lnTo>
                  <a:pt x="235786" y="60098"/>
                </a:lnTo>
                <a:lnTo>
                  <a:pt x="243511" y="54846"/>
                </a:lnTo>
                <a:lnTo>
                  <a:pt x="250645" y="50351"/>
                </a:lnTo>
                <a:lnTo>
                  <a:pt x="257386" y="46363"/>
                </a:lnTo>
                <a:lnTo>
                  <a:pt x="263864" y="42712"/>
                </a:lnTo>
                <a:lnTo>
                  <a:pt x="276353" y="38655"/>
                </a:lnTo>
                <a:lnTo>
                  <a:pt x="288519" y="36852"/>
                </a:lnTo>
                <a:lnTo>
                  <a:pt x="300540" y="36051"/>
                </a:lnTo>
                <a:lnTo>
                  <a:pt x="304540" y="37821"/>
                </a:lnTo>
                <a:lnTo>
                  <a:pt x="307206" y="40986"/>
                </a:lnTo>
                <a:lnTo>
                  <a:pt x="308984" y="45080"/>
                </a:lnTo>
                <a:lnTo>
                  <a:pt x="310169" y="49794"/>
                </a:lnTo>
                <a:lnTo>
                  <a:pt x="310959" y="54921"/>
                </a:lnTo>
                <a:lnTo>
                  <a:pt x="311485" y="60323"/>
                </a:lnTo>
                <a:lnTo>
                  <a:pt x="311837" y="65909"/>
                </a:lnTo>
                <a:lnTo>
                  <a:pt x="312227" y="77408"/>
                </a:lnTo>
                <a:lnTo>
                  <a:pt x="311339" y="82260"/>
                </a:lnTo>
                <a:lnTo>
                  <a:pt x="309754" y="86487"/>
                </a:lnTo>
                <a:lnTo>
                  <a:pt x="307706" y="90297"/>
                </a:lnTo>
                <a:lnTo>
                  <a:pt x="304356" y="93830"/>
                </a:lnTo>
                <a:lnTo>
                  <a:pt x="300138" y="97176"/>
                </a:lnTo>
                <a:lnTo>
                  <a:pt x="295342" y="100400"/>
                </a:lnTo>
                <a:lnTo>
                  <a:pt x="287367" y="103981"/>
                </a:lnTo>
                <a:lnTo>
                  <a:pt x="277299" y="105998"/>
                </a:lnTo>
                <a:lnTo>
                  <a:pt x="274163" y="106281"/>
                </a:lnTo>
                <a:lnTo>
                  <a:pt x="271080" y="104486"/>
                </a:lnTo>
                <a:lnTo>
                  <a:pt x="268032" y="101304"/>
                </a:lnTo>
                <a:lnTo>
                  <a:pt x="265009" y="97198"/>
                </a:lnTo>
                <a:lnTo>
                  <a:pt x="262993" y="92477"/>
                </a:lnTo>
                <a:lnTo>
                  <a:pt x="261649" y="87345"/>
                </a:lnTo>
                <a:lnTo>
                  <a:pt x="260753" y="81940"/>
                </a:lnTo>
                <a:lnTo>
                  <a:pt x="261148" y="76351"/>
                </a:lnTo>
                <a:lnTo>
                  <a:pt x="262403" y="70642"/>
                </a:lnTo>
                <a:lnTo>
                  <a:pt x="264232" y="64851"/>
                </a:lnTo>
                <a:lnTo>
                  <a:pt x="266444" y="59006"/>
                </a:lnTo>
                <a:lnTo>
                  <a:pt x="268910" y="53125"/>
                </a:lnTo>
                <a:lnTo>
                  <a:pt x="271547" y="47220"/>
                </a:lnTo>
                <a:lnTo>
                  <a:pt x="276281" y="41299"/>
                </a:lnTo>
                <a:lnTo>
                  <a:pt x="282414" y="35367"/>
                </a:lnTo>
                <a:lnTo>
                  <a:pt x="289479" y="29428"/>
                </a:lnTo>
                <a:lnTo>
                  <a:pt x="297166" y="23485"/>
                </a:lnTo>
                <a:lnTo>
                  <a:pt x="305267" y="17538"/>
                </a:lnTo>
                <a:lnTo>
                  <a:pt x="313644" y="11589"/>
                </a:lnTo>
                <a:lnTo>
                  <a:pt x="322205" y="7623"/>
                </a:lnTo>
                <a:lnTo>
                  <a:pt x="330889" y="4979"/>
                </a:lnTo>
                <a:lnTo>
                  <a:pt x="339655" y="3216"/>
                </a:lnTo>
                <a:lnTo>
                  <a:pt x="349468" y="2041"/>
                </a:lnTo>
                <a:lnTo>
                  <a:pt x="359979" y="1258"/>
                </a:lnTo>
                <a:lnTo>
                  <a:pt x="381248" y="387"/>
                </a:lnTo>
                <a:lnTo>
                  <a:pt x="400623" y="0"/>
                </a:lnTo>
                <a:lnTo>
                  <a:pt x="408965" y="1882"/>
                </a:lnTo>
                <a:lnTo>
                  <a:pt x="416511" y="5120"/>
                </a:lnTo>
                <a:lnTo>
                  <a:pt x="423525" y="9263"/>
                </a:lnTo>
                <a:lnTo>
                  <a:pt x="429194" y="13018"/>
                </a:lnTo>
                <a:lnTo>
                  <a:pt x="433965" y="16513"/>
                </a:lnTo>
                <a:lnTo>
                  <a:pt x="438139" y="19835"/>
                </a:lnTo>
                <a:lnTo>
                  <a:pt x="440920" y="23043"/>
                </a:lnTo>
                <a:lnTo>
                  <a:pt x="442775" y="26172"/>
                </a:lnTo>
                <a:lnTo>
                  <a:pt x="444011" y="29252"/>
                </a:lnTo>
                <a:lnTo>
                  <a:pt x="443844" y="33289"/>
                </a:lnTo>
                <a:lnTo>
                  <a:pt x="442739" y="37964"/>
                </a:lnTo>
                <a:lnTo>
                  <a:pt x="441011" y="43066"/>
                </a:lnTo>
                <a:lnTo>
                  <a:pt x="437874" y="48451"/>
                </a:lnTo>
                <a:lnTo>
                  <a:pt x="433799" y="54026"/>
                </a:lnTo>
                <a:lnTo>
                  <a:pt x="429098" y="59727"/>
                </a:lnTo>
                <a:lnTo>
                  <a:pt x="422987" y="64519"/>
                </a:lnTo>
                <a:lnTo>
                  <a:pt x="415937" y="68707"/>
                </a:lnTo>
                <a:lnTo>
                  <a:pt x="408260" y="72491"/>
                </a:lnTo>
                <a:lnTo>
                  <a:pt x="400165" y="76005"/>
                </a:lnTo>
                <a:lnTo>
                  <a:pt x="391793" y="79341"/>
                </a:lnTo>
                <a:lnTo>
                  <a:pt x="366117" y="88988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Annotation38"/>
          <p:cNvSpPr/>
          <p:nvPr/>
        </p:nvSpPr>
        <p:spPr>
          <a:xfrm>
            <a:off x="1687711" y="2813895"/>
            <a:ext cx="254775" cy="123296"/>
          </a:xfrm>
          <a:custGeom>
            <a:avLst/>
            <a:gdLst/>
            <a:ahLst/>
            <a:cxnLst/>
            <a:rect l="0" t="0" r="0" b="0"/>
            <a:pathLst>
              <a:path w="254775" h="123296">
                <a:moveTo>
                  <a:pt x="26789" y="43605"/>
                </a:moveTo>
                <a:lnTo>
                  <a:pt x="26789" y="38864"/>
                </a:lnTo>
                <a:lnTo>
                  <a:pt x="27781" y="37468"/>
                </a:lnTo>
                <a:lnTo>
                  <a:pt x="29435" y="36537"/>
                </a:lnTo>
                <a:lnTo>
                  <a:pt x="31530" y="35917"/>
                </a:lnTo>
                <a:lnTo>
                  <a:pt x="32926" y="34511"/>
                </a:lnTo>
                <a:lnTo>
                  <a:pt x="33857" y="32581"/>
                </a:lnTo>
                <a:lnTo>
                  <a:pt x="34477" y="30303"/>
                </a:lnTo>
                <a:lnTo>
                  <a:pt x="35883" y="28783"/>
                </a:lnTo>
                <a:lnTo>
                  <a:pt x="37813" y="27771"/>
                </a:lnTo>
                <a:lnTo>
                  <a:pt x="43298" y="26146"/>
                </a:lnTo>
                <a:lnTo>
                  <a:pt x="48989" y="25864"/>
                </a:lnTo>
                <a:lnTo>
                  <a:pt x="51511" y="26817"/>
                </a:lnTo>
                <a:lnTo>
                  <a:pt x="56958" y="30521"/>
                </a:lnTo>
                <a:lnTo>
                  <a:pt x="59801" y="33890"/>
                </a:lnTo>
                <a:lnTo>
                  <a:pt x="62687" y="38120"/>
                </a:lnTo>
                <a:lnTo>
                  <a:pt x="65604" y="42925"/>
                </a:lnTo>
                <a:lnTo>
                  <a:pt x="67548" y="47120"/>
                </a:lnTo>
                <a:lnTo>
                  <a:pt x="68845" y="50909"/>
                </a:lnTo>
                <a:lnTo>
                  <a:pt x="69709" y="54428"/>
                </a:lnTo>
                <a:lnTo>
                  <a:pt x="71277" y="58758"/>
                </a:lnTo>
                <a:lnTo>
                  <a:pt x="73315" y="63629"/>
                </a:lnTo>
                <a:lnTo>
                  <a:pt x="75666" y="68860"/>
                </a:lnTo>
                <a:lnTo>
                  <a:pt x="77233" y="73340"/>
                </a:lnTo>
                <a:lnTo>
                  <a:pt x="78277" y="77319"/>
                </a:lnTo>
                <a:lnTo>
                  <a:pt x="78974" y="80964"/>
                </a:lnTo>
                <a:lnTo>
                  <a:pt x="79438" y="84386"/>
                </a:lnTo>
                <a:lnTo>
                  <a:pt x="79748" y="87659"/>
                </a:lnTo>
                <a:lnTo>
                  <a:pt x="79954" y="90834"/>
                </a:lnTo>
                <a:lnTo>
                  <a:pt x="79099" y="92950"/>
                </a:lnTo>
                <a:lnTo>
                  <a:pt x="77538" y="94361"/>
                </a:lnTo>
                <a:lnTo>
                  <a:pt x="72643" y="96626"/>
                </a:lnTo>
                <a:lnTo>
                  <a:pt x="72241" y="95819"/>
                </a:lnTo>
                <a:lnTo>
                  <a:pt x="71794" y="92278"/>
                </a:lnTo>
                <a:lnTo>
                  <a:pt x="71675" y="88952"/>
                </a:lnTo>
                <a:lnTo>
                  <a:pt x="71543" y="79965"/>
                </a:lnTo>
                <a:lnTo>
                  <a:pt x="72500" y="74790"/>
                </a:lnTo>
                <a:lnTo>
                  <a:pt x="74130" y="69356"/>
                </a:lnTo>
                <a:lnTo>
                  <a:pt x="76209" y="63749"/>
                </a:lnTo>
                <a:lnTo>
                  <a:pt x="79579" y="58026"/>
                </a:lnTo>
                <a:lnTo>
                  <a:pt x="83811" y="52227"/>
                </a:lnTo>
                <a:lnTo>
                  <a:pt x="88616" y="46376"/>
                </a:lnTo>
                <a:lnTo>
                  <a:pt x="93804" y="40492"/>
                </a:lnTo>
                <a:lnTo>
                  <a:pt x="104859" y="28661"/>
                </a:lnTo>
                <a:lnTo>
                  <a:pt x="111578" y="22729"/>
                </a:lnTo>
                <a:lnTo>
                  <a:pt x="119034" y="16789"/>
                </a:lnTo>
                <a:lnTo>
                  <a:pt x="126981" y="10845"/>
                </a:lnTo>
                <a:lnTo>
                  <a:pt x="136248" y="6882"/>
                </a:lnTo>
                <a:lnTo>
                  <a:pt x="146394" y="4240"/>
                </a:lnTo>
                <a:lnTo>
                  <a:pt x="157127" y="2479"/>
                </a:lnTo>
                <a:lnTo>
                  <a:pt x="168251" y="1305"/>
                </a:lnTo>
                <a:lnTo>
                  <a:pt x="179637" y="522"/>
                </a:lnTo>
                <a:lnTo>
                  <a:pt x="191195" y="0"/>
                </a:lnTo>
                <a:lnTo>
                  <a:pt x="201877" y="644"/>
                </a:lnTo>
                <a:lnTo>
                  <a:pt x="211976" y="2066"/>
                </a:lnTo>
                <a:lnTo>
                  <a:pt x="221684" y="4006"/>
                </a:lnTo>
                <a:lnTo>
                  <a:pt x="230141" y="7284"/>
                </a:lnTo>
                <a:lnTo>
                  <a:pt x="237763" y="11453"/>
                </a:lnTo>
                <a:lnTo>
                  <a:pt x="244829" y="16217"/>
                </a:lnTo>
                <a:lnTo>
                  <a:pt x="249540" y="21378"/>
                </a:lnTo>
                <a:lnTo>
                  <a:pt x="252680" y="26802"/>
                </a:lnTo>
                <a:lnTo>
                  <a:pt x="254774" y="32403"/>
                </a:lnTo>
                <a:lnTo>
                  <a:pt x="254185" y="38121"/>
                </a:lnTo>
                <a:lnTo>
                  <a:pt x="251808" y="43918"/>
                </a:lnTo>
                <a:lnTo>
                  <a:pt x="248239" y="49767"/>
                </a:lnTo>
                <a:lnTo>
                  <a:pt x="242883" y="55650"/>
                </a:lnTo>
                <a:lnTo>
                  <a:pt x="236336" y="61557"/>
                </a:lnTo>
                <a:lnTo>
                  <a:pt x="228995" y="67479"/>
                </a:lnTo>
                <a:lnTo>
                  <a:pt x="220132" y="73412"/>
                </a:lnTo>
                <a:lnTo>
                  <a:pt x="210255" y="79351"/>
                </a:lnTo>
                <a:lnTo>
                  <a:pt x="199701" y="85295"/>
                </a:lnTo>
                <a:lnTo>
                  <a:pt x="177391" y="97191"/>
                </a:lnTo>
                <a:lnTo>
                  <a:pt x="165886" y="103141"/>
                </a:lnTo>
                <a:lnTo>
                  <a:pt x="154247" y="108101"/>
                </a:lnTo>
                <a:lnTo>
                  <a:pt x="142518" y="112399"/>
                </a:lnTo>
                <a:lnTo>
                  <a:pt x="130731" y="116257"/>
                </a:lnTo>
                <a:lnTo>
                  <a:pt x="118904" y="118828"/>
                </a:lnTo>
                <a:lnTo>
                  <a:pt x="107050" y="120543"/>
                </a:lnTo>
                <a:lnTo>
                  <a:pt x="95180" y="121686"/>
                </a:lnTo>
                <a:lnTo>
                  <a:pt x="84289" y="122448"/>
                </a:lnTo>
                <a:lnTo>
                  <a:pt x="74052" y="122956"/>
                </a:lnTo>
                <a:lnTo>
                  <a:pt x="64251" y="123295"/>
                </a:lnTo>
                <a:lnTo>
                  <a:pt x="54740" y="121536"/>
                </a:lnTo>
                <a:lnTo>
                  <a:pt x="45423" y="118380"/>
                </a:lnTo>
                <a:lnTo>
                  <a:pt x="36235" y="114291"/>
                </a:lnTo>
                <a:lnTo>
                  <a:pt x="29118" y="110573"/>
                </a:lnTo>
                <a:lnTo>
                  <a:pt x="23380" y="107102"/>
                </a:lnTo>
                <a:lnTo>
                  <a:pt x="18564" y="103796"/>
                </a:lnTo>
                <a:lnTo>
                  <a:pt x="14360" y="99607"/>
                </a:lnTo>
                <a:lnTo>
                  <a:pt x="10566" y="94830"/>
                </a:lnTo>
                <a:lnTo>
                  <a:pt x="0" y="79324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Annotation39"/>
          <p:cNvSpPr/>
          <p:nvPr/>
        </p:nvSpPr>
        <p:spPr>
          <a:xfrm>
            <a:off x="1329070" y="3135671"/>
            <a:ext cx="188978" cy="132073"/>
          </a:xfrm>
          <a:custGeom>
            <a:avLst/>
            <a:gdLst/>
            <a:ahLst/>
            <a:cxnLst/>
            <a:rect l="0" t="0" r="0" b="0"/>
            <a:pathLst>
              <a:path w="188978" h="132073">
                <a:moveTo>
                  <a:pt x="188977" y="16509"/>
                </a:moveTo>
                <a:lnTo>
                  <a:pt x="184236" y="16509"/>
                </a:lnTo>
                <a:lnTo>
                  <a:pt x="181848" y="15517"/>
                </a:lnTo>
                <a:lnTo>
                  <a:pt x="176548" y="11768"/>
                </a:lnTo>
                <a:lnTo>
                  <a:pt x="173745" y="10372"/>
                </a:lnTo>
                <a:lnTo>
                  <a:pt x="167986" y="8821"/>
                </a:lnTo>
                <a:lnTo>
                  <a:pt x="162119" y="5485"/>
                </a:lnTo>
                <a:lnTo>
                  <a:pt x="159165" y="3206"/>
                </a:lnTo>
                <a:lnTo>
                  <a:pt x="154220" y="1687"/>
                </a:lnTo>
                <a:lnTo>
                  <a:pt x="147946" y="675"/>
                </a:lnTo>
                <a:lnTo>
                  <a:pt x="140787" y="0"/>
                </a:lnTo>
                <a:lnTo>
                  <a:pt x="133038" y="542"/>
                </a:lnTo>
                <a:lnTo>
                  <a:pt x="124895" y="1895"/>
                </a:lnTo>
                <a:lnTo>
                  <a:pt x="116490" y="3790"/>
                </a:lnTo>
                <a:lnTo>
                  <a:pt x="107910" y="6045"/>
                </a:lnTo>
                <a:lnTo>
                  <a:pt x="99214" y="8541"/>
                </a:lnTo>
                <a:lnTo>
                  <a:pt x="81613" y="13960"/>
                </a:lnTo>
                <a:lnTo>
                  <a:pt x="37145" y="28472"/>
                </a:lnTo>
                <a:lnTo>
                  <a:pt x="29216" y="31429"/>
                </a:lnTo>
                <a:lnTo>
                  <a:pt x="21947" y="34393"/>
                </a:lnTo>
                <a:lnTo>
                  <a:pt x="15115" y="37361"/>
                </a:lnTo>
                <a:lnTo>
                  <a:pt x="9569" y="40333"/>
                </a:lnTo>
                <a:lnTo>
                  <a:pt x="4879" y="43306"/>
                </a:lnTo>
                <a:lnTo>
                  <a:pt x="761" y="46280"/>
                </a:lnTo>
                <a:lnTo>
                  <a:pt x="0" y="49255"/>
                </a:lnTo>
                <a:lnTo>
                  <a:pt x="1476" y="52230"/>
                </a:lnTo>
                <a:lnTo>
                  <a:pt x="4445" y="55206"/>
                </a:lnTo>
                <a:lnTo>
                  <a:pt x="9401" y="57190"/>
                </a:lnTo>
                <a:lnTo>
                  <a:pt x="15682" y="58512"/>
                </a:lnTo>
                <a:lnTo>
                  <a:pt x="22845" y="59394"/>
                </a:lnTo>
                <a:lnTo>
                  <a:pt x="30597" y="60974"/>
                </a:lnTo>
                <a:lnTo>
                  <a:pt x="38742" y="63019"/>
                </a:lnTo>
                <a:lnTo>
                  <a:pt x="47149" y="65375"/>
                </a:lnTo>
                <a:lnTo>
                  <a:pt x="64427" y="70639"/>
                </a:lnTo>
                <a:lnTo>
                  <a:pt x="99772" y="82102"/>
                </a:lnTo>
                <a:lnTo>
                  <a:pt x="106687" y="85042"/>
                </a:lnTo>
                <a:lnTo>
                  <a:pt x="112289" y="87995"/>
                </a:lnTo>
                <a:lnTo>
                  <a:pt x="117015" y="90955"/>
                </a:lnTo>
                <a:lnTo>
                  <a:pt x="120167" y="93921"/>
                </a:lnTo>
                <a:lnTo>
                  <a:pt x="122267" y="96890"/>
                </a:lnTo>
                <a:lnTo>
                  <a:pt x="123668" y="99862"/>
                </a:lnTo>
                <a:lnTo>
                  <a:pt x="123609" y="102836"/>
                </a:lnTo>
                <a:lnTo>
                  <a:pt x="122578" y="105810"/>
                </a:lnTo>
                <a:lnTo>
                  <a:pt x="120898" y="108785"/>
                </a:lnTo>
                <a:lnTo>
                  <a:pt x="117794" y="111761"/>
                </a:lnTo>
                <a:lnTo>
                  <a:pt x="113740" y="114736"/>
                </a:lnTo>
                <a:lnTo>
                  <a:pt x="109054" y="117713"/>
                </a:lnTo>
                <a:lnTo>
                  <a:pt x="103945" y="120689"/>
                </a:lnTo>
                <a:lnTo>
                  <a:pt x="98554" y="123665"/>
                </a:lnTo>
                <a:lnTo>
                  <a:pt x="92976" y="126642"/>
                </a:lnTo>
                <a:lnTo>
                  <a:pt x="85289" y="128626"/>
                </a:lnTo>
                <a:lnTo>
                  <a:pt x="76195" y="129949"/>
                </a:lnTo>
                <a:lnTo>
                  <a:pt x="66164" y="130831"/>
                </a:lnTo>
                <a:lnTo>
                  <a:pt x="57492" y="131419"/>
                </a:lnTo>
                <a:lnTo>
                  <a:pt x="42566" y="132072"/>
                </a:lnTo>
                <a:lnTo>
                  <a:pt x="35806" y="131254"/>
                </a:lnTo>
                <a:lnTo>
                  <a:pt x="29316" y="129717"/>
                </a:lnTo>
                <a:lnTo>
                  <a:pt x="23005" y="127700"/>
                </a:lnTo>
                <a:lnTo>
                  <a:pt x="17806" y="125363"/>
                </a:lnTo>
                <a:lnTo>
                  <a:pt x="13347" y="122813"/>
                </a:lnTo>
                <a:lnTo>
                  <a:pt x="1453" y="114735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Annotation40"/>
          <p:cNvSpPr/>
          <p:nvPr/>
        </p:nvSpPr>
        <p:spPr>
          <a:xfrm>
            <a:off x="1500187" y="3045024"/>
            <a:ext cx="375048" cy="194656"/>
          </a:xfrm>
          <a:custGeom>
            <a:avLst/>
            <a:gdLst/>
            <a:ahLst/>
            <a:cxnLst/>
            <a:rect l="0" t="0" r="0" b="0"/>
            <a:pathLst>
              <a:path w="375048" h="194656">
                <a:moveTo>
                  <a:pt x="0" y="116086"/>
                </a:moveTo>
                <a:lnTo>
                  <a:pt x="0" y="123774"/>
                </a:lnTo>
                <a:lnTo>
                  <a:pt x="2646" y="129755"/>
                </a:lnTo>
                <a:lnTo>
                  <a:pt x="4741" y="134128"/>
                </a:lnTo>
                <a:lnTo>
                  <a:pt x="7130" y="138036"/>
                </a:lnTo>
                <a:lnTo>
                  <a:pt x="9714" y="141633"/>
                </a:lnTo>
                <a:lnTo>
                  <a:pt x="12429" y="145024"/>
                </a:lnTo>
                <a:lnTo>
                  <a:pt x="14239" y="149268"/>
                </a:lnTo>
                <a:lnTo>
                  <a:pt x="15446" y="154082"/>
                </a:lnTo>
                <a:lnTo>
                  <a:pt x="16251" y="159276"/>
                </a:lnTo>
                <a:lnTo>
                  <a:pt x="17779" y="163731"/>
                </a:lnTo>
                <a:lnTo>
                  <a:pt x="19790" y="167693"/>
                </a:lnTo>
                <a:lnTo>
                  <a:pt x="22123" y="171326"/>
                </a:lnTo>
                <a:lnTo>
                  <a:pt x="23679" y="174741"/>
                </a:lnTo>
                <a:lnTo>
                  <a:pt x="24716" y="178009"/>
                </a:lnTo>
                <a:lnTo>
                  <a:pt x="25407" y="181181"/>
                </a:lnTo>
                <a:lnTo>
                  <a:pt x="26860" y="184287"/>
                </a:lnTo>
                <a:lnTo>
                  <a:pt x="28821" y="187350"/>
                </a:lnTo>
                <a:lnTo>
                  <a:pt x="31120" y="190384"/>
                </a:lnTo>
                <a:lnTo>
                  <a:pt x="34638" y="192407"/>
                </a:lnTo>
                <a:lnTo>
                  <a:pt x="43837" y="194655"/>
                </a:lnTo>
                <a:lnTo>
                  <a:pt x="48077" y="194261"/>
                </a:lnTo>
                <a:lnTo>
                  <a:pt x="51895" y="193007"/>
                </a:lnTo>
                <a:lnTo>
                  <a:pt x="60768" y="188968"/>
                </a:lnTo>
                <a:lnTo>
                  <a:pt x="67301" y="186502"/>
                </a:lnTo>
                <a:lnTo>
                  <a:pt x="74633" y="183866"/>
                </a:lnTo>
                <a:lnTo>
                  <a:pt x="82498" y="180124"/>
                </a:lnTo>
                <a:lnTo>
                  <a:pt x="90718" y="175645"/>
                </a:lnTo>
                <a:lnTo>
                  <a:pt x="99174" y="170674"/>
                </a:lnTo>
                <a:lnTo>
                  <a:pt x="106796" y="165377"/>
                </a:lnTo>
                <a:lnTo>
                  <a:pt x="113862" y="159861"/>
                </a:lnTo>
                <a:lnTo>
                  <a:pt x="120556" y="154199"/>
                </a:lnTo>
                <a:lnTo>
                  <a:pt x="127996" y="149432"/>
                </a:lnTo>
                <a:lnTo>
                  <a:pt x="135932" y="145262"/>
                </a:lnTo>
                <a:lnTo>
                  <a:pt x="144200" y="141489"/>
                </a:lnTo>
                <a:lnTo>
                  <a:pt x="151696" y="138974"/>
                </a:lnTo>
                <a:lnTo>
                  <a:pt x="158677" y="137298"/>
                </a:lnTo>
                <a:lnTo>
                  <a:pt x="165316" y="136180"/>
                </a:lnTo>
                <a:lnTo>
                  <a:pt x="171727" y="136427"/>
                </a:lnTo>
                <a:lnTo>
                  <a:pt x="177985" y="137584"/>
                </a:lnTo>
                <a:lnTo>
                  <a:pt x="189237" y="141516"/>
                </a:lnTo>
                <a:lnTo>
                  <a:pt x="197546" y="146570"/>
                </a:lnTo>
                <a:lnTo>
                  <a:pt x="207192" y="152123"/>
                </a:lnTo>
                <a:lnTo>
                  <a:pt x="217101" y="157899"/>
                </a:lnTo>
                <a:lnTo>
                  <a:pt x="224813" y="163774"/>
                </a:lnTo>
                <a:lnTo>
                  <a:pt x="231547" y="169692"/>
                </a:lnTo>
                <a:lnTo>
                  <a:pt x="234732" y="172659"/>
                </a:lnTo>
                <a:lnTo>
                  <a:pt x="237848" y="173645"/>
                </a:lnTo>
                <a:lnTo>
                  <a:pt x="240917" y="173310"/>
                </a:lnTo>
                <a:lnTo>
                  <a:pt x="252623" y="168098"/>
                </a:lnTo>
                <a:lnTo>
                  <a:pt x="257712" y="165643"/>
                </a:lnTo>
                <a:lnTo>
                  <a:pt x="262097" y="162022"/>
                </a:lnTo>
                <a:lnTo>
                  <a:pt x="266013" y="157624"/>
                </a:lnTo>
                <a:lnTo>
                  <a:pt x="269616" y="152708"/>
                </a:lnTo>
                <a:lnTo>
                  <a:pt x="274002" y="147445"/>
                </a:lnTo>
                <a:lnTo>
                  <a:pt x="278910" y="141953"/>
                </a:lnTo>
                <a:lnTo>
                  <a:pt x="284166" y="136307"/>
                </a:lnTo>
                <a:lnTo>
                  <a:pt x="289655" y="129567"/>
                </a:lnTo>
                <a:lnTo>
                  <a:pt x="295299" y="122096"/>
                </a:lnTo>
                <a:lnTo>
                  <a:pt x="306861" y="105859"/>
                </a:lnTo>
                <a:lnTo>
                  <a:pt x="318615" y="88720"/>
                </a:lnTo>
                <a:lnTo>
                  <a:pt x="323535" y="80975"/>
                </a:lnTo>
                <a:lnTo>
                  <a:pt x="327807" y="73827"/>
                </a:lnTo>
                <a:lnTo>
                  <a:pt x="331648" y="67077"/>
                </a:lnTo>
                <a:lnTo>
                  <a:pt x="336192" y="59601"/>
                </a:lnTo>
                <a:lnTo>
                  <a:pt x="346534" y="43356"/>
                </a:lnTo>
                <a:lnTo>
                  <a:pt x="375047" y="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Annotation41"/>
          <p:cNvSpPr/>
          <p:nvPr/>
        </p:nvSpPr>
        <p:spPr>
          <a:xfrm>
            <a:off x="6238837" y="2474118"/>
            <a:ext cx="413781" cy="185363"/>
          </a:xfrm>
          <a:custGeom>
            <a:avLst/>
            <a:gdLst/>
            <a:ahLst/>
            <a:cxnLst/>
            <a:rect l="0" t="0" r="0" b="0"/>
            <a:pathLst>
              <a:path w="413781" h="185363">
                <a:moveTo>
                  <a:pt x="38733" y="35124"/>
                </a:moveTo>
                <a:lnTo>
                  <a:pt x="31044" y="27436"/>
                </a:lnTo>
                <a:lnTo>
                  <a:pt x="30631" y="25038"/>
                </a:lnTo>
                <a:lnTo>
                  <a:pt x="30354" y="21454"/>
                </a:lnTo>
                <a:lnTo>
                  <a:pt x="30048" y="13174"/>
                </a:lnTo>
                <a:lnTo>
                  <a:pt x="29912" y="6186"/>
                </a:lnTo>
                <a:lnTo>
                  <a:pt x="30868" y="3926"/>
                </a:lnTo>
                <a:lnTo>
                  <a:pt x="32497" y="2419"/>
                </a:lnTo>
                <a:lnTo>
                  <a:pt x="37501" y="0"/>
                </a:lnTo>
                <a:lnTo>
                  <a:pt x="33628" y="4322"/>
                </a:lnTo>
                <a:lnTo>
                  <a:pt x="32352" y="7644"/>
                </a:lnTo>
                <a:lnTo>
                  <a:pt x="31503" y="11843"/>
                </a:lnTo>
                <a:lnTo>
                  <a:pt x="30936" y="16627"/>
                </a:lnTo>
                <a:lnTo>
                  <a:pt x="29566" y="22793"/>
                </a:lnTo>
                <a:lnTo>
                  <a:pt x="27660" y="29880"/>
                </a:lnTo>
                <a:lnTo>
                  <a:pt x="22897" y="45691"/>
                </a:lnTo>
                <a:lnTo>
                  <a:pt x="17473" y="62641"/>
                </a:lnTo>
                <a:lnTo>
                  <a:pt x="14638" y="72320"/>
                </a:lnTo>
                <a:lnTo>
                  <a:pt x="5907" y="103912"/>
                </a:lnTo>
                <a:lnTo>
                  <a:pt x="0" y="123243"/>
                </a:lnTo>
                <a:lnTo>
                  <a:pt x="12" y="131574"/>
                </a:lnTo>
                <a:lnTo>
                  <a:pt x="2005" y="139111"/>
                </a:lnTo>
                <a:lnTo>
                  <a:pt x="5319" y="146121"/>
                </a:lnTo>
                <a:lnTo>
                  <a:pt x="10503" y="152778"/>
                </a:lnTo>
                <a:lnTo>
                  <a:pt x="16937" y="159201"/>
                </a:lnTo>
                <a:lnTo>
                  <a:pt x="24202" y="165467"/>
                </a:lnTo>
                <a:lnTo>
                  <a:pt x="33015" y="169644"/>
                </a:lnTo>
                <a:lnTo>
                  <a:pt x="42858" y="172429"/>
                </a:lnTo>
                <a:lnTo>
                  <a:pt x="53389" y="174286"/>
                </a:lnTo>
                <a:lnTo>
                  <a:pt x="101393" y="181639"/>
                </a:lnTo>
                <a:lnTo>
                  <a:pt x="121187" y="183402"/>
                </a:lnTo>
                <a:lnTo>
                  <a:pt x="142319" y="184578"/>
                </a:lnTo>
                <a:lnTo>
                  <a:pt x="164345" y="185362"/>
                </a:lnTo>
                <a:lnTo>
                  <a:pt x="185974" y="184892"/>
                </a:lnTo>
                <a:lnTo>
                  <a:pt x="207339" y="183586"/>
                </a:lnTo>
                <a:lnTo>
                  <a:pt x="228528" y="181724"/>
                </a:lnTo>
                <a:lnTo>
                  <a:pt x="248607" y="179490"/>
                </a:lnTo>
                <a:lnTo>
                  <a:pt x="286791" y="174362"/>
                </a:lnTo>
                <a:lnTo>
                  <a:pt x="341757" y="165897"/>
                </a:lnTo>
                <a:lnTo>
                  <a:pt x="357828" y="161994"/>
                </a:lnTo>
                <a:lnTo>
                  <a:pt x="372510" y="157407"/>
                </a:lnTo>
                <a:lnTo>
                  <a:pt x="413780" y="14228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Annotation42"/>
          <p:cNvSpPr/>
          <p:nvPr/>
        </p:nvSpPr>
        <p:spPr>
          <a:xfrm>
            <a:off x="6684742" y="2464594"/>
            <a:ext cx="492724" cy="176736"/>
          </a:xfrm>
          <a:custGeom>
            <a:avLst/>
            <a:gdLst/>
            <a:ahLst/>
            <a:cxnLst/>
            <a:rect l="0" t="0" r="0" b="0"/>
            <a:pathLst>
              <a:path w="492724" h="176736">
                <a:moveTo>
                  <a:pt x="128610" y="0"/>
                </a:moveTo>
                <a:lnTo>
                  <a:pt x="128610" y="4740"/>
                </a:lnTo>
                <a:lnTo>
                  <a:pt x="127617" y="7129"/>
                </a:lnTo>
                <a:lnTo>
                  <a:pt x="123868" y="12428"/>
                </a:lnTo>
                <a:lnTo>
                  <a:pt x="120488" y="15231"/>
                </a:lnTo>
                <a:lnTo>
                  <a:pt x="116249" y="18091"/>
                </a:lnTo>
                <a:lnTo>
                  <a:pt x="111440" y="20991"/>
                </a:lnTo>
                <a:lnTo>
                  <a:pt x="105256" y="25900"/>
                </a:lnTo>
                <a:lnTo>
                  <a:pt x="98158" y="32149"/>
                </a:lnTo>
                <a:lnTo>
                  <a:pt x="90449" y="39292"/>
                </a:lnTo>
                <a:lnTo>
                  <a:pt x="82333" y="46038"/>
                </a:lnTo>
                <a:lnTo>
                  <a:pt x="73945" y="52520"/>
                </a:lnTo>
                <a:lnTo>
                  <a:pt x="65378" y="58826"/>
                </a:lnTo>
                <a:lnTo>
                  <a:pt x="57681" y="66006"/>
                </a:lnTo>
                <a:lnTo>
                  <a:pt x="50566" y="73769"/>
                </a:lnTo>
                <a:lnTo>
                  <a:pt x="43839" y="81922"/>
                </a:lnTo>
                <a:lnTo>
                  <a:pt x="37369" y="90333"/>
                </a:lnTo>
                <a:lnTo>
                  <a:pt x="31071" y="98917"/>
                </a:lnTo>
                <a:lnTo>
                  <a:pt x="24889" y="107617"/>
                </a:lnTo>
                <a:lnTo>
                  <a:pt x="19774" y="115400"/>
                </a:lnTo>
                <a:lnTo>
                  <a:pt x="15372" y="122574"/>
                </a:lnTo>
                <a:lnTo>
                  <a:pt x="11446" y="129341"/>
                </a:lnTo>
                <a:lnTo>
                  <a:pt x="7836" y="134845"/>
                </a:lnTo>
                <a:lnTo>
                  <a:pt x="4437" y="139506"/>
                </a:lnTo>
                <a:lnTo>
                  <a:pt x="1179" y="143605"/>
                </a:lnTo>
                <a:lnTo>
                  <a:pt x="0" y="146338"/>
                </a:lnTo>
                <a:lnTo>
                  <a:pt x="205" y="148160"/>
                </a:lnTo>
                <a:lnTo>
                  <a:pt x="1334" y="149375"/>
                </a:lnTo>
                <a:lnTo>
                  <a:pt x="7881" y="150724"/>
                </a:lnTo>
                <a:lnTo>
                  <a:pt x="12405" y="151085"/>
                </a:lnTo>
                <a:lnTo>
                  <a:pt x="22723" y="148839"/>
                </a:lnTo>
                <a:lnTo>
                  <a:pt x="35908" y="144533"/>
                </a:lnTo>
                <a:lnTo>
                  <a:pt x="54997" y="139312"/>
                </a:lnTo>
                <a:lnTo>
                  <a:pt x="64651" y="137523"/>
                </a:lnTo>
                <a:lnTo>
                  <a:pt x="74065" y="136331"/>
                </a:lnTo>
                <a:lnTo>
                  <a:pt x="83316" y="135535"/>
                </a:lnTo>
                <a:lnTo>
                  <a:pt x="93454" y="135005"/>
                </a:lnTo>
                <a:lnTo>
                  <a:pt x="115299" y="134416"/>
                </a:lnTo>
                <a:lnTo>
                  <a:pt x="149911" y="134085"/>
                </a:lnTo>
                <a:lnTo>
                  <a:pt x="159677" y="135030"/>
                </a:lnTo>
                <a:lnTo>
                  <a:pt x="168172" y="136653"/>
                </a:lnTo>
                <a:lnTo>
                  <a:pt x="175821" y="138727"/>
                </a:lnTo>
                <a:lnTo>
                  <a:pt x="183896" y="142094"/>
                </a:lnTo>
                <a:lnTo>
                  <a:pt x="192256" y="146323"/>
                </a:lnTo>
                <a:lnTo>
                  <a:pt x="208491" y="155321"/>
                </a:lnTo>
                <a:lnTo>
                  <a:pt x="228786" y="165965"/>
                </a:lnTo>
                <a:lnTo>
                  <a:pt x="241262" y="172319"/>
                </a:lnTo>
                <a:lnTo>
                  <a:pt x="256067" y="175805"/>
                </a:lnTo>
                <a:lnTo>
                  <a:pt x="264183" y="176735"/>
                </a:lnTo>
                <a:lnTo>
                  <a:pt x="273562" y="176362"/>
                </a:lnTo>
                <a:lnTo>
                  <a:pt x="283784" y="175122"/>
                </a:lnTo>
                <a:lnTo>
                  <a:pt x="294566" y="173302"/>
                </a:lnTo>
                <a:lnTo>
                  <a:pt x="305724" y="171097"/>
                </a:lnTo>
                <a:lnTo>
                  <a:pt x="328704" y="166001"/>
                </a:lnTo>
                <a:lnTo>
                  <a:pt x="341381" y="161269"/>
                </a:lnTo>
                <a:lnTo>
                  <a:pt x="354793" y="155137"/>
                </a:lnTo>
                <a:lnTo>
                  <a:pt x="368695" y="148073"/>
                </a:lnTo>
                <a:lnTo>
                  <a:pt x="380940" y="140387"/>
                </a:lnTo>
                <a:lnTo>
                  <a:pt x="392080" y="132287"/>
                </a:lnTo>
                <a:lnTo>
                  <a:pt x="402483" y="123910"/>
                </a:lnTo>
                <a:lnTo>
                  <a:pt x="413387" y="116341"/>
                </a:lnTo>
                <a:lnTo>
                  <a:pt x="424625" y="109310"/>
                </a:lnTo>
                <a:lnTo>
                  <a:pt x="436086" y="102639"/>
                </a:lnTo>
                <a:lnTo>
                  <a:pt x="445711" y="95215"/>
                </a:lnTo>
                <a:lnTo>
                  <a:pt x="454111" y="87289"/>
                </a:lnTo>
                <a:lnTo>
                  <a:pt x="461697" y="79028"/>
                </a:lnTo>
                <a:lnTo>
                  <a:pt x="467745" y="71537"/>
                </a:lnTo>
                <a:lnTo>
                  <a:pt x="472771" y="64558"/>
                </a:lnTo>
                <a:lnTo>
                  <a:pt x="477112" y="57922"/>
                </a:lnTo>
                <a:lnTo>
                  <a:pt x="480999" y="52505"/>
                </a:lnTo>
                <a:lnTo>
                  <a:pt x="484582" y="47902"/>
                </a:lnTo>
                <a:lnTo>
                  <a:pt x="492723" y="38125"/>
                </a:lnTo>
                <a:lnTo>
                  <a:pt x="492398" y="38315"/>
                </a:lnTo>
                <a:lnTo>
                  <a:pt x="489392" y="41172"/>
                </a:lnTo>
                <a:lnTo>
                  <a:pt x="479456" y="45749"/>
                </a:lnTo>
                <a:lnTo>
                  <a:pt x="459008" y="53578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Annotation43"/>
          <p:cNvSpPr/>
          <p:nvPr/>
        </p:nvSpPr>
        <p:spPr>
          <a:xfrm>
            <a:off x="6313820" y="2783454"/>
            <a:ext cx="564712" cy="189647"/>
          </a:xfrm>
          <a:custGeom>
            <a:avLst/>
            <a:gdLst/>
            <a:ahLst/>
            <a:cxnLst/>
            <a:rect l="0" t="0" r="0" b="0"/>
            <a:pathLst>
              <a:path w="564712" h="189647">
                <a:moveTo>
                  <a:pt x="53047" y="163343"/>
                </a:moveTo>
                <a:lnTo>
                  <a:pt x="53047" y="168083"/>
                </a:lnTo>
                <a:lnTo>
                  <a:pt x="52055" y="169480"/>
                </a:lnTo>
                <a:lnTo>
                  <a:pt x="50402" y="170411"/>
                </a:lnTo>
                <a:lnTo>
                  <a:pt x="40687" y="174367"/>
                </a:lnTo>
                <a:lnTo>
                  <a:pt x="31678" y="179157"/>
                </a:lnTo>
                <a:lnTo>
                  <a:pt x="24368" y="184592"/>
                </a:lnTo>
                <a:lnTo>
                  <a:pt x="17811" y="187670"/>
                </a:lnTo>
                <a:lnTo>
                  <a:pt x="8541" y="189402"/>
                </a:lnTo>
                <a:lnTo>
                  <a:pt x="5517" y="189646"/>
                </a:lnTo>
                <a:lnTo>
                  <a:pt x="3501" y="188815"/>
                </a:lnTo>
                <a:lnTo>
                  <a:pt x="2157" y="187270"/>
                </a:lnTo>
                <a:lnTo>
                  <a:pt x="1261" y="185247"/>
                </a:lnTo>
                <a:lnTo>
                  <a:pt x="664" y="181915"/>
                </a:lnTo>
                <a:lnTo>
                  <a:pt x="265" y="177709"/>
                </a:lnTo>
                <a:lnTo>
                  <a:pt x="0" y="172920"/>
                </a:lnTo>
                <a:lnTo>
                  <a:pt x="1807" y="166751"/>
                </a:lnTo>
                <a:lnTo>
                  <a:pt x="4996" y="159662"/>
                </a:lnTo>
                <a:lnTo>
                  <a:pt x="9107" y="151959"/>
                </a:lnTo>
                <a:lnTo>
                  <a:pt x="12840" y="143848"/>
                </a:lnTo>
                <a:lnTo>
                  <a:pt x="16320" y="135463"/>
                </a:lnTo>
                <a:lnTo>
                  <a:pt x="19633" y="126897"/>
                </a:lnTo>
                <a:lnTo>
                  <a:pt x="25810" y="117217"/>
                </a:lnTo>
                <a:lnTo>
                  <a:pt x="33896" y="106796"/>
                </a:lnTo>
                <a:lnTo>
                  <a:pt x="43256" y="95879"/>
                </a:lnTo>
                <a:lnTo>
                  <a:pt x="53465" y="85625"/>
                </a:lnTo>
                <a:lnTo>
                  <a:pt x="64240" y="75812"/>
                </a:lnTo>
                <a:lnTo>
                  <a:pt x="75392" y="66294"/>
                </a:lnTo>
                <a:lnTo>
                  <a:pt x="87788" y="56971"/>
                </a:lnTo>
                <a:lnTo>
                  <a:pt x="101012" y="47780"/>
                </a:lnTo>
                <a:lnTo>
                  <a:pt x="114790" y="38676"/>
                </a:lnTo>
                <a:lnTo>
                  <a:pt x="128935" y="30622"/>
                </a:lnTo>
                <a:lnTo>
                  <a:pt x="143327" y="23269"/>
                </a:lnTo>
                <a:lnTo>
                  <a:pt x="157881" y="16382"/>
                </a:lnTo>
                <a:lnTo>
                  <a:pt x="170562" y="10799"/>
                </a:lnTo>
                <a:lnTo>
                  <a:pt x="181992" y="6084"/>
                </a:lnTo>
                <a:lnTo>
                  <a:pt x="192588" y="1949"/>
                </a:lnTo>
                <a:lnTo>
                  <a:pt x="203622" y="184"/>
                </a:lnTo>
                <a:lnTo>
                  <a:pt x="214946" y="0"/>
                </a:lnTo>
                <a:lnTo>
                  <a:pt x="226464" y="870"/>
                </a:lnTo>
                <a:lnTo>
                  <a:pt x="236127" y="2441"/>
                </a:lnTo>
                <a:lnTo>
                  <a:pt x="252155" y="6834"/>
                </a:lnTo>
                <a:lnTo>
                  <a:pt x="259207" y="11378"/>
                </a:lnTo>
                <a:lnTo>
                  <a:pt x="265894" y="17385"/>
                </a:lnTo>
                <a:lnTo>
                  <a:pt x="272335" y="24366"/>
                </a:lnTo>
                <a:lnTo>
                  <a:pt x="276630" y="31004"/>
                </a:lnTo>
                <a:lnTo>
                  <a:pt x="279492" y="37414"/>
                </a:lnTo>
                <a:lnTo>
                  <a:pt x="281401" y="43671"/>
                </a:lnTo>
                <a:lnTo>
                  <a:pt x="282673" y="49828"/>
                </a:lnTo>
                <a:lnTo>
                  <a:pt x="283522" y="55916"/>
                </a:lnTo>
                <a:lnTo>
                  <a:pt x="284088" y="61959"/>
                </a:lnTo>
                <a:lnTo>
                  <a:pt x="282480" y="67972"/>
                </a:lnTo>
                <a:lnTo>
                  <a:pt x="279424" y="73966"/>
                </a:lnTo>
                <a:lnTo>
                  <a:pt x="275403" y="79945"/>
                </a:lnTo>
                <a:lnTo>
                  <a:pt x="271729" y="85916"/>
                </a:lnTo>
                <a:lnTo>
                  <a:pt x="268288" y="91882"/>
                </a:lnTo>
                <a:lnTo>
                  <a:pt x="265002" y="97842"/>
                </a:lnTo>
                <a:lnTo>
                  <a:pt x="260828" y="101816"/>
                </a:lnTo>
                <a:lnTo>
                  <a:pt x="256059" y="104466"/>
                </a:lnTo>
                <a:lnTo>
                  <a:pt x="250896" y="106232"/>
                </a:lnTo>
                <a:lnTo>
                  <a:pt x="237222" y="108194"/>
                </a:lnTo>
                <a:lnTo>
                  <a:pt x="222215" y="109067"/>
                </a:lnTo>
                <a:lnTo>
                  <a:pt x="208931" y="109454"/>
                </a:lnTo>
                <a:lnTo>
                  <a:pt x="196412" y="106981"/>
                </a:lnTo>
                <a:lnTo>
                  <a:pt x="167466" y="97309"/>
                </a:lnTo>
                <a:lnTo>
                  <a:pt x="153178" y="91661"/>
                </a:lnTo>
                <a:lnTo>
                  <a:pt x="141206" y="85844"/>
                </a:lnTo>
                <a:lnTo>
                  <a:pt x="132578" y="79951"/>
                </a:lnTo>
                <a:lnTo>
                  <a:pt x="125435" y="76670"/>
                </a:lnTo>
                <a:lnTo>
                  <a:pt x="122142" y="75796"/>
                </a:lnTo>
                <a:lnTo>
                  <a:pt x="120938" y="75212"/>
                </a:lnTo>
                <a:lnTo>
                  <a:pt x="121128" y="74823"/>
                </a:lnTo>
                <a:lnTo>
                  <a:pt x="123985" y="74392"/>
                </a:lnTo>
                <a:lnTo>
                  <a:pt x="141457" y="74092"/>
                </a:lnTo>
                <a:lnTo>
                  <a:pt x="154848" y="76712"/>
                </a:lnTo>
                <a:lnTo>
                  <a:pt x="170721" y="80192"/>
                </a:lnTo>
                <a:lnTo>
                  <a:pt x="187698" y="81738"/>
                </a:lnTo>
                <a:lnTo>
                  <a:pt x="197385" y="81159"/>
                </a:lnTo>
                <a:lnTo>
                  <a:pt x="207811" y="79780"/>
                </a:lnTo>
                <a:lnTo>
                  <a:pt x="218730" y="77868"/>
                </a:lnTo>
                <a:lnTo>
                  <a:pt x="229980" y="76594"/>
                </a:lnTo>
                <a:lnTo>
                  <a:pt x="241447" y="75745"/>
                </a:lnTo>
                <a:lnTo>
                  <a:pt x="253061" y="75178"/>
                </a:lnTo>
                <a:lnTo>
                  <a:pt x="264772" y="73809"/>
                </a:lnTo>
                <a:lnTo>
                  <a:pt x="276548" y="71904"/>
                </a:lnTo>
                <a:lnTo>
                  <a:pt x="288368" y="69641"/>
                </a:lnTo>
                <a:lnTo>
                  <a:pt x="300217" y="68133"/>
                </a:lnTo>
                <a:lnTo>
                  <a:pt x="312084" y="67127"/>
                </a:lnTo>
                <a:lnTo>
                  <a:pt x="323966" y="66457"/>
                </a:lnTo>
                <a:lnTo>
                  <a:pt x="334863" y="65018"/>
                </a:lnTo>
                <a:lnTo>
                  <a:pt x="345104" y="63066"/>
                </a:lnTo>
                <a:lnTo>
                  <a:pt x="354907" y="60773"/>
                </a:lnTo>
                <a:lnTo>
                  <a:pt x="364420" y="58252"/>
                </a:lnTo>
                <a:lnTo>
                  <a:pt x="382927" y="52805"/>
                </a:lnTo>
                <a:lnTo>
                  <a:pt x="395782" y="47077"/>
                </a:lnTo>
                <a:lnTo>
                  <a:pt x="400600" y="44160"/>
                </a:lnTo>
                <a:lnTo>
                  <a:pt x="411244" y="40920"/>
                </a:lnTo>
                <a:lnTo>
                  <a:pt x="416861" y="40055"/>
                </a:lnTo>
                <a:lnTo>
                  <a:pt x="420605" y="40472"/>
                </a:lnTo>
                <a:lnTo>
                  <a:pt x="423101" y="41741"/>
                </a:lnTo>
                <a:lnTo>
                  <a:pt x="424766" y="43580"/>
                </a:lnTo>
                <a:lnTo>
                  <a:pt x="425874" y="46790"/>
                </a:lnTo>
                <a:lnTo>
                  <a:pt x="426614" y="50914"/>
                </a:lnTo>
                <a:lnTo>
                  <a:pt x="427107" y="55648"/>
                </a:lnTo>
                <a:lnTo>
                  <a:pt x="427436" y="59796"/>
                </a:lnTo>
                <a:lnTo>
                  <a:pt x="427655" y="63554"/>
                </a:lnTo>
                <a:lnTo>
                  <a:pt x="427801" y="67051"/>
                </a:lnTo>
                <a:lnTo>
                  <a:pt x="426907" y="71367"/>
                </a:lnTo>
                <a:lnTo>
                  <a:pt x="425317" y="76229"/>
                </a:lnTo>
                <a:lnTo>
                  <a:pt x="423266" y="81454"/>
                </a:lnTo>
                <a:lnTo>
                  <a:pt x="420907" y="86922"/>
                </a:lnTo>
                <a:lnTo>
                  <a:pt x="415639" y="98290"/>
                </a:lnTo>
                <a:lnTo>
                  <a:pt x="412845" y="102115"/>
                </a:lnTo>
                <a:lnTo>
                  <a:pt x="409991" y="104664"/>
                </a:lnTo>
                <a:lnTo>
                  <a:pt x="407095" y="106365"/>
                </a:lnTo>
                <a:lnTo>
                  <a:pt x="401232" y="108254"/>
                </a:lnTo>
                <a:lnTo>
                  <a:pt x="394124" y="109466"/>
                </a:lnTo>
                <a:lnTo>
                  <a:pt x="393541" y="107581"/>
                </a:lnTo>
                <a:lnTo>
                  <a:pt x="393152" y="104340"/>
                </a:lnTo>
                <a:lnTo>
                  <a:pt x="392893" y="100196"/>
                </a:lnTo>
                <a:lnTo>
                  <a:pt x="393712" y="96440"/>
                </a:lnTo>
                <a:lnTo>
                  <a:pt x="395250" y="92944"/>
                </a:lnTo>
                <a:lnTo>
                  <a:pt x="397269" y="89621"/>
                </a:lnTo>
                <a:lnTo>
                  <a:pt x="399606" y="84429"/>
                </a:lnTo>
                <a:lnTo>
                  <a:pt x="402156" y="77992"/>
                </a:lnTo>
                <a:lnTo>
                  <a:pt x="404849" y="70723"/>
                </a:lnTo>
                <a:lnTo>
                  <a:pt x="408629" y="63893"/>
                </a:lnTo>
                <a:lnTo>
                  <a:pt x="413132" y="57356"/>
                </a:lnTo>
                <a:lnTo>
                  <a:pt x="418119" y="51013"/>
                </a:lnTo>
                <a:lnTo>
                  <a:pt x="423428" y="44800"/>
                </a:lnTo>
                <a:lnTo>
                  <a:pt x="428952" y="38674"/>
                </a:lnTo>
                <a:lnTo>
                  <a:pt x="434619" y="32605"/>
                </a:lnTo>
                <a:lnTo>
                  <a:pt x="441374" y="26575"/>
                </a:lnTo>
                <a:lnTo>
                  <a:pt x="448853" y="20570"/>
                </a:lnTo>
                <a:lnTo>
                  <a:pt x="456816" y="14583"/>
                </a:lnTo>
                <a:lnTo>
                  <a:pt x="465101" y="10592"/>
                </a:lnTo>
                <a:lnTo>
                  <a:pt x="482244" y="6157"/>
                </a:lnTo>
                <a:lnTo>
                  <a:pt x="497139" y="4185"/>
                </a:lnTo>
                <a:lnTo>
                  <a:pt x="503890" y="3660"/>
                </a:lnTo>
                <a:lnTo>
                  <a:pt x="519327" y="5721"/>
                </a:lnTo>
                <a:lnTo>
                  <a:pt x="527611" y="7660"/>
                </a:lnTo>
                <a:lnTo>
                  <a:pt x="535118" y="10937"/>
                </a:lnTo>
                <a:lnTo>
                  <a:pt x="542108" y="15106"/>
                </a:lnTo>
                <a:lnTo>
                  <a:pt x="548751" y="19870"/>
                </a:lnTo>
                <a:lnTo>
                  <a:pt x="554173" y="24038"/>
                </a:lnTo>
                <a:lnTo>
                  <a:pt x="558780" y="27809"/>
                </a:lnTo>
                <a:lnTo>
                  <a:pt x="562842" y="31315"/>
                </a:lnTo>
                <a:lnTo>
                  <a:pt x="564559" y="35637"/>
                </a:lnTo>
                <a:lnTo>
                  <a:pt x="564711" y="40502"/>
                </a:lnTo>
                <a:lnTo>
                  <a:pt x="563820" y="45730"/>
                </a:lnTo>
                <a:lnTo>
                  <a:pt x="562235" y="51200"/>
                </a:lnTo>
                <a:lnTo>
                  <a:pt x="560184" y="56831"/>
                </a:lnTo>
                <a:lnTo>
                  <a:pt x="557826" y="62569"/>
                </a:lnTo>
                <a:lnTo>
                  <a:pt x="553277" y="68379"/>
                </a:lnTo>
                <a:lnTo>
                  <a:pt x="547269" y="74237"/>
                </a:lnTo>
                <a:lnTo>
                  <a:pt x="540286" y="80126"/>
                </a:lnTo>
                <a:lnTo>
                  <a:pt x="532654" y="85045"/>
                </a:lnTo>
                <a:lnTo>
                  <a:pt x="524590" y="89316"/>
                </a:lnTo>
                <a:lnTo>
                  <a:pt x="516237" y="93156"/>
                </a:lnTo>
                <a:lnTo>
                  <a:pt x="507692" y="96708"/>
                </a:lnTo>
                <a:lnTo>
                  <a:pt x="499018" y="100068"/>
                </a:lnTo>
                <a:lnTo>
                  <a:pt x="481444" y="106447"/>
                </a:lnTo>
                <a:lnTo>
                  <a:pt x="463710" y="112590"/>
                </a:lnTo>
                <a:lnTo>
                  <a:pt x="456799" y="113633"/>
                </a:lnTo>
                <a:lnTo>
                  <a:pt x="451200" y="113335"/>
                </a:lnTo>
                <a:lnTo>
                  <a:pt x="446474" y="112145"/>
                </a:lnTo>
                <a:lnTo>
                  <a:pt x="444316" y="110360"/>
                </a:lnTo>
                <a:lnTo>
                  <a:pt x="443870" y="108177"/>
                </a:lnTo>
                <a:lnTo>
                  <a:pt x="445953" y="100835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Annotation44"/>
          <p:cNvSpPr/>
          <p:nvPr/>
        </p:nvSpPr>
        <p:spPr>
          <a:xfrm>
            <a:off x="6875859" y="2786062"/>
            <a:ext cx="291692" cy="151806"/>
          </a:xfrm>
          <a:custGeom>
            <a:avLst/>
            <a:gdLst/>
            <a:ahLst/>
            <a:cxnLst/>
            <a:rect l="0" t="0" r="0" b="0"/>
            <a:pathLst>
              <a:path w="291692" h="151806">
                <a:moveTo>
                  <a:pt x="62508" y="0"/>
                </a:moveTo>
                <a:lnTo>
                  <a:pt x="67248" y="4741"/>
                </a:lnTo>
                <a:lnTo>
                  <a:pt x="69637" y="8122"/>
                </a:lnTo>
                <a:lnTo>
                  <a:pt x="72221" y="12360"/>
                </a:lnTo>
                <a:lnTo>
                  <a:pt x="74937" y="17170"/>
                </a:lnTo>
                <a:lnTo>
                  <a:pt x="76747" y="22361"/>
                </a:lnTo>
                <a:lnTo>
                  <a:pt x="77954" y="27806"/>
                </a:lnTo>
                <a:lnTo>
                  <a:pt x="78758" y="33420"/>
                </a:lnTo>
                <a:lnTo>
                  <a:pt x="79294" y="39147"/>
                </a:lnTo>
                <a:lnTo>
                  <a:pt x="79652" y="44950"/>
                </a:lnTo>
                <a:lnTo>
                  <a:pt x="80049" y="56689"/>
                </a:lnTo>
                <a:lnTo>
                  <a:pt x="80326" y="76857"/>
                </a:lnTo>
                <a:lnTo>
                  <a:pt x="79347" y="79020"/>
                </a:lnTo>
                <a:lnTo>
                  <a:pt x="77703" y="81453"/>
                </a:lnTo>
                <a:lnTo>
                  <a:pt x="75614" y="84068"/>
                </a:lnTo>
                <a:lnTo>
                  <a:pt x="74221" y="84819"/>
                </a:lnTo>
                <a:lnTo>
                  <a:pt x="73294" y="84327"/>
                </a:lnTo>
                <a:lnTo>
                  <a:pt x="72675" y="83007"/>
                </a:lnTo>
                <a:lnTo>
                  <a:pt x="71988" y="78895"/>
                </a:lnTo>
                <a:lnTo>
                  <a:pt x="71805" y="76409"/>
                </a:lnTo>
                <a:lnTo>
                  <a:pt x="72674" y="72768"/>
                </a:lnTo>
                <a:lnTo>
                  <a:pt x="74246" y="68356"/>
                </a:lnTo>
                <a:lnTo>
                  <a:pt x="76286" y="63430"/>
                </a:lnTo>
                <a:lnTo>
                  <a:pt x="80623" y="58162"/>
                </a:lnTo>
                <a:lnTo>
                  <a:pt x="86491" y="52665"/>
                </a:lnTo>
                <a:lnTo>
                  <a:pt x="93378" y="47017"/>
                </a:lnTo>
                <a:lnTo>
                  <a:pt x="101940" y="41266"/>
                </a:lnTo>
                <a:lnTo>
                  <a:pt x="111616" y="35449"/>
                </a:lnTo>
                <a:lnTo>
                  <a:pt x="122036" y="29586"/>
                </a:lnTo>
                <a:lnTo>
                  <a:pt x="144196" y="17779"/>
                </a:lnTo>
                <a:lnTo>
                  <a:pt x="155662" y="11853"/>
                </a:lnTo>
                <a:lnTo>
                  <a:pt x="168267" y="7902"/>
                </a:lnTo>
                <a:lnTo>
                  <a:pt x="181631" y="5268"/>
                </a:lnTo>
                <a:lnTo>
                  <a:pt x="195502" y="3512"/>
                </a:lnTo>
                <a:lnTo>
                  <a:pt x="208717" y="2341"/>
                </a:lnTo>
                <a:lnTo>
                  <a:pt x="221496" y="1561"/>
                </a:lnTo>
                <a:lnTo>
                  <a:pt x="233985" y="1041"/>
                </a:lnTo>
                <a:lnTo>
                  <a:pt x="245286" y="2679"/>
                </a:lnTo>
                <a:lnTo>
                  <a:pt x="255797" y="5755"/>
                </a:lnTo>
                <a:lnTo>
                  <a:pt x="265781" y="9790"/>
                </a:lnTo>
                <a:lnTo>
                  <a:pt x="273429" y="14464"/>
                </a:lnTo>
                <a:lnTo>
                  <a:pt x="279521" y="19565"/>
                </a:lnTo>
                <a:lnTo>
                  <a:pt x="284574" y="24950"/>
                </a:lnTo>
                <a:lnTo>
                  <a:pt x="287942" y="30524"/>
                </a:lnTo>
                <a:lnTo>
                  <a:pt x="290187" y="36224"/>
                </a:lnTo>
                <a:lnTo>
                  <a:pt x="291685" y="42009"/>
                </a:lnTo>
                <a:lnTo>
                  <a:pt x="291691" y="48842"/>
                </a:lnTo>
                <a:lnTo>
                  <a:pt x="290704" y="56374"/>
                </a:lnTo>
                <a:lnTo>
                  <a:pt x="289052" y="64372"/>
                </a:lnTo>
                <a:lnTo>
                  <a:pt x="283982" y="71688"/>
                </a:lnTo>
                <a:lnTo>
                  <a:pt x="276634" y="78550"/>
                </a:lnTo>
                <a:lnTo>
                  <a:pt x="267766" y="85109"/>
                </a:lnTo>
                <a:lnTo>
                  <a:pt x="257886" y="90474"/>
                </a:lnTo>
                <a:lnTo>
                  <a:pt x="247330" y="95043"/>
                </a:lnTo>
                <a:lnTo>
                  <a:pt x="223033" y="103757"/>
                </a:lnTo>
                <a:lnTo>
                  <a:pt x="192393" y="114244"/>
                </a:lnTo>
                <a:lnTo>
                  <a:pt x="176878" y="118827"/>
                </a:lnTo>
                <a:lnTo>
                  <a:pt x="161575" y="122875"/>
                </a:lnTo>
                <a:lnTo>
                  <a:pt x="146412" y="126565"/>
                </a:lnTo>
                <a:lnTo>
                  <a:pt x="131343" y="129025"/>
                </a:lnTo>
                <a:lnTo>
                  <a:pt x="116335" y="130665"/>
                </a:lnTo>
                <a:lnTo>
                  <a:pt x="101369" y="131759"/>
                </a:lnTo>
                <a:lnTo>
                  <a:pt x="87423" y="133480"/>
                </a:lnTo>
                <a:lnTo>
                  <a:pt x="74157" y="135619"/>
                </a:lnTo>
                <a:lnTo>
                  <a:pt x="61344" y="138038"/>
                </a:lnTo>
                <a:lnTo>
                  <a:pt x="36525" y="143371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Annotation45"/>
          <p:cNvSpPr/>
          <p:nvPr/>
        </p:nvSpPr>
        <p:spPr>
          <a:xfrm>
            <a:off x="6369457" y="3071921"/>
            <a:ext cx="184935" cy="160627"/>
          </a:xfrm>
          <a:custGeom>
            <a:avLst/>
            <a:gdLst/>
            <a:ahLst/>
            <a:cxnLst/>
            <a:rect l="0" t="0" r="0" b="0"/>
            <a:pathLst>
              <a:path w="184935" h="160627">
                <a:moveTo>
                  <a:pt x="184934" y="8821"/>
                </a:moveTo>
                <a:lnTo>
                  <a:pt x="180193" y="4080"/>
                </a:lnTo>
                <a:lnTo>
                  <a:pt x="176812" y="2684"/>
                </a:lnTo>
                <a:lnTo>
                  <a:pt x="172574" y="1753"/>
                </a:lnTo>
                <a:lnTo>
                  <a:pt x="167764" y="1133"/>
                </a:lnTo>
                <a:lnTo>
                  <a:pt x="161582" y="718"/>
                </a:lnTo>
                <a:lnTo>
                  <a:pt x="154482" y="443"/>
                </a:lnTo>
                <a:lnTo>
                  <a:pt x="137664" y="137"/>
                </a:lnTo>
                <a:lnTo>
                  <a:pt x="116962" y="0"/>
                </a:lnTo>
                <a:lnTo>
                  <a:pt x="105885" y="956"/>
                </a:lnTo>
                <a:lnTo>
                  <a:pt x="94531" y="2586"/>
                </a:lnTo>
                <a:lnTo>
                  <a:pt x="82993" y="4664"/>
                </a:lnTo>
                <a:lnTo>
                  <a:pt x="71332" y="8034"/>
                </a:lnTo>
                <a:lnTo>
                  <a:pt x="59590" y="12265"/>
                </a:lnTo>
                <a:lnTo>
                  <a:pt x="47793" y="17070"/>
                </a:lnTo>
                <a:lnTo>
                  <a:pt x="37944" y="21266"/>
                </a:lnTo>
                <a:lnTo>
                  <a:pt x="21708" y="28573"/>
                </a:lnTo>
                <a:lnTo>
                  <a:pt x="15594" y="32903"/>
                </a:lnTo>
                <a:lnTo>
                  <a:pt x="10524" y="37774"/>
                </a:lnTo>
                <a:lnTo>
                  <a:pt x="6153" y="43006"/>
                </a:lnTo>
                <a:lnTo>
                  <a:pt x="3238" y="47486"/>
                </a:lnTo>
                <a:lnTo>
                  <a:pt x="1296" y="51465"/>
                </a:lnTo>
                <a:lnTo>
                  <a:pt x="0" y="55110"/>
                </a:lnTo>
                <a:lnTo>
                  <a:pt x="1121" y="59524"/>
                </a:lnTo>
                <a:lnTo>
                  <a:pt x="3852" y="64451"/>
                </a:lnTo>
                <a:lnTo>
                  <a:pt x="7658" y="69720"/>
                </a:lnTo>
                <a:lnTo>
                  <a:pt x="13172" y="74225"/>
                </a:lnTo>
                <a:lnTo>
                  <a:pt x="19824" y="78221"/>
                </a:lnTo>
                <a:lnTo>
                  <a:pt x="27236" y="81876"/>
                </a:lnTo>
                <a:lnTo>
                  <a:pt x="35152" y="85306"/>
                </a:lnTo>
                <a:lnTo>
                  <a:pt x="43407" y="88584"/>
                </a:lnTo>
                <a:lnTo>
                  <a:pt x="60518" y="94873"/>
                </a:lnTo>
                <a:lnTo>
                  <a:pt x="78044" y="100975"/>
                </a:lnTo>
                <a:lnTo>
                  <a:pt x="85892" y="103991"/>
                </a:lnTo>
                <a:lnTo>
                  <a:pt x="93109" y="106995"/>
                </a:lnTo>
                <a:lnTo>
                  <a:pt x="99905" y="109989"/>
                </a:lnTo>
                <a:lnTo>
                  <a:pt x="105427" y="112977"/>
                </a:lnTo>
                <a:lnTo>
                  <a:pt x="110101" y="115962"/>
                </a:lnTo>
                <a:lnTo>
                  <a:pt x="114210" y="118943"/>
                </a:lnTo>
                <a:lnTo>
                  <a:pt x="117940" y="122916"/>
                </a:lnTo>
                <a:lnTo>
                  <a:pt x="121420" y="127548"/>
                </a:lnTo>
                <a:lnTo>
                  <a:pt x="124731" y="132621"/>
                </a:lnTo>
                <a:lnTo>
                  <a:pt x="125947" y="136995"/>
                </a:lnTo>
                <a:lnTo>
                  <a:pt x="125765" y="140903"/>
                </a:lnTo>
                <a:lnTo>
                  <a:pt x="124652" y="144501"/>
                </a:lnTo>
                <a:lnTo>
                  <a:pt x="122917" y="147892"/>
                </a:lnTo>
                <a:lnTo>
                  <a:pt x="120769" y="151144"/>
                </a:lnTo>
                <a:lnTo>
                  <a:pt x="118345" y="154305"/>
                </a:lnTo>
                <a:lnTo>
                  <a:pt x="114744" y="156412"/>
                </a:lnTo>
                <a:lnTo>
                  <a:pt x="110359" y="157816"/>
                </a:lnTo>
                <a:lnTo>
                  <a:pt x="105451" y="158753"/>
                </a:lnTo>
                <a:lnTo>
                  <a:pt x="100195" y="159377"/>
                </a:lnTo>
                <a:lnTo>
                  <a:pt x="94707" y="159793"/>
                </a:lnTo>
                <a:lnTo>
                  <a:pt x="89064" y="160071"/>
                </a:lnTo>
                <a:lnTo>
                  <a:pt x="77501" y="160379"/>
                </a:lnTo>
                <a:lnTo>
                  <a:pt x="59918" y="160626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Annotation46"/>
          <p:cNvSpPr/>
          <p:nvPr/>
        </p:nvSpPr>
        <p:spPr>
          <a:xfrm>
            <a:off x="6629950" y="3045023"/>
            <a:ext cx="353067" cy="167538"/>
          </a:xfrm>
          <a:custGeom>
            <a:avLst/>
            <a:gdLst/>
            <a:ahLst/>
            <a:cxnLst/>
            <a:rect l="0" t="0" r="0" b="0"/>
            <a:pathLst>
              <a:path w="353067" h="167538">
                <a:moveTo>
                  <a:pt x="4807" y="62508"/>
                </a:moveTo>
                <a:lnTo>
                  <a:pt x="12496" y="54820"/>
                </a:lnTo>
                <a:lnTo>
                  <a:pt x="15830" y="54130"/>
                </a:lnTo>
                <a:lnTo>
                  <a:pt x="18109" y="53946"/>
                </a:lnTo>
                <a:lnTo>
                  <a:pt x="20621" y="54816"/>
                </a:lnTo>
                <a:lnTo>
                  <a:pt x="26057" y="58428"/>
                </a:lnTo>
                <a:lnTo>
                  <a:pt x="27903" y="60780"/>
                </a:lnTo>
                <a:lnTo>
                  <a:pt x="29134" y="63340"/>
                </a:lnTo>
                <a:lnTo>
                  <a:pt x="29954" y="66039"/>
                </a:lnTo>
                <a:lnTo>
                  <a:pt x="29510" y="69824"/>
                </a:lnTo>
                <a:lnTo>
                  <a:pt x="28220" y="74330"/>
                </a:lnTo>
                <a:lnTo>
                  <a:pt x="26369" y="79319"/>
                </a:lnTo>
                <a:lnTo>
                  <a:pt x="24143" y="84630"/>
                </a:lnTo>
                <a:lnTo>
                  <a:pt x="21666" y="90154"/>
                </a:lnTo>
                <a:lnTo>
                  <a:pt x="16269" y="101584"/>
                </a:lnTo>
                <a:lnTo>
                  <a:pt x="10563" y="113279"/>
                </a:lnTo>
                <a:lnTo>
                  <a:pt x="8644" y="118184"/>
                </a:lnTo>
                <a:lnTo>
                  <a:pt x="7365" y="122445"/>
                </a:lnTo>
                <a:lnTo>
                  <a:pt x="6512" y="126279"/>
                </a:lnTo>
                <a:lnTo>
                  <a:pt x="4951" y="129827"/>
                </a:lnTo>
                <a:lnTo>
                  <a:pt x="2920" y="133184"/>
                </a:lnTo>
                <a:lnTo>
                  <a:pt x="572" y="136415"/>
                </a:lnTo>
                <a:lnTo>
                  <a:pt x="0" y="138568"/>
                </a:lnTo>
                <a:lnTo>
                  <a:pt x="610" y="140004"/>
                </a:lnTo>
                <a:lnTo>
                  <a:pt x="4562" y="142707"/>
                </a:lnTo>
                <a:lnTo>
                  <a:pt x="9475" y="138085"/>
                </a:lnTo>
                <a:lnTo>
                  <a:pt x="21955" y="125691"/>
                </a:lnTo>
                <a:lnTo>
                  <a:pt x="27153" y="122489"/>
                </a:lnTo>
                <a:lnTo>
                  <a:pt x="32602" y="120355"/>
                </a:lnTo>
                <a:lnTo>
                  <a:pt x="38221" y="118932"/>
                </a:lnTo>
                <a:lnTo>
                  <a:pt x="43950" y="117983"/>
                </a:lnTo>
                <a:lnTo>
                  <a:pt x="49755" y="117351"/>
                </a:lnTo>
                <a:lnTo>
                  <a:pt x="55608" y="116930"/>
                </a:lnTo>
                <a:lnTo>
                  <a:pt x="62486" y="117641"/>
                </a:lnTo>
                <a:lnTo>
                  <a:pt x="70050" y="119107"/>
                </a:lnTo>
                <a:lnTo>
                  <a:pt x="108315" y="128589"/>
                </a:lnTo>
                <a:lnTo>
                  <a:pt x="118461" y="131367"/>
                </a:lnTo>
                <a:lnTo>
                  <a:pt x="137672" y="137099"/>
                </a:lnTo>
                <a:lnTo>
                  <a:pt x="146961" y="141009"/>
                </a:lnTo>
                <a:lnTo>
                  <a:pt x="156131" y="145600"/>
                </a:lnTo>
                <a:lnTo>
                  <a:pt x="165221" y="150645"/>
                </a:lnTo>
                <a:lnTo>
                  <a:pt x="175250" y="155000"/>
                </a:lnTo>
                <a:lnTo>
                  <a:pt x="185905" y="158896"/>
                </a:lnTo>
                <a:lnTo>
                  <a:pt x="196977" y="162486"/>
                </a:lnTo>
                <a:lnTo>
                  <a:pt x="207334" y="164879"/>
                </a:lnTo>
                <a:lnTo>
                  <a:pt x="217216" y="166474"/>
                </a:lnTo>
                <a:lnTo>
                  <a:pt x="226780" y="167537"/>
                </a:lnTo>
                <a:lnTo>
                  <a:pt x="236133" y="167254"/>
                </a:lnTo>
                <a:lnTo>
                  <a:pt x="245344" y="166073"/>
                </a:lnTo>
                <a:lnTo>
                  <a:pt x="254462" y="164294"/>
                </a:lnTo>
                <a:lnTo>
                  <a:pt x="262526" y="162115"/>
                </a:lnTo>
                <a:lnTo>
                  <a:pt x="269885" y="159671"/>
                </a:lnTo>
                <a:lnTo>
                  <a:pt x="276776" y="157049"/>
                </a:lnTo>
                <a:lnTo>
                  <a:pt x="283354" y="153316"/>
                </a:lnTo>
                <a:lnTo>
                  <a:pt x="289724" y="148844"/>
                </a:lnTo>
                <a:lnTo>
                  <a:pt x="295955" y="143878"/>
                </a:lnTo>
                <a:lnTo>
                  <a:pt x="302094" y="137591"/>
                </a:lnTo>
                <a:lnTo>
                  <a:pt x="308170" y="130423"/>
                </a:lnTo>
                <a:lnTo>
                  <a:pt x="314205" y="122667"/>
                </a:lnTo>
                <a:lnTo>
                  <a:pt x="320213" y="115513"/>
                </a:lnTo>
                <a:lnTo>
                  <a:pt x="326202" y="108758"/>
                </a:lnTo>
                <a:lnTo>
                  <a:pt x="332180" y="102271"/>
                </a:lnTo>
                <a:lnTo>
                  <a:pt x="337158" y="94970"/>
                </a:lnTo>
                <a:lnTo>
                  <a:pt x="341469" y="87126"/>
                </a:lnTo>
                <a:lnTo>
                  <a:pt x="345334" y="78920"/>
                </a:lnTo>
                <a:lnTo>
                  <a:pt x="347911" y="69480"/>
                </a:lnTo>
                <a:lnTo>
                  <a:pt x="349629" y="59219"/>
                </a:lnTo>
                <a:lnTo>
                  <a:pt x="350774" y="48409"/>
                </a:lnTo>
                <a:lnTo>
                  <a:pt x="351538" y="38226"/>
                </a:lnTo>
                <a:lnTo>
                  <a:pt x="352047" y="28461"/>
                </a:lnTo>
                <a:lnTo>
                  <a:pt x="353066" y="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Annotation47"/>
          <p:cNvSpPr/>
          <p:nvPr/>
        </p:nvSpPr>
        <p:spPr>
          <a:xfrm>
            <a:off x="1107281" y="2178953"/>
            <a:ext cx="321467" cy="232063"/>
          </a:xfrm>
          <a:custGeom>
            <a:avLst/>
            <a:gdLst/>
            <a:ahLst/>
            <a:cxnLst/>
            <a:rect l="0" t="0" r="0" b="0"/>
            <a:pathLst>
              <a:path w="321467" h="232063">
                <a:moveTo>
                  <a:pt x="285750" y="35609"/>
                </a:moveTo>
                <a:lnTo>
                  <a:pt x="290491" y="30869"/>
                </a:lnTo>
                <a:lnTo>
                  <a:pt x="291887" y="28480"/>
                </a:lnTo>
                <a:lnTo>
                  <a:pt x="293439" y="23181"/>
                </a:lnTo>
                <a:lnTo>
                  <a:pt x="295837" y="21370"/>
                </a:lnTo>
                <a:lnTo>
                  <a:pt x="303793" y="19359"/>
                </a:lnTo>
                <a:lnTo>
                  <a:pt x="306708" y="17831"/>
                </a:lnTo>
                <a:lnTo>
                  <a:pt x="308652" y="15819"/>
                </a:lnTo>
                <a:lnTo>
                  <a:pt x="309948" y="13486"/>
                </a:lnTo>
                <a:lnTo>
                  <a:pt x="311804" y="11931"/>
                </a:lnTo>
                <a:lnTo>
                  <a:pt x="314034" y="10894"/>
                </a:lnTo>
                <a:lnTo>
                  <a:pt x="321466" y="8821"/>
                </a:lnTo>
                <a:lnTo>
                  <a:pt x="309040" y="8820"/>
                </a:lnTo>
                <a:lnTo>
                  <a:pt x="306238" y="7828"/>
                </a:lnTo>
                <a:lnTo>
                  <a:pt x="297553" y="2683"/>
                </a:lnTo>
                <a:lnTo>
                  <a:pt x="291658" y="1132"/>
                </a:lnTo>
                <a:lnTo>
                  <a:pt x="282760" y="259"/>
                </a:lnTo>
                <a:lnTo>
                  <a:pt x="274168" y="54"/>
                </a:lnTo>
                <a:lnTo>
                  <a:pt x="269099" y="0"/>
                </a:lnTo>
                <a:lnTo>
                  <a:pt x="263736" y="955"/>
                </a:lnTo>
                <a:lnTo>
                  <a:pt x="258175" y="2585"/>
                </a:lnTo>
                <a:lnTo>
                  <a:pt x="245713" y="7041"/>
                </a:lnTo>
                <a:lnTo>
                  <a:pt x="230253" y="12329"/>
                </a:lnTo>
                <a:lnTo>
                  <a:pt x="222955" y="14136"/>
                </a:lnTo>
                <a:lnTo>
                  <a:pt x="216106" y="15341"/>
                </a:lnTo>
                <a:lnTo>
                  <a:pt x="209555" y="16144"/>
                </a:lnTo>
                <a:lnTo>
                  <a:pt x="202211" y="18664"/>
                </a:lnTo>
                <a:lnTo>
                  <a:pt x="194339" y="22328"/>
                </a:lnTo>
                <a:lnTo>
                  <a:pt x="186114" y="26755"/>
                </a:lnTo>
                <a:lnTo>
                  <a:pt x="177654" y="30699"/>
                </a:lnTo>
                <a:lnTo>
                  <a:pt x="169037" y="34320"/>
                </a:lnTo>
                <a:lnTo>
                  <a:pt x="160317" y="37726"/>
                </a:lnTo>
                <a:lnTo>
                  <a:pt x="152519" y="40990"/>
                </a:lnTo>
                <a:lnTo>
                  <a:pt x="145335" y="44157"/>
                </a:lnTo>
                <a:lnTo>
                  <a:pt x="132063" y="50322"/>
                </a:lnTo>
                <a:lnTo>
                  <a:pt x="101347" y="65353"/>
                </a:lnTo>
                <a:lnTo>
                  <a:pt x="92007" y="68672"/>
                </a:lnTo>
                <a:lnTo>
                  <a:pt x="82667" y="70803"/>
                </a:lnTo>
                <a:lnTo>
                  <a:pt x="82892" y="71971"/>
                </a:lnTo>
                <a:lnTo>
                  <a:pt x="85789" y="75913"/>
                </a:lnTo>
                <a:lnTo>
                  <a:pt x="87951" y="77361"/>
                </a:lnTo>
                <a:lnTo>
                  <a:pt x="92998" y="78971"/>
                </a:lnTo>
                <a:lnTo>
                  <a:pt x="97717" y="79400"/>
                </a:lnTo>
                <a:lnTo>
                  <a:pt x="103841" y="79686"/>
                </a:lnTo>
                <a:lnTo>
                  <a:pt x="110899" y="79876"/>
                </a:lnTo>
                <a:lnTo>
                  <a:pt x="118581" y="80996"/>
                </a:lnTo>
                <a:lnTo>
                  <a:pt x="126679" y="82734"/>
                </a:lnTo>
                <a:lnTo>
                  <a:pt x="135054" y="84885"/>
                </a:lnTo>
                <a:lnTo>
                  <a:pt x="143615" y="86319"/>
                </a:lnTo>
                <a:lnTo>
                  <a:pt x="152298" y="87275"/>
                </a:lnTo>
                <a:lnTo>
                  <a:pt x="161063" y="87913"/>
                </a:lnTo>
                <a:lnTo>
                  <a:pt x="169883" y="89330"/>
                </a:lnTo>
                <a:lnTo>
                  <a:pt x="178740" y="91267"/>
                </a:lnTo>
                <a:lnTo>
                  <a:pt x="187621" y="93550"/>
                </a:lnTo>
                <a:lnTo>
                  <a:pt x="196518" y="96065"/>
                </a:lnTo>
                <a:lnTo>
                  <a:pt x="214342" y="101504"/>
                </a:lnTo>
                <a:lnTo>
                  <a:pt x="221278" y="104344"/>
                </a:lnTo>
                <a:lnTo>
                  <a:pt x="226893" y="107229"/>
                </a:lnTo>
                <a:lnTo>
                  <a:pt x="236771" y="113081"/>
                </a:lnTo>
                <a:lnTo>
                  <a:pt x="247776" y="118989"/>
                </a:lnTo>
                <a:lnTo>
                  <a:pt x="256636" y="124922"/>
                </a:lnTo>
                <a:lnTo>
                  <a:pt x="260387" y="127894"/>
                </a:lnTo>
                <a:lnTo>
                  <a:pt x="262889" y="130866"/>
                </a:lnTo>
                <a:lnTo>
                  <a:pt x="264556" y="133841"/>
                </a:lnTo>
                <a:lnTo>
                  <a:pt x="265668" y="136816"/>
                </a:lnTo>
                <a:lnTo>
                  <a:pt x="265417" y="138799"/>
                </a:lnTo>
                <a:lnTo>
                  <a:pt x="264257" y="140121"/>
                </a:lnTo>
                <a:lnTo>
                  <a:pt x="262491" y="141003"/>
                </a:lnTo>
                <a:lnTo>
                  <a:pt x="255267" y="146984"/>
                </a:lnTo>
                <a:lnTo>
                  <a:pt x="247066" y="152247"/>
                </a:lnTo>
                <a:lnTo>
                  <a:pt x="242102" y="155040"/>
                </a:lnTo>
                <a:lnTo>
                  <a:pt x="234823" y="157894"/>
                </a:lnTo>
                <a:lnTo>
                  <a:pt x="226002" y="160789"/>
                </a:lnTo>
                <a:lnTo>
                  <a:pt x="206610" y="166651"/>
                </a:lnTo>
                <a:lnTo>
                  <a:pt x="188069" y="172564"/>
                </a:lnTo>
                <a:lnTo>
                  <a:pt x="176973" y="176521"/>
                </a:lnTo>
                <a:lnTo>
                  <a:pt x="151415" y="186211"/>
                </a:lnTo>
                <a:lnTo>
                  <a:pt x="138647" y="190581"/>
                </a:lnTo>
                <a:lnTo>
                  <a:pt x="126166" y="194486"/>
                </a:lnTo>
                <a:lnTo>
                  <a:pt x="102707" y="201471"/>
                </a:lnTo>
                <a:lnTo>
                  <a:pt x="82358" y="207883"/>
                </a:lnTo>
                <a:lnTo>
                  <a:pt x="71773" y="210982"/>
                </a:lnTo>
                <a:lnTo>
                  <a:pt x="49428" y="217071"/>
                </a:lnTo>
                <a:lnTo>
                  <a:pt x="40889" y="220084"/>
                </a:lnTo>
                <a:lnTo>
                  <a:pt x="34205" y="223085"/>
                </a:lnTo>
                <a:lnTo>
                  <a:pt x="28757" y="226077"/>
                </a:lnTo>
                <a:lnTo>
                  <a:pt x="23140" y="228072"/>
                </a:lnTo>
                <a:lnTo>
                  <a:pt x="17411" y="229402"/>
                </a:lnTo>
                <a:lnTo>
                  <a:pt x="0" y="232062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Annotation48"/>
          <p:cNvSpPr/>
          <p:nvPr/>
        </p:nvSpPr>
        <p:spPr>
          <a:xfrm>
            <a:off x="901898" y="2223863"/>
            <a:ext cx="267892" cy="17489"/>
          </a:xfrm>
          <a:custGeom>
            <a:avLst/>
            <a:gdLst/>
            <a:ahLst/>
            <a:cxnLst/>
            <a:rect l="0" t="0" r="0" b="0"/>
            <a:pathLst>
              <a:path w="267892" h="17489">
                <a:moveTo>
                  <a:pt x="0" y="17488"/>
                </a:moveTo>
                <a:lnTo>
                  <a:pt x="12429" y="17488"/>
                </a:lnTo>
                <a:lnTo>
                  <a:pt x="15232" y="16496"/>
                </a:lnTo>
                <a:lnTo>
                  <a:pt x="18092" y="14843"/>
                </a:lnTo>
                <a:lnTo>
                  <a:pt x="20991" y="12748"/>
                </a:lnTo>
                <a:lnTo>
                  <a:pt x="25901" y="11352"/>
                </a:lnTo>
                <a:lnTo>
                  <a:pt x="32150" y="10421"/>
                </a:lnTo>
                <a:lnTo>
                  <a:pt x="39293" y="9800"/>
                </a:lnTo>
                <a:lnTo>
                  <a:pt x="47031" y="9386"/>
                </a:lnTo>
                <a:lnTo>
                  <a:pt x="63567" y="8927"/>
                </a:lnTo>
                <a:lnTo>
                  <a:pt x="89611" y="8668"/>
                </a:lnTo>
                <a:lnTo>
                  <a:pt x="98436" y="7639"/>
                </a:lnTo>
                <a:lnTo>
                  <a:pt x="107296" y="5961"/>
                </a:lnTo>
                <a:lnTo>
                  <a:pt x="116179" y="3851"/>
                </a:lnTo>
                <a:lnTo>
                  <a:pt x="126070" y="2444"/>
                </a:lnTo>
                <a:lnTo>
                  <a:pt x="136633" y="1505"/>
                </a:lnTo>
                <a:lnTo>
                  <a:pt x="147643" y="880"/>
                </a:lnTo>
                <a:lnTo>
                  <a:pt x="167815" y="185"/>
                </a:lnTo>
                <a:lnTo>
                  <a:pt x="177361" y="0"/>
                </a:lnTo>
                <a:lnTo>
                  <a:pt x="186702" y="868"/>
                </a:lnTo>
                <a:lnTo>
                  <a:pt x="195905" y="2440"/>
                </a:lnTo>
                <a:lnTo>
                  <a:pt x="205018" y="4479"/>
                </a:lnTo>
                <a:lnTo>
                  <a:pt x="213077" y="5839"/>
                </a:lnTo>
                <a:lnTo>
                  <a:pt x="220434" y="6746"/>
                </a:lnTo>
                <a:lnTo>
                  <a:pt x="227323" y="7350"/>
                </a:lnTo>
                <a:lnTo>
                  <a:pt x="234893" y="7753"/>
                </a:lnTo>
                <a:lnTo>
                  <a:pt x="267891" y="8559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Annotation49"/>
          <p:cNvSpPr/>
          <p:nvPr/>
        </p:nvSpPr>
        <p:spPr>
          <a:xfrm>
            <a:off x="1009055" y="2268508"/>
            <a:ext cx="53579" cy="196087"/>
          </a:xfrm>
          <a:custGeom>
            <a:avLst/>
            <a:gdLst/>
            <a:ahLst/>
            <a:cxnLst/>
            <a:rect l="0" t="0" r="0" b="0"/>
            <a:pathLst>
              <a:path w="53579" h="196087">
                <a:moveTo>
                  <a:pt x="53578" y="8562"/>
                </a:moveTo>
                <a:lnTo>
                  <a:pt x="45890" y="8562"/>
                </a:lnTo>
                <a:lnTo>
                  <a:pt x="44483" y="7570"/>
                </a:lnTo>
                <a:lnTo>
                  <a:pt x="42554" y="5916"/>
                </a:lnTo>
                <a:lnTo>
                  <a:pt x="36119" y="0"/>
                </a:lnTo>
                <a:lnTo>
                  <a:pt x="35837" y="4482"/>
                </a:lnTo>
                <a:lnTo>
                  <a:pt x="35729" y="45490"/>
                </a:lnTo>
                <a:lnTo>
                  <a:pt x="34733" y="56001"/>
                </a:lnTo>
                <a:lnTo>
                  <a:pt x="33077" y="67970"/>
                </a:lnTo>
                <a:lnTo>
                  <a:pt x="28591" y="94497"/>
                </a:lnTo>
                <a:lnTo>
                  <a:pt x="23290" y="122823"/>
                </a:lnTo>
                <a:lnTo>
                  <a:pt x="17627" y="149303"/>
                </a:lnTo>
                <a:lnTo>
                  <a:pt x="14728" y="161921"/>
                </a:lnTo>
                <a:lnTo>
                  <a:pt x="11803" y="171325"/>
                </a:lnTo>
                <a:lnTo>
                  <a:pt x="8861" y="178586"/>
                </a:lnTo>
                <a:lnTo>
                  <a:pt x="0" y="196086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Annotation50"/>
          <p:cNvSpPr/>
          <p:nvPr/>
        </p:nvSpPr>
        <p:spPr>
          <a:xfrm>
            <a:off x="1384101" y="2223492"/>
            <a:ext cx="35720" cy="26790"/>
          </a:xfrm>
          <a:custGeom>
            <a:avLst/>
            <a:gdLst/>
            <a:ahLst/>
            <a:cxnLst/>
            <a:rect l="0" t="0" r="0" b="0"/>
            <a:pathLst>
              <a:path w="35720" h="26790">
                <a:moveTo>
                  <a:pt x="35719" y="26789"/>
                </a:moveTo>
                <a:lnTo>
                  <a:pt x="23291" y="26789"/>
                </a:lnTo>
                <a:lnTo>
                  <a:pt x="20488" y="25797"/>
                </a:lnTo>
                <a:lnTo>
                  <a:pt x="17628" y="24143"/>
                </a:lnTo>
                <a:lnTo>
                  <a:pt x="14729" y="22049"/>
                </a:lnTo>
                <a:lnTo>
                  <a:pt x="12796" y="19660"/>
                </a:lnTo>
                <a:lnTo>
                  <a:pt x="11507" y="17076"/>
                </a:lnTo>
                <a:lnTo>
                  <a:pt x="10648" y="14360"/>
                </a:lnTo>
                <a:lnTo>
                  <a:pt x="9083" y="11558"/>
                </a:lnTo>
                <a:lnTo>
                  <a:pt x="7048" y="8698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Annotation51"/>
          <p:cNvSpPr/>
          <p:nvPr/>
        </p:nvSpPr>
        <p:spPr>
          <a:xfrm>
            <a:off x="1153187" y="2136323"/>
            <a:ext cx="298170" cy="238130"/>
          </a:xfrm>
          <a:custGeom>
            <a:avLst/>
            <a:gdLst/>
            <a:ahLst/>
            <a:cxnLst/>
            <a:rect l="0" t="0" r="0" b="0"/>
            <a:pathLst>
              <a:path w="298170" h="238130">
                <a:moveTo>
                  <a:pt x="230914" y="51450"/>
                </a:moveTo>
                <a:lnTo>
                  <a:pt x="235655" y="46710"/>
                </a:lnTo>
                <a:lnTo>
                  <a:pt x="237051" y="44321"/>
                </a:lnTo>
                <a:lnTo>
                  <a:pt x="239017" y="37211"/>
                </a:lnTo>
                <a:lnTo>
                  <a:pt x="239735" y="34068"/>
                </a:lnTo>
                <a:lnTo>
                  <a:pt x="235071" y="33732"/>
                </a:lnTo>
                <a:lnTo>
                  <a:pt x="232693" y="35670"/>
                </a:lnTo>
                <a:lnTo>
                  <a:pt x="230116" y="38945"/>
                </a:lnTo>
                <a:lnTo>
                  <a:pt x="227405" y="43114"/>
                </a:lnTo>
                <a:lnTo>
                  <a:pt x="223615" y="47877"/>
                </a:lnTo>
                <a:lnTo>
                  <a:pt x="219102" y="53037"/>
                </a:lnTo>
                <a:lnTo>
                  <a:pt x="214110" y="58461"/>
                </a:lnTo>
                <a:lnTo>
                  <a:pt x="188122" y="85057"/>
                </a:lnTo>
                <a:lnTo>
                  <a:pt x="176589" y="95683"/>
                </a:lnTo>
                <a:lnTo>
                  <a:pt x="163940" y="106736"/>
                </a:lnTo>
                <a:lnTo>
                  <a:pt x="136656" y="129600"/>
                </a:lnTo>
                <a:lnTo>
                  <a:pt x="107993" y="152991"/>
                </a:lnTo>
                <a:lnTo>
                  <a:pt x="81363" y="173970"/>
                </a:lnTo>
                <a:lnTo>
                  <a:pt x="68706" y="183732"/>
                </a:lnTo>
                <a:lnTo>
                  <a:pt x="57291" y="193216"/>
                </a:lnTo>
                <a:lnTo>
                  <a:pt x="46704" y="202515"/>
                </a:lnTo>
                <a:lnTo>
                  <a:pt x="36670" y="211692"/>
                </a:lnTo>
                <a:lnTo>
                  <a:pt x="27996" y="218801"/>
                </a:lnTo>
                <a:lnTo>
                  <a:pt x="20230" y="224533"/>
                </a:lnTo>
                <a:lnTo>
                  <a:pt x="0" y="238129"/>
                </a:lnTo>
                <a:lnTo>
                  <a:pt x="3856" y="233983"/>
                </a:lnTo>
                <a:lnTo>
                  <a:pt x="16022" y="221730"/>
                </a:lnTo>
                <a:lnTo>
                  <a:pt x="22168" y="216564"/>
                </a:lnTo>
                <a:lnTo>
                  <a:pt x="29243" y="211135"/>
                </a:lnTo>
                <a:lnTo>
                  <a:pt x="36936" y="205532"/>
                </a:lnTo>
                <a:lnTo>
                  <a:pt x="46033" y="197828"/>
                </a:lnTo>
                <a:lnTo>
                  <a:pt x="56066" y="188723"/>
                </a:lnTo>
                <a:lnTo>
                  <a:pt x="66724" y="178684"/>
                </a:lnTo>
                <a:lnTo>
                  <a:pt x="78790" y="168023"/>
                </a:lnTo>
                <a:lnTo>
                  <a:pt x="105426" y="145594"/>
                </a:lnTo>
                <a:lnTo>
                  <a:pt x="118482" y="133064"/>
                </a:lnTo>
                <a:lnTo>
                  <a:pt x="131155" y="119750"/>
                </a:lnTo>
                <a:lnTo>
                  <a:pt x="143572" y="105913"/>
                </a:lnTo>
                <a:lnTo>
                  <a:pt x="154827" y="92720"/>
                </a:lnTo>
                <a:lnTo>
                  <a:pt x="175270" y="67477"/>
                </a:lnTo>
                <a:lnTo>
                  <a:pt x="183896" y="56182"/>
                </a:lnTo>
                <a:lnTo>
                  <a:pt x="198773" y="35694"/>
                </a:lnTo>
                <a:lnTo>
                  <a:pt x="205518" y="28048"/>
                </a:lnTo>
                <a:lnTo>
                  <a:pt x="211999" y="21958"/>
                </a:lnTo>
                <a:lnTo>
                  <a:pt x="218304" y="16906"/>
                </a:lnTo>
                <a:lnTo>
                  <a:pt x="223500" y="12546"/>
                </a:lnTo>
                <a:lnTo>
                  <a:pt x="227956" y="8647"/>
                </a:lnTo>
                <a:lnTo>
                  <a:pt x="231918" y="5055"/>
                </a:lnTo>
                <a:lnTo>
                  <a:pt x="238967" y="1065"/>
                </a:lnTo>
                <a:lnTo>
                  <a:pt x="242236" y="0"/>
                </a:lnTo>
                <a:lnTo>
                  <a:pt x="244415" y="1275"/>
                </a:lnTo>
                <a:lnTo>
                  <a:pt x="245868" y="4110"/>
                </a:lnTo>
                <a:lnTo>
                  <a:pt x="246837" y="7984"/>
                </a:lnTo>
                <a:lnTo>
                  <a:pt x="248475" y="13543"/>
                </a:lnTo>
                <a:lnTo>
                  <a:pt x="252940" y="27657"/>
                </a:lnTo>
                <a:lnTo>
                  <a:pt x="254528" y="36580"/>
                </a:lnTo>
                <a:lnTo>
                  <a:pt x="255587" y="46498"/>
                </a:lnTo>
                <a:lnTo>
                  <a:pt x="256292" y="57078"/>
                </a:lnTo>
                <a:lnTo>
                  <a:pt x="257754" y="69093"/>
                </a:lnTo>
                <a:lnTo>
                  <a:pt x="259722" y="82064"/>
                </a:lnTo>
                <a:lnTo>
                  <a:pt x="262026" y="95672"/>
                </a:lnTo>
                <a:lnTo>
                  <a:pt x="263561" y="108712"/>
                </a:lnTo>
                <a:lnTo>
                  <a:pt x="264585" y="121375"/>
                </a:lnTo>
                <a:lnTo>
                  <a:pt x="265268" y="133786"/>
                </a:lnTo>
                <a:lnTo>
                  <a:pt x="267707" y="146028"/>
                </a:lnTo>
                <a:lnTo>
                  <a:pt x="271318" y="158158"/>
                </a:lnTo>
                <a:lnTo>
                  <a:pt x="283235" y="191547"/>
                </a:lnTo>
                <a:lnTo>
                  <a:pt x="286631" y="201403"/>
                </a:lnTo>
                <a:lnTo>
                  <a:pt x="288894" y="209957"/>
                </a:lnTo>
                <a:lnTo>
                  <a:pt x="290404" y="217645"/>
                </a:lnTo>
                <a:lnTo>
                  <a:pt x="291410" y="224755"/>
                </a:lnTo>
                <a:lnTo>
                  <a:pt x="293073" y="229494"/>
                </a:lnTo>
                <a:lnTo>
                  <a:pt x="295174" y="232654"/>
                </a:lnTo>
                <a:lnTo>
                  <a:pt x="297567" y="234761"/>
                </a:lnTo>
                <a:lnTo>
                  <a:pt x="298169" y="236165"/>
                </a:lnTo>
                <a:lnTo>
                  <a:pt x="297579" y="237101"/>
                </a:lnTo>
                <a:lnTo>
                  <a:pt x="296193" y="237725"/>
                </a:lnTo>
                <a:lnTo>
                  <a:pt x="294278" y="237149"/>
                </a:lnTo>
                <a:lnTo>
                  <a:pt x="285848" y="231598"/>
                </a:lnTo>
                <a:lnTo>
                  <a:pt x="281428" y="229096"/>
                </a:lnTo>
                <a:lnTo>
                  <a:pt x="276496" y="226435"/>
                </a:lnTo>
                <a:lnTo>
                  <a:pt x="270232" y="223669"/>
                </a:lnTo>
                <a:lnTo>
                  <a:pt x="263079" y="220833"/>
                </a:lnTo>
                <a:lnTo>
                  <a:pt x="239844" y="212185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Annotation52"/>
          <p:cNvSpPr/>
          <p:nvPr/>
        </p:nvSpPr>
        <p:spPr>
          <a:xfrm>
            <a:off x="1198696" y="2268140"/>
            <a:ext cx="238985" cy="80369"/>
          </a:xfrm>
          <a:custGeom>
            <a:avLst/>
            <a:gdLst/>
            <a:ahLst/>
            <a:cxnLst/>
            <a:rect l="0" t="0" r="0" b="0"/>
            <a:pathLst>
              <a:path w="238985" h="80369">
                <a:moveTo>
                  <a:pt x="42530" y="80368"/>
                </a:moveTo>
                <a:lnTo>
                  <a:pt x="0" y="80368"/>
                </a:lnTo>
                <a:lnTo>
                  <a:pt x="286" y="79375"/>
                </a:lnTo>
                <a:lnTo>
                  <a:pt x="1469" y="77722"/>
                </a:lnTo>
                <a:lnTo>
                  <a:pt x="3250" y="75627"/>
                </a:lnTo>
                <a:lnTo>
                  <a:pt x="5430" y="74231"/>
                </a:lnTo>
                <a:lnTo>
                  <a:pt x="10497" y="72679"/>
                </a:lnTo>
                <a:lnTo>
                  <a:pt x="15222" y="71273"/>
                </a:lnTo>
                <a:lnTo>
                  <a:pt x="44192" y="61888"/>
                </a:lnTo>
                <a:lnTo>
                  <a:pt x="52568" y="59118"/>
                </a:lnTo>
                <a:lnTo>
                  <a:pt x="75103" y="50749"/>
                </a:lnTo>
                <a:lnTo>
                  <a:pt x="88058" y="45739"/>
                </a:lnTo>
                <a:lnTo>
                  <a:pt x="100664" y="41407"/>
                </a:lnTo>
                <a:lnTo>
                  <a:pt x="113036" y="37527"/>
                </a:lnTo>
                <a:lnTo>
                  <a:pt x="125253" y="33948"/>
                </a:lnTo>
                <a:lnTo>
                  <a:pt x="138359" y="30569"/>
                </a:lnTo>
                <a:lnTo>
                  <a:pt x="166149" y="24170"/>
                </a:lnTo>
                <a:lnTo>
                  <a:pt x="180506" y="20082"/>
                </a:lnTo>
                <a:lnTo>
                  <a:pt x="195037" y="15373"/>
                </a:lnTo>
                <a:lnTo>
                  <a:pt x="238984" y="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Annotation53"/>
          <p:cNvSpPr/>
          <p:nvPr/>
        </p:nvSpPr>
        <p:spPr>
          <a:xfrm>
            <a:off x="1507255" y="2196812"/>
            <a:ext cx="238877" cy="156470"/>
          </a:xfrm>
          <a:custGeom>
            <a:avLst/>
            <a:gdLst/>
            <a:ahLst/>
            <a:cxnLst/>
            <a:rect l="0" t="0" r="0" b="0"/>
            <a:pathLst>
              <a:path w="238877" h="156470">
                <a:moveTo>
                  <a:pt x="162597" y="8821"/>
                </a:moveTo>
                <a:lnTo>
                  <a:pt x="162597" y="4080"/>
                </a:lnTo>
                <a:lnTo>
                  <a:pt x="161604" y="2684"/>
                </a:lnTo>
                <a:lnTo>
                  <a:pt x="159951" y="1753"/>
                </a:lnTo>
                <a:lnTo>
                  <a:pt x="157856" y="1132"/>
                </a:lnTo>
                <a:lnTo>
                  <a:pt x="153483" y="719"/>
                </a:lnTo>
                <a:lnTo>
                  <a:pt x="147591" y="443"/>
                </a:lnTo>
                <a:lnTo>
                  <a:pt x="133107" y="136"/>
                </a:lnTo>
                <a:lnTo>
                  <a:pt x="116748" y="0"/>
                </a:lnTo>
                <a:lnTo>
                  <a:pt x="107226" y="956"/>
                </a:lnTo>
                <a:lnTo>
                  <a:pt x="96909" y="2585"/>
                </a:lnTo>
                <a:lnTo>
                  <a:pt x="86063" y="4664"/>
                </a:lnTo>
                <a:lnTo>
                  <a:pt x="63428" y="9619"/>
                </a:lnTo>
                <a:lnTo>
                  <a:pt x="51836" y="12330"/>
                </a:lnTo>
                <a:lnTo>
                  <a:pt x="41131" y="15129"/>
                </a:lnTo>
                <a:lnTo>
                  <a:pt x="31018" y="17987"/>
                </a:lnTo>
                <a:lnTo>
                  <a:pt x="21300" y="20885"/>
                </a:lnTo>
                <a:lnTo>
                  <a:pt x="13828" y="23809"/>
                </a:lnTo>
                <a:lnTo>
                  <a:pt x="7855" y="26750"/>
                </a:lnTo>
                <a:lnTo>
                  <a:pt x="2881" y="29703"/>
                </a:lnTo>
                <a:lnTo>
                  <a:pt x="557" y="32664"/>
                </a:lnTo>
                <a:lnTo>
                  <a:pt x="0" y="35631"/>
                </a:lnTo>
                <a:lnTo>
                  <a:pt x="621" y="38600"/>
                </a:lnTo>
                <a:lnTo>
                  <a:pt x="3019" y="41572"/>
                </a:lnTo>
                <a:lnTo>
                  <a:pt x="6602" y="44545"/>
                </a:lnTo>
                <a:lnTo>
                  <a:pt x="10975" y="47520"/>
                </a:lnTo>
                <a:lnTo>
                  <a:pt x="17859" y="49503"/>
                </a:lnTo>
                <a:lnTo>
                  <a:pt x="26418" y="50825"/>
                </a:lnTo>
                <a:lnTo>
                  <a:pt x="36092" y="51707"/>
                </a:lnTo>
                <a:lnTo>
                  <a:pt x="47502" y="54278"/>
                </a:lnTo>
                <a:lnTo>
                  <a:pt x="60070" y="57978"/>
                </a:lnTo>
                <a:lnTo>
                  <a:pt x="73410" y="62428"/>
                </a:lnTo>
                <a:lnTo>
                  <a:pt x="88256" y="66387"/>
                </a:lnTo>
                <a:lnTo>
                  <a:pt x="104106" y="70019"/>
                </a:lnTo>
                <a:lnTo>
                  <a:pt x="135609" y="76700"/>
                </a:lnTo>
                <a:lnTo>
                  <a:pt x="162839" y="82976"/>
                </a:lnTo>
                <a:lnTo>
                  <a:pt x="175657" y="87031"/>
                </a:lnTo>
                <a:lnTo>
                  <a:pt x="188170" y="91719"/>
                </a:lnTo>
                <a:lnTo>
                  <a:pt x="210674" y="101227"/>
                </a:lnTo>
                <a:lnTo>
                  <a:pt x="227290" y="108760"/>
                </a:lnTo>
                <a:lnTo>
                  <a:pt x="232514" y="113150"/>
                </a:lnTo>
                <a:lnTo>
                  <a:pt x="235997" y="118061"/>
                </a:lnTo>
                <a:lnTo>
                  <a:pt x="238319" y="123319"/>
                </a:lnTo>
                <a:lnTo>
                  <a:pt x="238876" y="127817"/>
                </a:lnTo>
                <a:lnTo>
                  <a:pt x="238254" y="131808"/>
                </a:lnTo>
                <a:lnTo>
                  <a:pt x="236847" y="135461"/>
                </a:lnTo>
                <a:lnTo>
                  <a:pt x="233925" y="138888"/>
                </a:lnTo>
                <a:lnTo>
                  <a:pt x="229993" y="142165"/>
                </a:lnTo>
                <a:lnTo>
                  <a:pt x="225387" y="145342"/>
                </a:lnTo>
                <a:lnTo>
                  <a:pt x="219339" y="147460"/>
                </a:lnTo>
                <a:lnTo>
                  <a:pt x="212331" y="148872"/>
                </a:lnTo>
                <a:lnTo>
                  <a:pt x="204683" y="149813"/>
                </a:lnTo>
                <a:lnTo>
                  <a:pt x="195615" y="151433"/>
                </a:lnTo>
                <a:lnTo>
                  <a:pt x="185601" y="153505"/>
                </a:lnTo>
                <a:lnTo>
                  <a:pt x="174956" y="155878"/>
                </a:lnTo>
                <a:lnTo>
                  <a:pt x="163891" y="156469"/>
                </a:lnTo>
                <a:lnTo>
                  <a:pt x="152545" y="155870"/>
                </a:lnTo>
                <a:lnTo>
                  <a:pt x="141013" y="154478"/>
                </a:lnTo>
                <a:lnTo>
                  <a:pt x="129356" y="152559"/>
                </a:lnTo>
                <a:lnTo>
                  <a:pt x="117616" y="150287"/>
                </a:lnTo>
                <a:lnTo>
                  <a:pt x="105820" y="147780"/>
                </a:lnTo>
                <a:lnTo>
                  <a:pt x="93988" y="143132"/>
                </a:lnTo>
                <a:lnTo>
                  <a:pt x="82131" y="137057"/>
                </a:lnTo>
                <a:lnTo>
                  <a:pt x="46511" y="115977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Annotation54"/>
          <p:cNvSpPr/>
          <p:nvPr/>
        </p:nvSpPr>
        <p:spPr>
          <a:xfrm>
            <a:off x="2072725" y="2178844"/>
            <a:ext cx="204346" cy="160735"/>
          </a:xfrm>
          <a:custGeom>
            <a:avLst/>
            <a:gdLst/>
            <a:ahLst/>
            <a:cxnLst/>
            <a:rect l="0" t="0" r="0" b="0"/>
            <a:pathLst>
              <a:path w="204346" h="160735">
                <a:moveTo>
                  <a:pt x="79329" y="0"/>
                </a:moveTo>
                <a:lnTo>
                  <a:pt x="71641" y="0"/>
                </a:lnTo>
                <a:lnTo>
                  <a:pt x="65660" y="2646"/>
                </a:lnTo>
                <a:lnTo>
                  <a:pt x="45651" y="12428"/>
                </a:lnTo>
                <a:lnTo>
                  <a:pt x="40010" y="16223"/>
                </a:lnTo>
                <a:lnTo>
                  <a:pt x="34265" y="20737"/>
                </a:lnTo>
                <a:lnTo>
                  <a:pt x="28451" y="25731"/>
                </a:lnTo>
                <a:lnTo>
                  <a:pt x="22590" y="31044"/>
                </a:lnTo>
                <a:lnTo>
                  <a:pt x="10787" y="42240"/>
                </a:lnTo>
                <a:lnTo>
                  <a:pt x="6845" y="48996"/>
                </a:lnTo>
                <a:lnTo>
                  <a:pt x="4218" y="56476"/>
                </a:lnTo>
                <a:lnTo>
                  <a:pt x="2466" y="64440"/>
                </a:lnTo>
                <a:lnTo>
                  <a:pt x="1298" y="72726"/>
                </a:lnTo>
                <a:lnTo>
                  <a:pt x="520" y="81225"/>
                </a:lnTo>
                <a:lnTo>
                  <a:pt x="0" y="89869"/>
                </a:lnTo>
                <a:lnTo>
                  <a:pt x="2631" y="98608"/>
                </a:lnTo>
                <a:lnTo>
                  <a:pt x="7361" y="107410"/>
                </a:lnTo>
                <a:lnTo>
                  <a:pt x="13492" y="116255"/>
                </a:lnTo>
                <a:lnTo>
                  <a:pt x="22539" y="124136"/>
                </a:lnTo>
                <a:lnTo>
                  <a:pt x="33532" y="131374"/>
                </a:lnTo>
                <a:lnTo>
                  <a:pt x="45821" y="138185"/>
                </a:lnTo>
                <a:lnTo>
                  <a:pt x="60959" y="143717"/>
                </a:lnTo>
                <a:lnTo>
                  <a:pt x="77997" y="148397"/>
                </a:lnTo>
                <a:lnTo>
                  <a:pt x="96301" y="152509"/>
                </a:lnTo>
                <a:lnTo>
                  <a:pt x="116440" y="155251"/>
                </a:lnTo>
                <a:lnTo>
                  <a:pt x="137804" y="157079"/>
                </a:lnTo>
                <a:lnTo>
                  <a:pt x="204345" y="160734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Annotation55"/>
          <p:cNvSpPr/>
          <p:nvPr/>
        </p:nvSpPr>
        <p:spPr>
          <a:xfrm>
            <a:off x="2777133" y="2107406"/>
            <a:ext cx="313584" cy="214314"/>
          </a:xfrm>
          <a:custGeom>
            <a:avLst/>
            <a:gdLst/>
            <a:ahLst/>
            <a:cxnLst/>
            <a:rect l="0" t="0" r="0" b="0"/>
            <a:pathLst>
              <a:path w="313584" h="214314">
                <a:moveTo>
                  <a:pt x="44648" y="0"/>
                </a:moveTo>
                <a:lnTo>
                  <a:pt x="54129" y="0"/>
                </a:lnTo>
                <a:lnTo>
                  <a:pt x="59898" y="992"/>
                </a:lnTo>
                <a:lnTo>
                  <a:pt x="66722" y="2646"/>
                </a:lnTo>
                <a:lnTo>
                  <a:pt x="74246" y="4740"/>
                </a:lnTo>
                <a:lnTo>
                  <a:pt x="84224" y="6137"/>
                </a:lnTo>
                <a:lnTo>
                  <a:pt x="95837" y="7068"/>
                </a:lnTo>
                <a:lnTo>
                  <a:pt x="108539" y="7689"/>
                </a:lnTo>
                <a:lnTo>
                  <a:pt x="122961" y="9095"/>
                </a:lnTo>
                <a:lnTo>
                  <a:pt x="138529" y="11024"/>
                </a:lnTo>
                <a:lnTo>
                  <a:pt x="154860" y="13302"/>
                </a:lnTo>
                <a:lnTo>
                  <a:pt x="186236" y="18480"/>
                </a:lnTo>
                <a:lnTo>
                  <a:pt x="201548" y="21250"/>
                </a:lnTo>
                <a:lnTo>
                  <a:pt x="216717" y="25081"/>
                </a:lnTo>
                <a:lnTo>
                  <a:pt x="231790" y="29619"/>
                </a:lnTo>
                <a:lnTo>
                  <a:pt x="246800" y="34629"/>
                </a:lnTo>
                <a:lnTo>
                  <a:pt x="260776" y="38961"/>
                </a:lnTo>
                <a:lnTo>
                  <a:pt x="286887" y="46420"/>
                </a:lnTo>
                <a:lnTo>
                  <a:pt x="296429" y="50791"/>
                </a:lnTo>
                <a:lnTo>
                  <a:pt x="303784" y="55689"/>
                </a:lnTo>
                <a:lnTo>
                  <a:pt x="309679" y="60938"/>
                </a:lnTo>
                <a:lnTo>
                  <a:pt x="312617" y="67415"/>
                </a:lnTo>
                <a:lnTo>
                  <a:pt x="313583" y="74709"/>
                </a:lnTo>
                <a:lnTo>
                  <a:pt x="313235" y="82548"/>
                </a:lnTo>
                <a:lnTo>
                  <a:pt x="309034" y="89759"/>
                </a:lnTo>
                <a:lnTo>
                  <a:pt x="302265" y="96550"/>
                </a:lnTo>
                <a:lnTo>
                  <a:pt x="293784" y="103062"/>
                </a:lnTo>
                <a:lnTo>
                  <a:pt x="282175" y="110380"/>
                </a:lnTo>
                <a:lnTo>
                  <a:pt x="268484" y="118235"/>
                </a:lnTo>
                <a:lnTo>
                  <a:pt x="253404" y="126449"/>
                </a:lnTo>
                <a:lnTo>
                  <a:pt x="235412" y="134901"/>
                </a:lnTo>
                <a:lnTo>
                  <a:pt x="215480" y="143512"/>
                </a:lnTo>
                <a:lnTo>
                  <a:pt x="194255" y="152229"/>
                </a:lnTo>
                <a:lnTo>
                  <a:pt x="171175" y="161018"/>
                </a:lnTo>
                <a:lnTo>
                  <a:pt x="121719" y="178720"/>
                </a:lnTo>
                <a:lnTo>
                  <a:pt x="97020" y="186615"/>
                </a:lnTo>
                <a:lnTo>
                  <a:pt x="72617" y="193863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Annotation56"/>
          <p:cNvSpPr/>
          <p:nvPr/>
        </p:nvSpPr>
        <p:spPr>
          <a:xfrm>
            <a:off x="5036343" y="5376239"/>
            <a:ext cx="437556" cy="122390"/>
          </a:xfrm>
          <a:custGeom>
            <a:avLst/>
            <a:gdLst/>
            <a:ahLst/>
            <a:cxnLst/>
            <a:rect l="0" t="0" r="0" b="0"/>
            <a:pathLst>
              <a:path w="437556" h="122390">
                <a:moveTo>
                  <a:pt x="0" y="8362"/>
                </a:moveTo>
                <a:lnTo>
                  <a:pt x="0" y="13102"/>
                </a:lnTo>
                <a:lnTo>
                  <a:pt x="993" y="16484"/>
                </a:lnTo>
                <a:lnTo>
                  <a:pt x="2646" y="20721"/>
                </a:lnTo>
                <a:lnTo>
                  <a:pt x="4741" y="25532"/>
                </a:lnTo>
                <a:lnTo>
                  <a:pt x="6138" y="30722"/>
                </a:lnTo>
                <a:lnTo>
                  <a:pt x="7068" y="36167"/>
                </a:lnTo>
                <a:lnTo>
                  <a:pt x="7689" y="41781"/>
                </a:lnTo>
                <a:lnTo>
                  <a:pt x="9095" y="48501"/>
                </a:lnTo>
                <a:lnTo>
                  <a:pt x="11024" y="55958"/>
                </a:lnTo>
                <a:lnTo>
                  <a:pt x="13303" y="63905"/>
                </a:lnTo>
                <a:lnTo>
                  <a:pt x="18481" y="80672"/>
                </a:lnTo>
                <a:lnTo>
                  <a:pt x="21250" y="89311"/>
                </a:lnTo>
                <a:lnTo>
                  <a:pt x="24089" y="96062"/>
                </a:lnTo>
                <a:lnTo>
                  <a:pt x="26974" y="101555"/>
                </a:lnTo>
                <a:lnTo>
                  <a:pt x="29889" y="106210"/>
                </a:lnTo>
                <a:lnTo>
                  <a:pt x="31832" y="110304"/>
                </a:lnTo>
                <a:lnTo>
                  <a:pt x="33127" y="114027"/>
                </a:lnTo>
                <a:lnTo>
                  <a:pt x="33991" y="117500"/>
                </a:lnTo>
                <a:lnTo>
                  <a:pt x="35559" y="119816"/>
                </a:lnTo>
                <a:lnTo>
                  <a:pt x="37597" y="121360"/>
                </a:lnTo>
                <a:lnTo>
                  <a:pt x="39948" y="122389"/>
                </a:lnTo>
                <a:lnTo>
                  <a:pt x="41514" y="122083"/>
                </a:lnTo>
                <a:lnTo>
                  <a:pt x="42559" y="120887"/>
                </a:lnTo>
                <a:lnTo>
                  <a:pt x="43256" y="119097"/>
                </a:lnTo>
                <a:lnTo>
                  <a:pt x="45705" y="116913"/>
                </a:lnTo>
                <a:lnTo>
                  <a:pt x="49322" y="114463"/>
                </a:lnTo>
                <a:lnTo>
                  <a:pt x="53717" y="111838"/>
                </a:lnTo>
                <a:lnTo>
                  <a:pt x="58632" y="107112"/>
                </a:lnTo>
                <a:lnTo>
                  <a:pt x="63893" y="100984"/>
                </a:lnTo>
                <a:lnTo>
                  <a:pt x="69384" y="93923"/>
                </a:lnTo>
                <a:lnTo>
                  <a:pt x="75030" y="86238"/>
                </a:lnTo>
                <a:lnTo>
                  <a:pt x="86595" y="69763"/>
                </a:lnTo>
                <a:lnTo>
                  <a:pt x="104261" y="43753"/>
                </a:lnTo>
                <a:lnTo>
                  <a:pt x="110187" y="35925"/>
                </a:lnTo>
                <a:lnTo>
                  <a:pt x="116123" y="28722"/>
                </a:lnTo>
                <a:lnTo>
                  <a:pt x="122064" y="21935"/>
                </a:lnTo>
                <a:lnTo>
                  <a:pt x="128009" y="16419"/>
                </a:lnTo>
                <a:lnTo>
                  <a:pt x="133957" y="11749"/>
                </a:lnTo>
                <a:lnTo>
                  <a:pt x="139907" y="7643"/>
                </a:lnTo>
                <a:lnTo>
                  <a:pt x="144865" y="4906"/>
                </a:lnTo>
                <a:lnTo>
                  <a:pt x="153020" y="1865"/>
                </a:lnTo>
                <a:lnTo>
                  <a:pt x="162597" y="514"/>
                </a:lnTo>
                <a:lnTo>
                  <a:pt x="167930" y="154"/>
                </a:lnTo>
                <a:lnTo>
                  <a:pt x="172477" y="1898"/>
                </a:lnTo>
                <a:lnTo>
                  <a:pt x="176500" y="5045"/>
                </a:lnTo>
                <a:lnTo>
                  <a:pt x="180175" y="9127"/>
                </a:lnTo>
                <a:lnTo>
                  <a:pt x="189549" y="18955"/>
                </a:lnTo>
                <a:lnTo>
                  <a:pt x="194828" y="24353"/>
                </a:lnTo>
                <a:lnTo>
                  <a:pt x="199338" y="29937"/>
                </a:lnTo>
                <a:lnTo>
                  <a:pt x="203337" y="35644"/>
                </a:lnTo>
                <a:lnTo>
                  <a:pt x="206996" y="41433"/>
                </a:lnTo>
                <a:lnTo>
                  <a:pt x="210427" y="47276"/>
                </a:lnTo>
                <a:lnTo>
                  <a:pt x="213707" y="53157"/>
                </a:lnTo>
                <a:lnTo>
                  <a:pt x="216886" y="59061"/>
                </a:lnTo>
                <a:lnTo>
                  <a:pt x="219997" y="63989"/>
                </a:lnTo>
                <a:lnTo>
                  <a:pt x="223063" y="68267"/>
                </a:lnTo>
                <a:lnTo>
                  <a:pt x="226099" y="72111"/>
                </a:lnTo>
                <a:lnTo>
                  <a:pt x="230108" y="74674"/>
                </a:lnTo>
                <a:lnTo>
                  <a:pt x="239854" y="77522"/>
                </a:lnTo>
                <a:lnTo>
                  <a:pt x="250800" y="78787"/>
                </a:lnTo>
                <a:lnTo>
                  <a:pt x="256497" y="79124"/>
                </a:lnTo>
                <a:lnTo>
                  <a:pt x="263272" y="78358"/>
                </a:lnTo>
                <a:lnTo>
                  <a:pt x="270765" y="76854"/>
                </a:lnTo>
                <a:lnTo>
                  <a:pt x="278736" y="74859"/>
                </a:lnTo>
                <a:lnTo>
                  <a:pt x="286036" y="71545"/>
                </a:lnTo>
                <a:lnTo>
                  <a:pt x="292886" y="67351"/>
                </a:lnTo>
                <a:lnTo>
                  <a:pt x="299438" y="62571"/>
                </a:lnTo>
                <a:lnTo>
                  <a:pt x="305789" y="57399"/>
                </a:lnTo>
                <a:lnTo>
                  <a:pt x="312008" y="51968"/>
                </a:lnTo>
                <a:lnTo>
                  <a:pt x="318139" y="46362"/>
                </a:lnTo>
                <a:lnTo>
                  <a:pt x="330241" y="34842"/>
                </a:lnTo>
                <a:lnTo>
                  <a:pt x="359633" y="5890"/>
                </a:lnTo>
                <a:lnTo>
                  <a:pt x="362786" y="3738"/>
                </a:lnTo>
                <a:lnTo>
                  <a:pt x="368937" y="1346"/>
                </a:lnTo>
                <a:lnTo>
                  <a:pt x="377623" y="283"/>
                </a:lnTo>
                <a:lnTo>
                  <a:pt x="382717" y="0"/>
                </a:lnTo>
                <a:lnTo>
                  <a:pt x="393670" y="2330"/>
                </a:lnTo>
                <a:lnTo>
                  <a:pt x="399368" y="4341"/>
                </a:lnTo>
                <a:lnTo>
                  <a:pt x="404159" y="6674"/>
                </a:lnTo>
                <a:lnTo>
                  <a:pt x="408346" y="9221"/>
                </a:lnTo>
                <a:lnTo>
                  <a:pt x="412129" y="11911"/>
                </a:lnTo>
                <a:lnTo>
                  <a:pt x="421625" y="14901"/>
                </a:lnTo>
                <a:lnTo>
                  <a:pt x="437555" y="17292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Annotation57"/>
          <p:cNvSpPr/>
          <p:nvPr/>
        </p:nvSpPr>
        <p:spPr>
          <a:xfrm>
            <a:off x="5629722" y="5295304"/>
            <a:ext cx="219224" cy="212446"/>
          </a:xfrm>
          <a:custGeom>
            <a:avLst/>
            <a:gdLst/>
            <a:ahLst/>
            <a:cxnLst/>
            <a:rect l="0" t="0" r="0" b="0"/>
            <a:pathLst>
              <a:path w="219224" h="212446">
                <a:moveTo>
                  <a:pt x="103137" y="0"/>
                </a:moveTo>
                <a:lnTo>
                  <a:pt x="103137" y="12429"/>
                </a:lnTo>
                <a:lnTo>
                  <a:pt x="102145" y="16223"/>
                </a:lnTo>
                <a:lnTo>
                  <a:pt x="100492" y="20738"/>
                </a:lnTo>
                <a:lnTo>
                  <a:pt x="98397" y="25731"/>
                </a:lnTo>
                <a:lnTo>
                  <a:pt x="94024" y="32037"/>
                </a:lnTo>
                <a:lnTo>
                  <a:pt x="88132" y="39218"/>
                </a:lnTo>
                <a:lnTo>
                  <a:pt x="81227" y="46982"/>
                </a:lnTo>
                <a:lnTo>
                  <a:pt x="65618" y="63544"/>
                </a:lnTo>
                <a:lnTo>
                  <a:pt x="57289" y="72128"/>
                </a:lnTo>
                <a:lnTo>
                  <a:pt x="48759" y="81820"/>
                </a:lnTo>
                <a:lnTo>
                  <a:pt x="40095" y="92250"/>
                </a:lnTo>
                <a:lnTo>
                  <a:pt x="31344" y="103172"/>
                </a:lnTo>
                <a:lnTo>
                  <a:pt x="23525" y="114422"/>
                </a:lnTo>
                <a:lnTo>
                  <a:pt x="16328" y="125891"/>
                </a:lnTo>
                <a:lnTo>
                  <a:pt x="9546" y="137506"/>
                </a:lnTo>
                <a:lnTo>
                  <a:pt x="5024" y="148225"/>
                </a:lnTo>
                <a:lnTo>
                  <a:pt x="2009" y="158348"/>
                </a:lnTo>
                <a:lnTo>
                  <a:pt x="0" y="168073"/>
                </a:lnTo>
                <a:lnTo>
                  <a:pt x="644" y="175549"/>
                </a:lnTo>
                <a:lnTo>
                  <a:pt x="3059" y="181525"/>
                </a:lnTo>
                <a:lnTo>
                  <a:pt x="6653" y="186501"/>
                </a:lnTo>
                <a:lnTo>
                  <a:pt x="13017" y="190811"/>
                </a:lnTo>
                <a:lnTo>
                  <a:pt x="21229" y="194676"/>
                </a:lnTo>
                <a:lnTo>
                  <a:pt x="30673" y="198245"/>
                </a:lnTo>
                <a:lnTo>
                  <a:pt x="40937" y="201616"/>
                </a:lnTo>
                <a:lnTo>
                  <a:pt x="51748" y="204856"/>
                </a:lnTo>
                <a:lnTo>
                  <a:pt x="62925" y="208009"/>
                </a:lnTo>
                <a:lnTo>
                  <a:pt x="75336" y="210110"/>
                </a:lnTo>
                <a:lnTo>
                  <a:pt x="88572" y="211511"/>
                </a:lnTo>
                <a:lnTo>
                  <a:pt x="102356" y="212445"/>
                </a:lnTo>
                <a:lnTo>
                  <a:pt x="115515" y="211083"/>
                </a:lnTo>
                <a:lnTo>
                  <a:pt x="128256" y="208191"/>
                </a:lnTo>
                <a:lnTo>
                  <a:pt x="140719" y="204278"/>
                </a:lnTo>
                <a:lnTo>
                  <a:pt x="152004" y="199686"/>
                </a:lnTo>
                <a:lnTo>
                  <a:pt x="162504" y="194640"/>
                </a:lnTo>
                <a:lnTo>
                  <a:pt x="172480" y="189291"/>
                </a:lnTo>
                <a:lnTo>
                  <a:pt x="182108" y="183741"/>
                </a:lnTo>
                <a:lnTo>
                  <a:pt x="191503" y="178056"/>
                </a:lnTo>
                <a:lnTo>
                  <a:pt x="219223" y="160735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Annotation58"/>
          <p:cNvSpPr/>
          <p:nvPr/>
        </p:nvSpPr>
        <p:spPr>
          <a:xfrm>
            <a:off x="5670351" y="5331023"/>
            <a:ext cx="160736" cy="8931"/>
          </a:xfrm>
          <a:custGeom>
            <a:avLst/>
            <a:gdLst/>
            <a:ahLst/>
            <a:cxnLst/>
            <a:rect l="0" t="0" r="0" b="0"/>
            <a:pathLst>
              <a:path w="160736" h="8931">
                <a:moveTo>
                  <a:pt x="0" y="0"/>
                </a:moveTo>
                <a:lnTo>
                  <a:pt x="76870" y="0"/>
                </a:lnTo>
                <a:lnTo>
                  <a:pt x="86965" y="992"/>
                </a:lnTo>
                <a:lnTo>
                  <a:pt x="96673" y="2646"/>
                </a:lnTo>
                <a:lnTo>
                  <a:pt x="106120" y="4740"/>
                </a:lnTo>
                <a:lnTo>
                  <a:pt x="115395" y="6137"/>
                </a:lnTo>
                <a:lnTo>
                  <a:pt x="124555" y="7068"/>
                </a:lnTo>
                <a:lnTo>
                  <a:pt x="140686" y="8103"/>
                </a:lnTo>
                <a:lnTo>
                  <a:pt x="160735" y="893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Annotation59"/>
          <p:cNvSpPr/>
          <p:nvPr/>
        </p:nvSpPr>
        <p:spPr>
          <a:xfrm>
            <a:off x="5732859" y="5402461"/>
            <a:ext cx="160735" cy="8930"/>
          </a:xfrm>
          <a:custGeom>
            <a:avLst/>
            <a:gdLst/>
            <a:ahLst/>
            <a:cxnLst/>
            <a:rect l="0" t="0" r="0" b="0"/>
            <a:pathLst>
              <a:path w="160735" h="8930">
                <a:moveTo>
                  <a:pt x="0" y="0"/>
                </a:moveTo>
                <a:lnTo>
                  <a:pt x="110860" y="0"/>
                </a:lnTo>
                <a:lnTo>
                  <a:pt x="121532" y="992"/>
                </a:lnTo>
                <a:lnTo>
                  <a:pt x="131623" y="2645"/>
                </a:lnTo>
                <a:lnTo>
                  <a:pt x="160734" y="8929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Annotation60"/>
          <p:cNvSpPr/>
          <p:nvPr/>
        </p:nvSpPr>
        <p:spPr>
          <a:xfrm>
            <a:off x="6036468" y="5343390"/>
            <a:ext cx="302059" cy="157298"/>
          </a:xfrm>
          <a:custGeom>
            <a:avLst/>
            <a:gdLst/>
            <a:ahLst/>
            <a:cxnLst/>
            <a:rect l="0" t="0" r="0" b="0"/>
            <a:pathLst>
              <a:path w="302059" h="157298">
                <a:moveTo>
                  <a:pt x="0" y="148367"/>
                </a:moveTo>
                <a:lnTo>
                  <a:pt x="0" y="143627"/>
                </a:lnTo>
                <a:lnTo>
                  <a:pt x="993" y="142231"/>
                </a:lnTo>
                <a:lnTo>
                  <a:pt x="2646" y="141300"/>
                </a:lnTo>
                <a:lnTo>
                  <a:pt x="4741" y="140679"/>
                </a:lnTo>
                <a:lnTo>
                  <a:pt x="6138" y="139273"/>
                </a:lnTo>
                <a:lnTo>
                  <a:pt x="7068" y="137343"/>
                </a:lnTo>
                <a:lnTo>
                  <a:pt x="8103" y="132554"/>
                </a:lnTo>
                <a:lnTo>
                  <a:pt x="8378" y="129887"/>
                </a:lnTo>
                <a:lnTo>
                  <a:pt x="8563" y="127118"/>
                </a:lnTo>
                <a:lnTo>
                  <a:pt x="8767" y="118749"/>
                </a:lnTo>
                <a:lnTo>
                  <a:pt x="8898" y="97207"/>
                </a:lnTo>
                <a:lnTo>
                  <a:pt x="10893" y="90448"/>
                </a:lnTo>
                <a:lnTo>
                  <a:pt x="14208" y="82966"/>
                </a:lnTo>
                <a:lnTo>
                  <a:pt x="18402" y="75001"/>
                </a:lnTo>
                <a:lnTo>
                  <a:pt x="22189" y="66714"/>
                </a:lnTo>
                <a:lnTo>
                  <a:pt x="25707" y="58213"/>
                </a:lnTo>
                <a:lnTo>
                  <a:pt x="29044" y="49569"/>
                </a:lnTo>
                <a:lnTo>
                  <a:pt x="32262" y="41822"/>
                </a:lnTo>
                <a:lnTo>
                  <a:pt x="35399" y="34673"/>
                </a:lnTo>
                <a:lnTo>
                  <a:pt x="41530" y="21438"/>
                </a:lnTo>
                <a:lnTo>
                  <a:pt x="47562" y="8941"/>
                </a:lnTo>
                <a:lnTo>
                  <a:pt x="51552" y="4815"/>
                </a:lnTo>
                <a:lnTo>
                  <a:pt x="56196" y="2064"/>
                </a:lnTo>
                <a:lnTo>
                  <a:pt x="61276" y="230"/>
                </a:lnTo>
                <a:lnTo>
                  <a:pt x="65656" y="0"/>
                </a:lnTo>
                <a:lnTo>
                  <a:pt x="69567" y="838"/>
                </a:lnTo>
                <a:lnTo>
                  <a:pt x="73168" y="2390"/>
                </a:lnTo>
                <a:lnTo>
                  <a:pt x="77552" y="5408"/>
                </a:lnTo>
                <a:lnTo>
                  <a:pt x="82459" y="9405"/>
                </a:lnTo>
                <a:lnTo>
                  <a:pt x="87715" y="14054"/>
                </a:lnTo>
                <a:lnTo>
                  <a:pt x="92211" y="20130"/>
                </a:lnTo>
                <a:lnTo>
                  <a:pt x="96201" y="27157"/>
                </a:lnTo>
                <a:lnTo>
                  <a:pt x="99852" y="34818"/>
                </a:lnTo>
                <a:lnTo>
                  <a:pt x="104272" y="42903"/>
                </a:lnTo>
                <a:lnTo>
                  <a:pt x="109202" y="51268"/>
                </a:lnTo>
                <a:lnTo>
                  <a:pt x="114474" y="59822"/>
                </a:lnTo>
                <a:lnTo>
                  <a:pt x="118980" y="67509"/>
                </a:lnTo>
                <a:lnTo>
                  <a:pt x="126633" y="81342"/>
                </a:lnTo>
                <a:lnTo>
                  <a:pt x="130062" y="86817"/>
                </a:lnTo>
                <a:lnTo>
                  <a:pt x="133341" y="91458"/>
                </a:lnTo>
                <a:lnTo>
                  <a:pt x="136519" y="95545"/>
                </a:lnTo>
                <a:lnTo>
                  <a:pt x="139630" y="99262"/>
                </a:lnTo>
                <a:lnTo>
                  <a:pt x="142696" y="102732"/>
                </a:lnTo>
                <a:lnTo>
                  <a:pt x="145733" y="106038"/>
                </a:lnTo>
                <a:lnTo>
                  <a:pt x="148749" y="107249"/>
                </a:lnTo>
                <a:lnTo>
                  <a:pt x="151752" y="107065"/>
                </a:lnTo>
                <a:lnTo>
                  <a:pt x="154746" y="105949"/>
                </a:lnTo>
                <a:lnTo>
                  <a:pt x="158727" y="103221"/>
                </a:lnTo>
                <a:lnTo>
                  <a:pt x="163365" y="99419"/>
                </a:lnTo>
                <a:lnTo>
                  <a:pt x="168442" y="94899"/>
                </a:lnTo>
                <a:lnTo>
                  <a:pt x="174802" y="89902"/>
                </a:lnTo>
                <a:lnTo>
                  <a:pt x="182019" y="84586"/>
                </a:lnTo>
                <a:lnTo>
                  <a:pt x="189807" y="79057"/>
                </a:lnTo>
                <a:lnTo>
                  <a:pt x="196984" y="72395"/>
                </a:lnTo>
                <a:lnTo>
                  <a:pt x="203751" y="64976"/>
                </a:lnTo>
                <a:lnTo>
                  <a:pt x="210248" y="57055"/>
                </a:lnTo>
                <a:lnTo>
                  <a:pt x="216564" y="49789"/>
                </a:lnTo>
                <a:lnTo>
                  <a:pt x="222759" y="42961"/>
                </a:lnTo>
                <a:lnTo>
                  <a:pt x="234934" y="30083"/>
                </a:lnTo>
                <a:lnTo>
                  <a:pt x="246959" y="17744"/>
                </a:lnTo>
                <a:lnTo>
                  <a:pt x="252944" y="12668"/>
                </a:lnTo>
                <a:lnTo>
                  <a:pt x="258919" y="8291"/>
                </a:lnTo>
                <a:lnTo>
                  <a:pt x="264886" y="4382"/>
                </a:lnTo>
                <a:lnTo>
                  <a:pt x="270848" y="2768"/>
                </a:lnTo>
                <a:lnTo>
                  <a:pt x="276808" y="2684"/>
                </a:lnTo>
                <a:lnTo>
                  <a:pt x="282765" y="3620"/>
                </a:lnTo>
                <a:lnTo>
                  <a:pt x="286737" y="6228"/>
                </a:lnTo>
                <a:lnTo>
                  <a:pt x="289384" y="9952"/>
                </a:lnTo>
                <a:lnTo>
                  <a:pt x="291149" y="14418"/>
                </a:lnTo>
                <a:lnTo>
                  <a:pt x="293319" y="19381"/>
                </a:lnTo>
                <a:lnTo>
                  <a:pt x="298375" y="30186"/>
                </a:lnTo>
                <a:lnTo>
                  <a:pt x="300119" y="37830"/>
                </a:lnTo>
                <a:lnTo>
                  <a:pt x="301282" y="46895"/>
                </a:lnTo>
                <a:lnTo>
                  <a:pt x="302058" y="56906"/>
                </a:lnTo>
                <a:lnTo>
                  <a:pt x="301583" y="66558"/>
                </a:lnTo>
                <a:lnTo>
                  <a:pt x="300274" y="75968"/>
                </a:lnTo>
                <a:lnTo>
                  <a:pt x="298410" y="85219"/>
                </a:lnTo>
                <a:lnTo>
                  <a:pt x="296175" y="94362"/>
                </a:lnTo>
                <a:lnTo>
                  <a:pt x="293692" y="103434"/>
                </a:lnTo>
                <a:lnTo>
                  <a:pt x="288287" y="121452"/>
                </a:lnTo>
                <a:lnTo>
                  <a:pt x="276821" y="157297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Annotation61"/>
          <p:cNvSpPr/>
          <p:nvPr/>
        </p:nvSpPr>
        <p:spPr>
          <a:xfrm>
            <a:off x="6654739" y="5286376"/>
            <a:ext cx="310418" cy="249994"/>
          </a:xfrm>
          <a:custGeom>
            <a:avLst/>
            <a:gdLst/>
            <a:ahLst/>
            <a:cxnLst/>
            <a:rect l="0" t="0" r="0" b="0"/>
            <a:pathLst>
              <a:path w="310418" h="249994">
                <a:moveTo>
                  <a:pt x="265769" y="8929"/>
                </a:moveTo>
                <a:lnTo>
                  <a:pt x="261028" y="8929"/>
                </a:lnTo>
                <a:lnTo>
                  <a:pt x="258639" y="7937"/>
                </a:lnTo>
                <a:lnTo>
                  <a:pt x="253339" y="4189"/>
                </a:lnTo>
                <a:lnTo>
                  <a:pt x="249545" y="2792"/>
                </a:lnTo>
                <a:lnTo>
                  <a:pt x="240038" y="1240"/>
                </a:lnTo>
                <a:lnTo>
                  <a:pt x="232740" y="826"/>
                </a:lnTo>
                <a:lnTo>
                  <a:pt x="214047" y="367"/>
                </a:lnTo>
                <a:lnTo>
                  <a:pt x="16841" y="0"/>
                </a:lnTo>
                <a:lnTo>
                  <a:pt x="12504" y="992"/>
                </a:lnTo>
                <a:lnTo>
                  <a:pt x="5040" y="4740"/>
                </a:lnTo>
                <a:lnTo>
                  <a:pt x="2652" y="7128"/>
                </a:lnTo>
                <a:lnTo>
                  <a:pt x="1061" y="9713"/>
                </a:lnTo>
                <a:lnTo>
                  <a:pt x="0" y="12428"/>
                </a:lnTo>
                <a:lnTo>
                  <a:pt x="285" y="15231"/>
                </a:lnTo>
                <a:lnTo>
                  <a:pt x="1467" y="18091"/>
                </a:lnTo>
                <a:lnTo>
                  <a:pt x="5427" y="25899"/>
                </a:lnTo>
                <a:lnTo>
                  <a:pt x="7871" y="32149"/>
                </a:lnTo>
                <a:lnTo>
                  <a:pt x="10493" y="39292"/>
                </a:lnTo>
                <a:lnTo>
                  <a:pt x="12242" y="47030"/>
                </a:lnTo>
                <a:lnTo>
                  <a:pt x="13407" y="55166"/>
                </a:lnTo>
                <a:lnTo>
                  <a:pt x="14183" y="63566"/>
                </a:lnTo>
                <a:lnTo>
                  <a:pt x="14701" y="73135"/>
                </a:lnTo>
                <a:lnTo>
                  <a:pt x="15277" y="94350"/>
                </a:lnTo>
                <a:lnTo>
                  <a:pt x="14438" y="105564"/>
                </a:lnTo>
                <a:lnTo>
                  <a:pt x="12887" y="117009"/>
                </a:lnTo>
                <a:lnTo>
                  <a:pt x="10861" y="128607"/>
                </a:lnTo>
                <a:lnTo>
                  <a:pt x="9509" y="139315"/>
                </a:lnTo>
                <a:lnTo>
                  <a:pt x="8609" y="149431"/>
                </a:lnTo>
                <a:lnTo>
                  <a:pt x="8009" y="159152"/>
                </a:lnTo>
                <a:lnTo>
                  <a:pt x="7342" y="177890"/>
                </a:lnTo>
                <a:lnTo>
                  <a:pt x="6913" y="209432"/>
                </a:lnTo>
                <a:lnTo>
                  <a:pt x="7870" y="215028"/>
                </a:lnTo>
                <a:lnTo>
                  <a:pt x="9501" y="219750"/>
                </a:lnTo>
                <a:lnTo>
                  <a:pt x="11580" y="223890"/>
                </a:lnTo>
                <a:lnTo>
                  <a:pt x="14950" y="227642"/>
                </a:lnTo>
                <a:lnTo>
                  <a:pt x="23987" y="234458"/>
                </a:lnTo>
                <a:lnTo>
                  <a:pt x="29174" y="236672"/>
                </a:lnTo>
                <a:lnTo>
                  <a:pt x="34617" y="238148"/>
                </a:lnTo>
                <a:lnTo>
                  <a:pt x="40231" y="239132"/>
                </a:lnTo>
                <a:lnTo>
                  <a:pt x="46950" y="240780"/>
                </a:lnTo>
                <a:lnTo>
                  <a:pt x="54405" y="242872"/>
                </a:lnTo>
                <a:lnTo>
                  <a:pt x="62352" y="245258"/>
                </a:lnTo>
                <a:lnTo>
                  <a:pt x="71618" y="246849"/>
                </a:lnTo>
                <a:lnTo>
                  <a:pt x="81765" y="247909"/>
                </a:lnTo>
                <a:lnTo>
                  <a:pt x="92498" y="248616"/>
                </a:lnTo>
                <a:lnTo>
                  <a:pt x="104614" y="249087"/>
                </a:lnTo>
                <a:lnTo>
                  <a:pt x="131306" y="249611"/>
                </a:lnTo>
                <a:lnTo>
                  <a:pt x="223100" y="249993"/>
                </a:lnTo>
                <a:lnTo>
                  <a:pt x="240299" y="249014"/>
                </a:lnTo>
                <a:lnTo>
                  <a:pt x="257718" y="247368"/>
                </a:lnTo>
                <a:lnTo>
                  <a:pt x="310417" y="24110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Annotation62"/>
          <p:cNvSpPr/>
          <p:nvPr/>
        </p:nvSpPr>
        <p:spPr>
          <a:xfrm>
            <a:off x="7090172" y="5357812"/>
            <a:ext cx="237534" cy="69557"/>
          </a:xfrm>
          <a:custGeom>
            <a:avLst/>
            <a:gdLst/>
            <a:ahLst/>
            <a:cxnLst/>
            <a:rect l="0" t="0" r="0" b="0"/>
            <a:pathLst>
              <a:path w="237534" h="69557">
                <a:moveTo>
                  <a:pt x="107156" y="0"/>
                </a:moveTo>
                <a:lnTo>
                  <a:pt x="107156" y="17170"/>
                </a:lnTo>
                <a:lnTo>
                  <a:pt x="106164" y="21368"/>
                </a:lnTo>
                <a:lnTo>
                  <a:pt x="104510" y="25160"/>
                </a:lnTo>
                <a:lnTo>
                  <a:pt x="102415" y="28679"/>
                </a:lnTo>
                <a:lnTo>
                  <a:pt x="102011" y="33010"/>
                </a:lnTo>
                <a:lnTo>
                  <a:pt x="102733" y="37882"/>
                </a:lnTo>
                <a:lnTo>
                  <a:pt x="104207" y="43114"/>
                </a:lnTo>
                <a:lnTo>
                  <a:pt x="106183" y="47594"/>
                </a:lnTo>
                <a:lnTo>
                  <a:pt x="108491" y="51574"/>
                </a:lnTo>
                <a:lnTo>
                  <a:pt x="111023" y="55218"/>
                </a:lnTo>
                <a:lnTo>
                  <a:pt x="114694" y="58640"/>
                </a:lnTo>
                <a:lnTo>
                  <a:pt x="119127" y="61914"/>
                </a:lnTo>
                <a:lnTo>
                  <a:pt x="124067" y="65089"/>
                </a:lnTo>
                <a:lnTo>
                  <a:pt x="130335" y="67205"/>
                </a:lnTo>
                <a:lnTo>
                  <a:pt x="137491" y="68615"/>
                </a:lnTo>
                <a:lnTo>
                  <a:pt x="145240" y="69556"/>
                </a:lnTo>
                <a:lnTo>
                  <a:pt x="153381" y="69191"/>
                </a:lnTo>
                <a:lnTo>
                  <a:pt x="161785" y="67956"/>
                </a:lnTo>
                <a:lnTo>
                  <a:pt x="170365" y="66140"/>
                </a:lnTo>
                <a:lnTo>
                  <a:pt x="178069" y="63937"/>
                </a:lnTo>
                <a:lnTo>
                  <a:pt x="185189" y="61477"/>
                </a:lnTo>
                <a:lnTo>
                  <a:pt x="191920" y="58844"/>
                </a:lnTo>
                <a:lnTo>
                  <a:pt x="198392" y="55105"/>
                </a:lnTo>
                <a:lnTo>
                  <a:pt x="204690" y="50627"/>
                </a:lnTo>
                <a:lnTo>
                  <a:pt x="210874" y="45657"/>
                </a:lnTo>
                <a:lnTo>
                  <a:pt x="216981" y="41352"/>
                </a:lnTo>
                <a:lnTo>
                  <a:pt x="223036" y="37490"/>
                </a:lnTo>
                <a:lnTo>
                  <a:pt x="229058" y="33923"/>
                </a:lnTo>
                <a:lnTo>
                  <a:pt x="233072" y="30553"/>
                </a:lnTo>
                <a:lnTo>
                  <a:pt x="235749" y="27314"/>
                </a:lnTo>
                <a:lnTo>
                  <a:pt x="237533" y="24162"/>
                </a:lnTo>
                <a:lnTo>
                  <a:pt x="236737" y="21069"/>
                </a:lnTo>
                <a:lnTo>
                  <a:pt x="234223" y="18015"/>
                </a:lnTo>
                <a:lnTo>
                  <a:pt x="230563" y="14987"/>
                </a:lnTo>
                <a:lnTo>
                  <a:pt x="225147" y="12968"/>
                </a:lnTo>
                <a:lnTo>
                  <a:pt x="218558" y="11622"/>
                </a:lnTo>
                <a:lnTo>
                  <a:pt x="211189" y="10724"/>
                </a:lnTo>
                <a:lnTo>
                  <a:pt x="201316" y="11118"/>
                </a:lnTo>
                <a:lnTo>
                  <a:pt x="189773" y="12373"/>
                </a:lnTo>
                <a:lnTo>
                  <a:pt x="177116" y="14202"/>
                </a:lnTo>
                <a:lnTo>
                  <a:pt x="163719" y="15421"/>
                </a:lnTo>
                <a:lnTo>
                  <a:pt x="149824" y="16234"/>
                </a:lnTo>
                <a:lnTo>
                  <a:pt x="135602" y="16776"/>
                </a:lnTo>
                <a:lnTo>
                  <a:pt x="122151" y="18129"/>
                </a:lnTo>
                <a:lnTo>
                  <a:pt x="109214" y="20024"/>
                </a:lnTo>
                <a:lnTo>
                  <a:pt x="96622" y="22279"/>
                </a:lnTo>
                <a:lnTo>
                  <a:pt x="83266" y="23782"/>
                </a:lnTo>
                <a:lnTo>
                  <a:pt x="69401" y="24785"/>
                </a:lnTo>
                <a:lnTo>
                  <a:pt x="55197" y="25453"/>
                </a:lnTo>
                <a:lnTo>
                  <a:pt x="43743" y="26891"/>
                </a:lnTo>
                <a:lnTo>
                  <a:pt x="34122" y="28841"/>
                </a:lnTo>
                <a:lnTo>
                  <a:pt x="25725" y="31134"/>
                </a:lnTo>
                <a:lnTo>
                  <a:pt x="19134" y="32662"/>
                </a:lnTo>
                <a:lnTo>
                  <a:pt x="13748" y="33681"/>
                </a:lnTo>
                <a:lnTo>
                  <a:pt x="0" y="35719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7599164" y="5223867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noFill/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Annotation64"/>
          <p:cNvSpPr/>
          <p:nvPr/>
        </p:nvSpPr>
        <p:spPr>
          <a:xfrm>
            <a:off x="7572742" y="5206041"/>
            <a:ext cx="297076" cy="267858"/>
          </a:xfrm>
          <a:custGeom>
            <a:avLst/>
            <a:gdLst/>
            <a:ahLst/>
            <a:cxnLst/>
            <a:rect l="0" t="0" r="0" b="0"/>
            <a:pathLst>
              <a:path w="297076" h="267858">
                <a:moveTo>
                  <a:pt x="8562" y="17826"/>
                </a:moveTo>
                <a:lnTo>
                  <a:pt x="873" y="17826"/>
                </a:lnTo>
                <a:lnTo>
                  <a:pt x="459" y="16834"/>
                </a:lnTo>
                <a:lnTo>
                  <a:pt x="0" y="13086"/>
                </a:lnTo>
                <a:lnTo>
                  <a:pt x="869" y="11689"/>
                </a:lnTo>
                <a:lnTo>
                  <a:pt x="2441" y="10758"/>
                </a:lnTo>
                <a:lnTo>
                  <a:pt x="6833" y="9724"/>
                </a:lnTo>
                <a:lnTo>
                  <a:pt x="12093" y="9264"/>
                </a:lnTo>
                <a:lnTo>
                  <a:pt x="16869" y="8150"/>
                </a:lnTo>
                <a:lnTo>
                  <a:pt x="23031" y="6414"/>
                </a:lnTo>
                <a:lnTo>
                  <a:pt x="30113" y="4265"/>
                </a:lnTo>
                <a:lnTo>
                  <a:pt x="38805" y="2832"/>
                </a:lnTo>
                <a:lnTo>
                  <a:pt x="48566" y="1877"/>
                </a:lnTo>
                <a:lnTo>
                  <a:pt x="59044" y="1240"/>
                </a:lnTo>
                <a:lnTo>
                  <a:pt x="81270" y="533"/>
                </a:lnTo>
                <a:lnTo>
                  <a:pt x="145836" y="42"/>
                </a:lnTo>
                <a:lnTo>
                  <a:pt x="171106" y="0"/>
                </a:lnTo>
                <a:lnTo>
                  <a:pt x="183401" y="981"/>
                </a:lnTo>
                <a:lnTo>
                  <a:pt x="195567" y="2628"/>
                </a:lnTo>
                <a:lnTo>
                  <a:pt x="207647" y="4717"/>
                </a:lnTo>
                <a:lnTo>
                  <a:pt x="218675" y="7102"/>
                </a:lnTo>
                <a:lnTo>
                  <a:pt x="229005" y="9684"/>
                </a:lnTo>
                <a:lnTo>
                  <a:pt x="238868" y="12398"/>
                </a:lnTo>
                <a:lnTo>
                  <a:pt x="247427" y="16192"/>
                </a:lnTo>
                <a:lnTo>
                  <a:pt x="255119" y="20705"/>
                </a:lnTo>
                <a:lnTo>
                  <a:pt x="262229" y="25698"/>
                </a:lnTo>
                <a:lnTo>
                  <a:pt x="268955" y="31012"/>
                </a:lnTo>
                <a:lnTo>
                  <a:pt x="275422" y="36539"/>
                </a:lnTo>
                <a:lnTo>
                  <a:pt x="281719" y="42207"/>
                </a:lnTo>
                <a:lnTo>
                  <a:pt x="286909" y="47971"/>
                </a:lnTo>
                <a:lnTo>
                  <a:pt x="291361" y="53798"/>
                </a:lnTo>
                <a:lnTo>
                  <a:pt x="295322" y="59667"/>
                </a:lnTo>
                <a:lnTo>
                  <a:pt x="296970" y="66556"/>
                </a:lnTo>
                <a:lnTo>
                  <a:pt x="297075" y="74125"/>
                </a:lnTo>
                <a:lnTo>
                  <a:pt x="296154" y="82147"/>
                </a:lnTo>
                <a:lnTo>
                  <a:pt x="294548" y="89480"/>
                </a:lnTo>
                <a:lnTo>
                  <a:pt x="292485" y="96354"/>
                </a:lnTo>
                <a:lnTo>
                  <a:pt x="287547" y="110274"/>
                </a:lnTo>
                <a:lnTo>
                  <a:pt x="282045" y="126382"/>
                </a:lnTo>
                <a:lnTo>
                  <a:pt x="278197" y="134846"/>
                </a:lnTo>
                <a:lnTo>
                  <a:pt x="273647" y="143464"/>
                </a:lnTo>
                <a:lnTo>
                  <a:pt x="268630" y="152186"/>
                </a:lnTo>
                <a:lnTo>
                  <a:pt x="263299" y="160978"/>
                </a:lnTo>
                <a:lnTo>
                  <a:pt x="252086" y="178683"/>
                </a:lnTo>
                <a:lnTo>
                  <a:pt x="234616" y="205386"/>
                </a:lnTo>
                <a:lnTo>
                  <a:pt x="226735" y="213311"/>
                </a:lnTo>
                <a:lnTo>
                  <a:pt x="217510" y="220579"/>
                </a:lnTo>
                <a:lnTo>
                  <a:pt x="178931" y="246502"/>
                </a:lnTo>
                <a:lnTo>
                  <a:pt x="167782" y="250644"/>
                </a:lnTo>
                <a:lnTo>
                  <a:pt x="155389" y="253405"/>
                </a:lnTo>
                <a:lnTo>
                  <a:pt x="142165" y="255246"/>
                </a:lnTo>
                <a:lnTo>
                  <a:pt x="129381" y="257465"/>
                </a:lnTo>
                <a:lnTo>
                  <a:pt x="116889" y="259937"/>
                </a:lnTo>
                <a:lnTo>
                  <a:pt x="80000" y="267857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Annotation65"/>
          <p:cNvSpPr/>
          <p:nvPr/>
        </p:nvSpPr>
        <p:spPr>
          <a:xfrm>
            <a:off x="6357937" y="5348882"/>
            <a:ext cx="241103" cy="17861"/>
          </a:xfrm>
          <a:custGeom>
            <a:avLst/>
            <a:gdLst/>
            <a:ahLst/>
            <a:cxnLst/>
            <a:rect l="0" t="0" r="0" b="0"/>
            <a:pathLst>
              <a:path w="241103" h="17861">
                <a:moveTo>
                  <a:pt x="0" y="0"/>
                </a:moveTo>
                <a:lnTo>
                  <a:pt x="4741" y="0"/>
                </a:lnTo>
                <a:lnTo>
                  <a:pt x="7129" y="993"/>
                </a:lnTo>
                <a:lnTo>
                  <a:pt x="9713" y="2646"/>
                </a:lnTo>
                <a:lnTo>
                  <a:pt x="12429" y="4740"/>
                </a:lnTo>
                <a:lnTo>
                  <a:pt x="15232" y="6138"/>
                </a:lnTo>
                <a:lnTo>
                  <a:pt x="18092" y="7068"/>
                </a:lnTo>
                <a:lnTo>
                  <a:pt x="20991" y="7689"/>
                </a:lnTo>
                <a:lnTo>
                  <a:pt x="25900" y="8103"/>
                </a:lnTo>
                <a:lnTo>
                  <a:pt x="32150" y="8379"/>
                </a:lnTo>
                <a:lnTo>
                  <a:pt x="48024" y="8685"/>
                </a:lnTo>
                <a:lnTo>
                  <a:pt x="144858" y="8920"/>
                </a:lnTo>
                <a:lnTo>
                  <a:pt x="157096" y="9916"/>
                </a:lnTo>
                <a:lnTo>
                  <a:pt x="169223" y="11571"/>
                </a:lnTo>
                <a:lnTo>
                  <a:pt x="181276" y="13667"/>
                </a:lnTo>
                <a:lnTo>
                  <a:pt x="192289" y="15065"/>
                </a:lnTo>
                <a:lnTo>
                  <a:pt x="202607" y="15997"/>
                </a:lnTo>
                <a:lnTo>
                  <a:pt x="220024" y="17032"/>
                </a:lnTo>
                <a:lnTo>
                  <a:pt x="241102" y="1786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Annotation66"/>
          <p:cNvSpPr/>
          <p:nvPr/>
        </p:nvSpPr>
        <p:spPr>
          <a:xfrm>
            <a:off x="6475264" y="5411390"/>
            <a:ext cx="168425" cy="35720"/>
          </a:xfrm>
          <a:custGeom>
            <a:avLst/>
            <a:gdLst/>
            <a:ahLst/>
            <a:cxnLst/>
            <a:rect l="0" t="0" r="0" b="0"/>
            <a:pathLst>
              <a:path w="168425" h="35720">
                <a:moveTo>
                  <a:pt x="7689" y="35719"/>
                </a:moveTo>
                <a:lnTo>
                  <a:pt x="0" y="35719"/>
                </a:lnTo>
                <a:lnTo>
                  <a:pt x="16037" y="35719"/>
                </a:lnTo>
                <a:lnTo>
                  <a:pt x="21192" y="34727"/>
                </a:lnTo>
                <a:lnTo>
                  <a:pt x="26614" y="33074"/>
                </a:lnTo>
                <a:lnTo>
                  <a:pt x="32211" y="30979"/>
                </a:lnTo>
                <a:lnTo>
                  <a:pt x="39913" y="29582"/>
                </a:lnTo>
                <a:lnTo>
                  <a:pt x="49015" y="28652"/>
                </a:lnTo>
                <a:lnTo>
                  <a:pt x="59052" y="28031"/>
                </a:lnTo>
                <a:lnTo>
                  <a:pt x="69712" y="26625"/>
                </a:lnTo>
                <a:lnTo>
                  <a:pt x="80787" y="24695"/>
                </a:lnTo>
                <a:lnTo>
                  <a:pt x="92140" y="22417"/>
                </a:lnTo>
                <a:lnTo>
                  <a:pt x="115338" y="17239"/>
                </a:lnTo>
                <a:lnTo>
                  <a:pt x="127080" y="14470"/>
                </a:lnTo>
                <a:lnTo>
                  <a:pt x="136891" y="11631"/>
                </a:lnTo>
                <a:lnTo>
                  <a:pt x="145417" y="8746"/>
                </a:lnTo>
                <a:lnTo>
                  <a:pt x="168424" y="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Annotation67"/>
          <p:cNvSpPr/>
          <p:nvPr/>
        </p:nvSpPr>
        <p:spPr>
          <a:xfrm>
            <a:off x="723305" y="1419820"/>
            <a:ext cx="258962" cy="53579"/>
          </a:xfrm>
          <a:custGeom>
            <a:avLst/>
            <a:gdLst/>
            <a:ahLst/>
            <a:cxnLst/>
            <a:rect l="0" t="0" r="0" b="0"/>
            <a:pathLst>
              <a:path w="258962" h="53579">
                <a:moveTo>
                  <a:pt x="258961" y="53578"/>
                </a:moveTo>
                <a:lnTo>
                  <a:pt x="244739" y="48838"/>
                </a:lnTo>
                <a:lnTo>
                  <a:pt x="236581" y="45457"/>
                </a:lnTo>
                <a:lnTo>
                  <a:pt x="227174" y="41219"/>
                </a:lnTo>
                <a:lnTo>
                  <a:pt x="216934" y="36409"/>
                </a:lnTo>
                <a:lnTo>
                  <a:pt x="203161" y="31218"/>
                </a:lnTo>
                <a:lnTo>
                  <a:pt x="187034" y="25773"/>
                </a:lnTo>
                <a:lnTo>
                  <a:pt x="169338" y="20159"/>
                </a:lnTo>
                <a:lnTo>
                  <a:pt x="150595" y="15423"/>
                </a:lnTo>
                <a:lnTo>
                  <a:pt x="131154" y="11275"/>
                </a:lnTo>
                <a:lnTo>
                  <a:pt x="111249" y="7517"/>
                </a:lnTo>
                <a:lnTo>
                  <a:pt x="90041" y="5011"/>
                </a:lnTo>
                <a:lnTo>
                  <a:pt x="67965" y="3341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Annotation68"/>
          <p:cNvSpPr/>
          <p:nvPr/>
        </p:nvSpPr>
        <p:spPr>
          <a:xfrm>
            <a:off x="330398" y="1446609"/>
            <a:ext cx="241103" cy="142876"/>
          </a:xfrm>
          <a:custGeom>
            <a:avLst/>
            <a:gdLst/>
            <a:ahLst/>
            <a:cxnLst/>
            <a:rect l="0" t="0" r="0" b="0"/>
            <a:pathLst>
              <a:path w="241103" h="142876">
                <a:moveTo>
                  <a:pt x="241102" y="0"/>
                </a:moveTo>
                <a:lnTo>
                  <a:pt x="203179" y="14222"/>
                </a:lnTo>
                <a:lnTo>
                  <a:pt x="184070" y="22380"/>
                </a:lnTo>
                <a:lnTo>
                  <a:pt x="141671" y="42027"/>
                </a:lnTo>
                <a:lnTo>
                  <a:pt x="121237" y="53815"/>
                </a:lnTo>
                <a:lnTo>
                  <a:pt x="101660" y="66635"/>
                </a:lnTo>
                <a:lnTo>
                  <a:pt x="82657" y="80142"/>
                </a:lnTo>
                <a:lnTo>
                  <a:pt x="48312" y="105734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Annotation69"/>
          <p:cNvSpPr/>
          <p:nvPr/>
        </p:nvSpPr>
        <p:spPr>
          <a:xfrm>
            <a:off x="252514" y="1669852"/>
            <a:ext cx="764672" cy="234540"/>
          </a:xfrm>
          <a:custGeom>
            <a:avLst/>
            <a:gdLst/>
            <a:ahLst/>
            <a:cxnLst/>
            <a:rect l="0" t="0" r="0" b="0"/>
            <a:pathLst>
              <a:path w="764672" h="234540">
                <a:moveTo>
                  <a:pt x="15377" y="0"/>
                </a:moveTo>
                <a:lnTo>
                  <a:pt x="5896" y="23702"/>
                </a:lnTo>
                <a:lnTo>
                  <a:pt x="3103" y="36637"/>
                </a:lnTo>
                <a:lnTo>
                  <a:pt x="1241" y="51213"/>
                </a:lnTo>
                <a:lnTo>
                  <a:pt x="0" y="66884"/>
                </a:lnTo>
                <a:lnTo>
                  <a:pt x="165" y="82292"/>
                </a:lnTo>
                <a:lnTo>
                  <a:pt x="1266" y="97526"/>
                </a:lnTo>
                <a:lnTo>
                  <a:pt x="2993" y="112642"/>
                </a:lnTo>
                <a:lnTo>
                  <a:pt x="7121" y="126688"/>
                </a:lnTo>
                <a:lnTo>
                  <a:pt x="12850" y="140021"/>
                </a:lnTo>
                <a:lnTo>
                  <a:pt x="19645" y="152878"/>
                </a:lnTo>
                <a:lnTo>
                  <a:pt x="29136" y="165419"/>
                </a:lnTo>
                <a:lnTo>
                  <a:pt x="40425" y="177748"/>
                </a:lnTo>
                <a:lnTo>
                  <a:pt x="52911" y="189936"/>
                </a:lnTo>
                <a:lnTo>
                  <a:pt x="67189" y="200045"/>
                </a:lnTo>
                <a:lnTo>
                  <a:pt x="82660" y="208770"/>
                </a:lnTo>
                <a:lnTo>
                  <a:pt x="98928" y="216570"/>
                </a:lnTo>
                <a:lnTo>
                  <a:pt x="117710" y="222763"/>
                </a:lnTo>
                <a:lnTo>
                  <a:pt x="138169" y="227883"/>
                </a:lnTo>
                <a:lnTo>
                  <a:pt x="159746" y="232289"/>
                </a:lnTo>
                <a:lnTo>
                  <a:pt x="182068" y="234234"/>
                </a:lnTo>
                <a:lnTo>
                  <a:pt x="204887" y="234539"/>
                </a:lnTo>
                <a:lnTo>
                  <a:pt x="252401" y="233224"/>
                </a:lnTo>
                <a:lnTo>
                  <a:pt x="303283" y="232639"/>
                </a:lnTo>
                <a:lnTo>
                  <a:pt x="329353" y="230499"/>
                </a:lnTo>
                <a:lnTo>
                  <a:pt x="355663" y="227087"/>
                </a:lnTo>
                <a:lnTo>
                  <a:pt x="382133" y="222829"/>
                </a:lnTo>
                <a:lnTo>
                  <a:pt x="408709" y="217013"/>
                </a:lnTo>
                <a:lnTo>
                  <a:pt x="435356" y="210160"/>
                </a:lnTo>
                <a:lnTo>
                  <a:pt x="462050" y="202614"/>
                </a:lnTo>
                <a:lnTo>
                  <a:pt x="515523" y="186293"/>
                </a:lnTo>
                <a:lnTo>
                  <a:pt x="542284" y="177773"/>
                </a:lnTo>
                <a:lnTo>
                  <a:pt x="593185" y="160369"/>
                </a:lnTo>
                <a:lnTo>
                  <a:pt x="617871" y="151561"/>
                </a:lnTo>
                <a:lnTo>
                  <a:pt x="640282" y="141720"/>
                </a:lnTo>
                <a:lnTo>
                  <a:pt x="661175" y="131191"/>
                </a:lnTo>
                <a:lnTo>
                  <a:pt x="698281" y="110893"/>
                </a:lnTo>
                <a:lnTo>
                  <a:pt x="728002" y="95257"/>
                </a:lnTo>
                <a:lnTo>
                  <a:pt x="739499" y="88309"/>
                </a:lnTo>
                <a:lnTo>
                  <a:pt x="749149" y="81693"/>
                </a:lnTo>
                <a:lnTo>
                  <a:pt x="757565" y="75298"/>
                </a:lnTo>
                <a:lnTo>
                  <a:pt x="762185" y="70042"/>
                </a:lnTo>
                <a:lnTo>
                  <a:pt x="764272" y="65546"/>
                </a:lnTo>
                <a:lnTo>
                  <a:pt x="764671" y="61556"/>
                </a:lnTo>
                <a:lnTo>
                  <a:pt x="761961" y="59889"/>
                </a:lnTo>
                <a:lnTo>
                  <a:pt x="757178" y="59770"/>
                </a:lnTo>
                <a:lnTo>
                  <a:pt x="738681" y="62507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Annotation70"/>
          <p:cNvSpPr/>
          <p:nvPr/>
        </p:nvSpPr>
        <p:spPr>
          <a:xfrm>
            <a:off x="5501764" y="4911728"/>
            <a:ext cx="240026" cy="204970"/>
          </a:xfrm>
          <a:custGeom>
            <a:avLst/>
            <a:gdLst/>
            <a:ahLst/>
            <a:cxnLst/>
            <a:rect l="0" t="0" r="0" b="0"/>
            <a:pathLst>
              <a:path w="240026" h="204970">
                <a:moveTo>
                  <a:pt x="132868" y="17459"/>
                </a:moveTo>
                <a:lnTo>
                  <a:pt x="128128" y="12719"/>
                </a:lnTo>
                <a:lnTo>
                  <a:pt x="125739" y="11322"/>
                </a:lnTo>
                <a:lnTo>
                  <a:pt x="120440" y="9771"/>
                </a:lnTo>
                <a:lnTo>
                  <a:pt x="118630" y="8365"/>
                </a:lnTo>
                <a:lnTo>
                  <a:pt x="117422" y="6435"/>
                </a:lnTo>
                <a:lnTo>
                  <a:pt x="116618" y="4157"/>
                </a:lnTo>
                <a:lnTo>
                  <a:pt x="115090" y="2638"/>
                </a:lnTo>
                <a:lnTo>
                  <a:pt x="113079" y="1625"/>
                </a:lnTo>
                <a:lnTo>
                  <a:pt x="107462" y="0"/>
                </a:lnTo>
                <a:lnTo>
                  <a:pt x="104048" y="2423"/>
                </a:lnTo>
                <a:lnTo>
                  <a:pt x="98231" y="7800"/>
                </a:lnTo>
                <a:lnTo>
                  <a:pt x="89032" y="16804"/>
                </a:lnTo>
                <a:lnTo>
                  <a:pt x="83800" y="22975"/>
                </a:lnTo>
                <a:lnTo>
                  <a:pt x="78328" y="30067"/>
                </a:lnTo>
                <a:lnTo>
                  <a:pt x="50547" y="67575"/>
                </a:lnTo>
                <a:lnTo>
                  <a:pt x="43261" y="78651"/>
                </a:lnTo>
                <a:lnTo>
                  <a:pt x="36420" y="90004"/>
                </a:lnTo>
                <a:lnTo>
                  <a:pt x="29874" y="101541"/>
                </a:lnTo>
                <a:lnTo>
                  <a:pt x="23526" y="112209"/>
                </a:lnTo>
                <a:lnTo>
                  <a:pt x="11181" y="132000"/>
                </a:lnTo>
                <a:lnTo>
                  <a:pt x="7095" y="141445"/>
                </a:lnTo>
                <a:lnTo>
                  <a:pt x="4371" y="150718"/>
                </a:lnTo>
                <a:lnTo>
                  <a:pt x="2555" y="159877"/>
                </a:lnTo>
                <a:lnTo>
                  <a:pt x="1344" y="166974"/>
                </a:lnTo>
                <a:lnTo>
                  <a:pt x="538" y="172698"/>
                </a:lnTo>
                <a:lnTo>
                  <a:pt x="0" y="177507"/>
                </a:lnTo>
                <a:lnTo>
                  <a:pt x="633" y="181705"/>
                </a:lnTo>
                <a:lnTo>
                  <a:pt x="2047" y="185495"/>
                </a:lnTo>
                <a:lnTo>
                  <a:pt x="3982" y="189015"/>
                </a:lnTo>
                <a:lnTo>
                  <a:pt x="6265" y="192353"/>
                </a:lnTo>
                <a:lnTo>
                  <a:pt x="11447" y="198708"/>
                </a:lnTo>
                <a:lnTo>
                  <a:pt x="15209" y="200800"/>
                </a:lnTo>
                <a:lnTo>
                  <a:pt x="19703" y="202195"/>
                </a:lnTo>
                <a:lnTo>
                  <a:pt x="24683" y="203124"/>
                </a:lnTo>
                <a:lnTo>
                  <a:pt x="30979" y="203744"/>
                </a:lnTo>
                <a:lnTo>
                  <a:pt x="38153" y="204157"/>
                </a:lnTo>
                <a:lnTo>
                  <a:pt x="45912" y="204432"/>
                </a:lnTo>
                <a:lnTo>
                  <a:pt x="75795" y="204820"/>
                </a:lnTo>
                <a:lnTo>
                  <a:pt x="162160" y="204969"/>
                </a:lnTo>
                <a:lnTo>
                  <a:pt x="178193" y="203981"/>
                </a:lnTo>
                <a:lnTo>
                  <a:pt x="193843" y="202331"/>
                </a:lnTo>
                <a:lnTo>
                  <a:pt x="240025" y="196053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Annotation71"/>
          <p:cNvSpPr/>
          <p:nvPr/>
        </p:nvSpPr>
        <p:spPr>
          <a:xfrm>
            <a:off x="5904296" y="4964906"/>
            <a:ext cx="132173" cy="97917"/>
          </a:xfrm>
          <a:custGeom>
            <a:avLst/>
            <a:gdLst/>
            <a:ahLst/>
            <a:cxnLst/>
            <a:rect l="0" t="0" r="0" b="0"/>
            <a:pathLst>
              <a:path w="132173" h="97917">
                <a:moveTo>
                  <a:pt x="60735" y="0"/>
                </a:moveTo>
                <a:lnTo>
                  <a:pt x="43565" y="0"/>
                </a:lnTo>
                <a:lnTo>
                  <a:pt x="39367" y="992"/>
                </a:lnTo>
                <a:lnTo>
                  <a:pt x="35576" y="2645"/>
                </a:lnTo>
                <a:lnTo>
                  <a:pt x="32056" y="4740"/>
                </a:lnTo>
                <a:lnTo>
                  <a:pt x="28717" y="7129"/>
                </a:lnTo>
                <a:lnTo>
                  <a:pt x="25499" y="9714"/>
                </a:lnTo>
                <a:lnTo>
                  <a:pt x="22362" y="12429"/>
                </a:lnTo>
                <a:lnTo>
                  <a:pt x="19278" y="17216"/>
                </a:lnTo>
                <a:lnTo>
                  <a:pt x="16229" y="23383"/>
                </a:lnTo>
                <a:lnTo>
                  <a:pt x="13205" y="30472"/>
                </a:lnTo>
                <a:lnTo>
                  <a:pt x="7199" y="43639"/>
                </a:lnTo>
                <a:lnTo>
                  <a:pt x="4208" y="49929"/>
                </a:lnTo>
                <a:lnTo>
                  <a:pt x="2215" y="56106"/>
                </a:lnTo>
                <a:lnTo>
                  <a:pt x="886" y="62209"/>
                </a:lnTo>
                <a:lnTo>
                  <a:pt x="0" y="68262"/>
                </a:lnTo>
                <a:lnTo>
                  <a:pt x="401" y="74281"/>
                </a:lnTo>
                <a:lnTo>
                  <a:pt x="1661" y="80278"/>
                </a:lnTo>
                <a:lnTo>
                  <a:pt x="3493" y="86261"/>
                </a:lnTo>
                <a:lnTo>
                  <a:pt x="6699" y="90249"/>
                </a:lnTo>
                <a:lnTo>
                  <a:pt x="10820" y="92909"/>
                </a:lnTo>
                <a:lnTo>
                  <a:pt x="15552" y="94681"/>
                </a:lnTo>
                <a:lnTo>
                  <a:pt x="21684" y="95863"/>
                </a:lnTo>
                <a:lnTo>
                  <a:pt x="28748" y="96651"/>
                </a:lnTo>
                <a:lnTo>
                  <a:pt x="36434" y="97176"/>
                </a:lnTo>
                <a:lnTo>
                  <a:pt x="44535" y="97526"/>
                </a:lnTo>
                <a:lnTo>
                  <a:pt x="61472" y="97916"/>
                </a:lnTo>
                <a:lnTo>
                  <a:pt x="70156" y="97027"/>
                </a:lnTo>
                <a:lnTo>
                  <a:pt x="78922" y="95442"/>
                </a:lnTo>
                <a:lnTo>
                  <a:pt x="87743" y="93394"/>
                </a:lnTo>
                <a:lnTo>
                  <a:pt x="95608" y="91036"/>
                </a:lnTo>
                <a:lnTo>
                  <a:pt x="102835" y="88472"/>
                </a:lnTo>
                <a:lnTo>
                  <a:pt x="109638" y="85770"/>
                </a:lnTo>
                <a:lnTo>
                  <a:pt x="115164" y="81985"/>
                </a:lnTo>
                <a:lnTo>
                  <a:pt x="119842" y="77477"/>
                </a:lnTo>
                <a:lnTo>
                  <a:pt x="123952" y="72487"/>
                </a:lnTo>
                <a:lnTo>
                  <a:pt x="126692" y="68169"/>
                </a:lnTo>
                <a:lnTo>
                  <a:pt x="128519" y="64297"/>
                </a:lnTo>
                <a:lnTo>
                  <a:pt x="129737" y="60725"/>
                </a:lnTo>
                <a:lnTo>
                  <a:pt x="129556" y="57350"/>
                </a:lnTo>
                <a:lnTo>
                  <a:pt x="128444" y="54108"/>
                </a:lnTo>
                <a:lnTo>
                  <a:pt x="126710" y="50955"/>
                </a:lnTo>
                <a:lnTo>
                  <a:pt x="119530" y="37036"/>
                </a:lnTo>
                <a:lnTo>
                  <a:pt x="115807" y="33620"/>
                </a:lnTo>
                <a:lnTo>
                  <a:pt x="111340" y="31343"/>
                </a:lnTo>
                <a:lnTo>
                  <a:pt x="106378" y="29826"/>
                </a:lnTo>
                <a:lnTo>
                  <a:pt x="102078" y="27821"/>
                </a:lnTo>
                <a:lnTo>
                  <a:pt x="98219" y="25492"/>
                </a:lnTo>
                <a:lnTo>
                  <a:pt x="94654" y="22948"/>
                </a:lnTo>
                <a:lnTo>
                  <a:pt x="91286" y="21252"/>
                </a:lnTo>
                <a:lnTo>
                  <a:pt x="88046" y="20121"/>
                </a:lnTo>
                <a:lnTo>
                  <a:pt x="80462" y="18306"/>
                </a:lnTo>
                <a:lnTo>
                  <a:pt x="80831" y="18157"/>
                </a:lnTo>
                <a:lnTo>
                  <a:pt x="83888" y="17992"/>
                </a:lnTo>
                <a:lnTo>
                  <a:pt x="95928" y="17899"/>
                </a:lnTo>
                <a:lnTo>
                  <a:pt x="102056" y="16893"/>
                </a:lnTo>
                <a:lnTo>
                  <a:pt x="109118" y="15231"/>
                </a:lnTo>
                <a:lnTo>
                  <a:pt x="132172" y="893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Annotation72"/>
          <p:cNvSpPr/>
          <p:nvPr/>
        </p:nvSpPr>
        <p:spPr>
          <a:xfrm>
            <a:off x="6230219" y="4929187"/>
            <a:ext cx="225946" cy="97692"/>
          </a:xfrm>
          <a:custGeom>
            <a:avLst/>
            <a:gdLst/>
            <a:ahLst/>
            <a:cxnLst/>
            <a:rect l="0" t="0" r="0" b="0"/>
            <a:pathLst>
              <a:path w="225946" h="97692">
                <a:moveTo>
                  <a:pt x="83070" y="0"/>
                </a:moveTo>
                <a:lnTo>
                  <a:pt x="83070" y="4740"/>
                </a:lnTo>
                <a:lnTo>
                  <a:pt x="81086" y="7129"/>
                </a:lnTo>
                <a:lnTo>
                  <a:pt x="77778" y="9714"/>
                </a:lnTo>
                <a:lnTo>
                  <a:pt x="73589" y="12429"/>
                </a:lnTo>
                <a:lnTo>
                  <a:pt x="68812" y="16223"/>
                </a:lnTo>
                <a:lnTo>
                  <a:pt x="63643" y="20738"/>
                </a:lnTo>
                <a:lnTo>
                  <a:pt x="58212" y="25731"/>
                </a:lnTo>
                <a:lnTo>
                  <a:pt x="51616" y="31045"/>
                </a:lnTo>
                <a:lnTo>
                  <a:pt x="44241" y="36572"/>
                </a:lnTo>
                <a:lnTo>
                  <a:pt x="36348" y="42241"/>
                </a:lnTo>
                <a:lnTo>
                  <a:pt x="29102" y="48004"/>
                </a:lnTo>
                <a:lnTo>
                  <a:pt x="22287" y="53831"/>
                </a:lnTo>
                <a:lnTo>
                  <a:pt x="10414" y="64605"/>
                </a:lnTo>
                <a:lnTo>
                  <a:pt x="1830" y="72700"/>
                </a:lnTo>
                <a:lnTo>
                  <a:pt x="137" y="76248"/>
                </a:lnTo>
                <a:lnTo>
                  <a:pt x="0" y="79606"/>
                </a:lnTo>
                <a:lnTo>
                  <a:pt x="901" y="82837"/>
                </a:lnTo>
                <a:lnTo>
                  <a:pt x="3486" y="85982"/>
                </a:lnTo>
                <a:lnTo>
                  <a:pt x="7194" y="89071"/>
                </a:lnTo>
                <a:lnTo>
                  <a:pt x="11650" y="92123"/>
                </a:lnTo>
                <a:lnTo>
                  <a:pt x="17597" y="94158"/>
                </a:lnTo>
                <a:lnTo>
                  <a:pt x="24538" y="95514"/>
                </a:lnTo>
                <a:lnTo>
                  <a:pt x="32143" y="96419"/>
                </a:lnTo>
                <a:lnTo>
                  <a:pt x="41181" y="97021"/>
                </a:lnTo>
                <a:lnTo>
                  <a:pt x="51175" y="97423"/>
                </a:lnTo>
                <a:lnTo>
                  <a:pt x="61807" y="97691"/>
                </a:lnTo>
                <a:lnTo>
                  <a:pt x="73856" y="96877"/>
                </a:lnTo>
                <a:lnTo>
                  <a:pt x="86849" y="95342"/>
                </a:lnTo>
                <a:lnTo>
                  <a:pt x="100472" y="93328"/>
                </a:lnTo>
                <a:lnTo>
                  <a:pt x="115507" y="90000"/>
                </a:lnTo>
                <a:lnTo>
                  <a:pt x="131483" y="85797"/>
                </a:lnTo>
                <a:lnTo>
                  <a:pt x="148088" y="81011"/>
                </a:lnTo>
                <a:lnTo>
                  <a:pt x="164119" y="75835"/>
                </a:lnTo>
                <a:lnTo>
                  <a:pt x="179766" y="70401"/>
                </a:lnTo>
                <a:lnTo>
                  <a:pt x="225945" y="53578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Annotation73"/>
          <p:cNvSpPr/>
          <p:nvPr/>
        </p:nvSpPr>
        <p:spPr>
          <a:xfrm>
            <a:off x="6581180" y="4857750"/>
            <a:ext cx="125016" cy="133946"/>
          </a:xfrm>
          <a:custGeom>
            <a:avLst/>
            <a:gdLst/>
            <a:ahLst/>
            <a:cxnLst/>
            <a:rect l="0" t="0" r="0" b="0"/>
            <a:pathLst>
              <a:path w="125016" h="133946">
                <a:moveTo>
                  <a:pt x="125015" y="0"/>
                </a:moveTo>
                <a:lnTo>
                  <a:pt x="117327" y="0"/>
                </a:lnTo>
                <a:lnTo>
                  <a:pt x="114928" y="992"/>
                </a:lnTo>
                <a:lnTo>
                  <a:pt x="111345" y="2645"/>
                </a:lnTo>
                <a:lnTo>
                  <a:pt x="106972" y="4740"/>
                </a:lnTo>
                <a:lnTo>
                  <a:pt x="102072" y="8121"/>
                </a:lnTo>
                <a:lnTo>
                  <a:pt x="96822" y="12359"/>
                </a:lnTo>
                <a:lnTo>
                  <a:pt x="91337" y="17169"/>
                </a:lnTo>
                <a:lnTo>
                  <a:pt x="84703" y="22360"/>
                </a:lnTo>
                <a:lnTo>
                  <a:pt x="77304" y="27805"/>
                </a:lnTo>
                <a:lnTo>
                  <a:pt x="69395" y="33419"/>
                </a:lnTo>
                <a:lnTo>
                  <a:pt x="61146" y="40139"/>
                </a:lnTo>
                <a:lnTo>
                  <a:pt x="52671" y="47595"/>
                </a:lnTo>
                <a:lnTo>
                  <a:pt x="44044" y="55543"/>
                </a:lnTo>
                <a:lnTo>
                  <a:pt x="36308" y="63817"/>
                </a:lnTo>
                <a:lnTo>
                  <a:pt x="29165" y="72310"/>
                </a:lnTo>
                <a:lnTo>
                  <a:pt x="22420" y="80949"/>
                </a:lnTo>
                <a:lnTo>
                  <a:pt x="16931" y="89684"/>
                </a:lnTo>
                <a:lnTo>
                  <a:pt x="12279" y="98485"/>
                </a:lnTo>
                <a:lnTo>
                  <a:pt x="8185" y="107328"/>
                </a:lnTo>
                <a:lnTo>
                  <a:pt x="5457" y="114216"/>
                </a:lnTo>
                <a:lnTo>
                  <a:pt x="3638" y="119800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Annotation74"/>
          <p:cNvSpPr/>
          <p:nvPr/>
        </p:nvSpPr>
        <p:spPr>
          <a:xfrm>
            <a:off x="6679023" y="4867921"/>
            <a:ext cx="277205" cy="131292"/>
          </a:xfrm>
          <a:custGeom>
            <a:avLst/>
            <a:gdLst/>
            <a:ahLst/>
            <a:cxnLst/>
            <a:rect l="0" t="0" r="0" b="0"/>
            <a:pathLst>
              <a:path w="277205" h="131292">
                <a:moveTo>
                  <a:pt x="152188" y="7688"/>
                </a:moveTo>
                <a:lnTo>
                  <a:pt x="156928" y="2948"/>
                </a:lnTo>
                <a:lnTo>
                  <a:pt x="157333" y="1551"/>
                </a:lnTo>
                <a:lnTo>
                  <a:pt x="156610" y="621"/>
                </a:lnTo>
                <a:lnTo>
                  <a:pt x="155136" y="0"/>
                </a:lnTo>
                <a:lnTo>
                  <a:pt x="153161" y="578"/>
                </a:lnTo>
                <a:lnTo>
                  <a:pt x="148321" y="3867"/>
                </a:lnTo>
                <a:lnTo>
                  <a:pt x="142664" y="6133"/>
                </a:lnTo>
                <a:lnTo>
                  <a:pt x="134925" y="8636"/>
                </a:lnTo>
                <a:lnTo>
                  <a:pt x="125797" y="11296"/>
                </a:lnTo>
                <a:lnTo>
                  <a:pt x="115742" y="15055"/>
                </a:lnTo>
                <a:lnTo>
                  <a:pt x="105070" y="19545"/>
                </a:lnTo>
                <a:lnTo>
                  <a:pt x="93987" y="24522"/>
                </a:lnTo>
                <a:lnTo>
                  <a:pt x="81637" y="30817"/>
                </a:lnTo>
                <a:lnTo>
                  <a:pt x="68443" y="37990"/>
                </a:lnTo>
                <a:lnTo>
                  <a:pt x="54686" y="45749"/>
                </a:lnTo>
                <a:lnTo>
                  <a:pt x="43530" y="53898"/>
                </a:lnTo>
                <a:lnTo>
                  <a:pt x="34108" y="62307"/>
                </a:lnTo>
                <a:lnTo>
                  <a:pt x="4729" y="92450"/>
                </a:lnTo>
                <a:lnTo>
                  <a:pt x="1296" y="97931"/>
                </a:lnTo>
                <a:lnTo>
                  <a:pt x="0" y="102576"/>
                </a:lnTo>
                <a:lnTo>
                  <a:pt x="127" y="106666"/>
                </a:lnTo>
                <a:lnTo>
                  <a:pt x="3189" y="110384"/>
                </a:lnTo>
                <a:lnTo>
                  <a:pt x="8208" y="113856"/>
                </a:lnTo>
                <a:lnTo>
                  <a:pt x="14529" y="117162"/>
                </a:lnTo>
                <a:lnTo>
                  <a:pt x="23704" y="119366"/>
                </a:lnTo>
                <a:lnTo>
                  <a:pt x="34783" y="120836"/>
                </a:lnTo>
                <a:lnTo>
                  <a:pt x="47128" y="121815"/>
                </a:lnTo>
                <a:lnTo>
                  <a:pt x="61312" y="123460"/>
                </a:lnTo>
                <a:lnTo>
                  <a:pt x="92947" y="127935"/>
                </a:lnTo>
                <a:lnTo>
                  <a:pt x="112694" y="129524"/>
                </a:lnTo>
                <a:lnTo>
                  <a:pt x="134788" y="130584"/>
                </a:lnTo>
                <a:lnTo>
                  <a:pt x="158447" y="131291"/>
                </a:lnTo>
                <a:lnTo>
                  <a:pt x="182158" y="130770"/>
                </a:lnTo>
                <a:lnTo>
                  <a:pt x="205902" y="129430"/>
                </a:lnTo>
                <a:lnTo>
                  <a:pt x="277204" y="123774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Annotation75"/>
          <p:cNvSpPr/>
          <p:nvPr/>
        </p:nvSpPr>
        <p:spPr>
          <a:xfrm>
            <a:off x="7116961" y="4955976"/>
            <a:ext cx="98228" cy="8931"/>
          </a:xfrm>
          <a:custGeom>
            <a:avLst/>
            <a:gdLst/>
            <a:ahLst/>
            <a:cxnLst/>
            <a:rect l="0" t="0" r="0" b="0"/>
            <a:pathLst>
              <a:path w="98228" h="8931">
                <a:moveTo>
                  <a:pt x="98227" y="0"/>
                </a:moveTo>
                <a:lnTo>
                  <a:pt x="93486" y="4740"/>
                </a:lnTo>
                <a:lnTo>
                  <a:pt x="88120" y="6137"/>
                </a:lnTo>
                <a:lnTo>
                  <a:pt x="80575" y="7068"/>
                </a:lnTo>
                <a:lnTo>
                  <a:pt x="71576" y="7689"/>
                </a:lnTo>
                <a:lnTo>
                  <a:pt x="59623" y="8103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Annotation76"/>
          <p:cNvSpPr/>
          <p:nvPr/>
        </p:nvSpPr>
        <p:spPr>
          <a:xfrm>
            <a:off x="5393531" y="5072062"/>
            <a:ext cx="1777009" cy="125017"/>
          </a:xfrm>
          <a:custGeom>
            <a:avLst/>
            <a:gdLst/>
            <a:ahLst/>
            <a:cxnLst/>
            <a:rect l="0" t="0" r="0" b="0"/>
            <a:pathLst>
              <a:path w="1777009" h="125017">
                <a:moveTo>
                  <a:pt x="0" y="125016"/>
                </a:moveTo>
                <a:lnTo>
                  <a:pt x="9481" y="125016"/>
                </a:lnTo>
                <a:lnTo>
                  <a:pt x="19427" y="122371"/>
                </a:lnTo>
                <a:lnTo>
                  <a:pt x="24857" y="120276"/>
                </a:lnTo>
                <a:lnTo>
                  <a:pt x="34431" y="117887"/>
                </a:lnTo>
                <a:lnTo>
                  <a:pt x="46766" y="115302"/>
                </a:lnTo>
                <a:lnTo>
                  <a:pt x="60943" y="112587"/>
                </a:lnTo>
                <a:lnTo>
                  <a:pt x="79324" y="109784"/>
                </a:lnTo>
                <a:lnTo>
                  <a:pt x="222370" y="90464"/>
                </a:lnTo>
                <a:lnTo>
                  <a:pt x="262348" y="86106"/>
                </a:lnTo>
                <a:lnTo>
                  <a:pt x="549398" y="59591"/>
                </a:lnTo>
                <a:lnTo>
                  <a:pt x="713669" y="48525"/>
                </a:lnTo>
                <a:lnTo>
                  <a:pt x="1171612" y="23848"/>
                </a:lnTo>
                <a:lnTo>
                  <a:pt x="1288009" y="20521"/>
                </a:lnTo>
                <a:lnTo>
                  <a:pt x="1519681" y="18386"/>
                </a:lnTo>
                <a:lnTo>
                  <a:pt x="1573707" y="16226"/>
                </a:lnTo>
                <a:lnTo>
                  <a:pt x="1625598" y="12802"/>
                </a:lnTo>
                <a:lnTo>
                  <a:pt x="1777008" y="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44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Hardware Primitive: Test and Set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762000"/>
            <a:ext cx="8686800" cy="990600"/>
          </a:xfrm>
        </p:spPr>
        <p:txBody>
          <a:bodyPr/>
          <a:lstStyle/>
          <a:p>
            <a:r>
              <a:rPr lang="en-US" sz="2400" dirty="0" smtClean="0">
                <a:solidFill>
                  <a:schemeClr val="accent1"/>
                </a:solidFill>
              </a:rPr>
              <a:t>Test-and-set is a typical way to achieve synchronization when only one processor is allowed to access a critical section. </a:t>
            </a:r>
          </a:p>
          <a:p>
            <a:endParaRPr lang="en-US" sz="2400" dirty="0" smtClean="0">
              <a:solidFill>
                <a:schemeClr val="accent1"/>
              </a:solidFill>
            </a:endParaRPr>
          </a:p>
          <a:p>
            <a:pPr marL="1371600">
              <a:spcBef>
                <a:spcPts val="0"/>
              </a:spcBef>
            </a:pP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28800" y="1600200"/>
            <a:ext cx="5410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Hardware atomic equivalent </a:t>
            </a:r>
            <a:r>
              <a:rPr lang="en-US" sz="2800" dirty="0" smtClean="0">
                <a:solidFill>
                  <a:schemeClr val="bg1"/>
                </a:solidFill>
              </a:rPr>
              <a:t>of…</a:t>
            </a:r>
          </a:p>
          <a:p>
            <a:r>
              <a:rPr lang="en-US" sz="2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test_and_set</a:t>
            </a:r>
            <a:r>
              <a:rPr lang="en-US" sz="2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*m) </a:t>
            </a:r>
            <a:r>
              <a:rPr lang="en-US" sz="2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old </a:t>
            </a:r>
            <a:r>
              <a:rPr lang="en-US" sz="2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 *m</a:t>
            </a:r>
            <a:r>
              <a:rPr lang="en-US" sz="2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*</a:t>
            </a:r>
            <a:r>
              <a:rPr lang="en-US" sz="2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 = </a:t>
            </a:r>
            <a:r>
              <a:rPr lang="en-US" sz="2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1;</a:t>
            </a:r>
          </a:p>
          <a:p>
            <a:r>
              <a:rPr lang="en-US" sz="2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2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old</a:t>
            </a:r>
            <a:r>
              <a:rPr lang="en-US" sz="2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3733800"/>
            <a:ext cx="8379666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If return value is 0, then you succeeded in acquiring the test-and-set.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If </a:t>
            </a:r>
            <a:r>
              <a:rPr lang="en-US" sz="2200" dirty="0">
                <a:solidFill>
                  <a:schemeClr val="bg1"/>
                </a:solidFill>
              </a:rPr>
              <a:t>return value is non-0, then you did not succeed.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How </a:t>
            </a:r>
            <a:r>
              <a:rPr lang="en-US" sz="2200" dirty="0">
                <a:solidFill>
                  <a:schemeClr val="bg1"/>
                </a:solidFill>
              </a:rPr>
              <a:t>do you "unlock" a test-and-set</a:t>
            </a:r>
            <a:r>
              <a:rPr lang="en-US" sz="2200" dirty="0" smtClean="0">
                <a:solidFill>
                  <a:schemeClr val="bg1"/>
                </a:solidFill>
              </a:rPr>
              <a:t>?</a:t>
            </a:r>
          </a:p>
          <a:p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smtClean="0">
                <a:solidFill>
                  <a:schemeClr val="bg1"/>
                </a:solidFill>
              </a:rPr>
              <a:t>    Test-and-set </a:t>
            </a:r>
            <a:r>
              <a:rPr lang="en-US" sz="2200" dirty="0">
                <a:solidFill>
                  <a:schemeClr val="bg1"/>
                </a:solidFill>
              </a:rPr>
              <a:t>on Intel: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          </a:t>
            </a:r>
            <a:r>
              <a:rPr lang="en-US" sz="2200" dirty="0" err="1" smtClean="0">
                <a:solidFill>
                  <a:schemeClr val="bg1"/>
                </a:solidFill>
              </a:rPr>
              <a:t>xchg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dest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en-US" sz="2200" dirty="0" err="1" smtClean="0">
                <a:solidFill>
                  <a:schemeClr val="bg1"/>
                </a:solidFill>
              </a:rPr>
              <a:t>src</a:t>
            </a:r>
            <a:endParaRPr lang="en-US" sz="2200" dirty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Exchanges </a:t>
            </a:r>
            <a:r>
              <a:rPr lang="en-US" sz="2200" dirty="0">
                <a:solidFill>
                  <a:schemeClr val="bg1"/>
                </a:solidFill>
              </a:rPr>
              <a:t>destination and source.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How </a:t>
            </a:r>
            <a:r>
              <a:rPr lang="en-US" sz="2200" dirty="0">
                <a:solidFill>
                  <a:schemeClr val="bg1"/>
                </a:solidFill>
              </a:rPr>
              <a:t>do you use it?</a:t>
            </a:r>
            <a:endParaRPr lang="en-US" sz="2200" dirty="0" smtClean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439446" y="2419946"/>
            <a:ext cx="3677391" cy="982266"/>
            <a:chOff x="2439446" y="2419946"/>
            <a:chExt cx="3677391" cy="982266"/>
          </a:xfrm>
        </p:grpSpPr>
        <p:sp>
          <p:nvSpPr>
            <p:cNvPr id="4" name="SMARTInkAnnotation0"/>
            <p:cNvSpPr/>
            <p:nvPr/>
          </p:nvSpPr>
          <p:spPr>
            <a:xfrm>
              <a:off x="4732734" y="2419946"/>
              <a:ext cx="1384103" cy="8930"/>
            </a:xfrm>
            <a:custGeom>
              <a:avLst/>
              <a:gdLst/>
              <a:ahLst/>
              <a:cxnLst/>
              <a:rect l="0" t="0" r="0" b="0"/>
              <a:pathLst>
                <a:path w="1384103" h="8930">
                  <a:moveTo>
                    <a:pt x="0" y="8929"/>
                  </a:moveTo>
                  <a:lnTo>
                    <a:pt x="0" y="108"/>
                  </a:lnTo>
                  <a:lnTo>
                    <a:pt x="33679" y="0"/>
                  </a:lnTo>
                  <a:lnTo>
                    <a:pt x="39320" y="992"/>
                  </a:lnTo>
                  <a:lnTo>
                    <a:pt x="45065" y="2645"/>
                  </a:lnTo>
                  <a:lnTo>
                    <a:pt x="50879" y="4740"/>
                  </a:lnTo>
                  <a:lnTo>
                    <a:pt x="59716" y="6136"/>
                  </a:lnTo>
                  <a:lnTo>
                    <a:pt x="70569" y="7067"/>
                  </a:lnTo>
                  <a:lnTo>
                    <a:pt x="82765" y="7687"/>
                  </a:lnTo>
                  <a:lnTo>
                    <a:pt x="109544" y="8377"/>
                  </a:lnTo>
                  <a:lnTo>
                    <a:pt x="1384102" y="8929"/>
                  </a:lnTo>
                </a:path>
              </a:pathLst>
            </a:custGeom>
            <a:ln w="38100" cap="flat" cmpd="sng" algn="ctr">
              <a:solidFill>
                <a:srgbClr val="FFD7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Annotation1"/>
            <p:cNvSpPr/>
            <p:nvPr/>
          </p:nvSpPr>
          <p:spPr>
            <a:xfrm>
              <a:off x="3598664" y="2732484"/>
              <a:ext cx="651868" cy="17861"/>
            </a:xfrm>
            <a:custGeom>
              <a:avLst/>
              <a:gdLst/>
              <a:ahLst/>
              <a:cxnLst/>
              <a:rect l="0" t="0" r="0" b="0"/>
              <a:pathLst>
                <a:path w="651868" h="17861">
                  <a:moveTo>
                    <a:pt x="0" y="17860"/>
                  </a:moveTo>
                  <a:lnTo>
                    <a:pt x="4740" y="13119"/>
                  </a:lnTo>
                  <a:lnTo>
                    <a:pt x="7129" y="11723"/>
                  </a:lnTo>
                  <a:lnTo>
                    <a:pt x="9713" y="10792"/>
                  </a:lnTo>
                  <a:lnTo>
                    <a:pt x="12428" y="10171"/>
                  </a:lnTo>
                  <a:lnTo>
                    <a:pt x="16223" y="9758"/>
                  </a:lnTo>
                  <a:lnTo>
                    <a:pt x="25731" y="9298"/>
                  </a:lnTo>
                  <a:lnTo>
                    <a:pt x="42241" y="9039"/>
                  </a:lnTo>
                  <a:lnTo>
                    <a:pt x="64440" y="8963"/>
                  </a:lnTo>
                  <a:lnTo>
                    <a:pt x="73718" y="9944"/>
                  </a:lnTo>
                  <a:lnTo>
                    <a:pt x="83872" y="11590"/>
                  </a:lnTo>
                  <a:lnTo>
                    <a:pt x="94609" y="13680"/>
                  </a:lnTo>
                  <a:lnTo>
                    <a:pt x="106730" y="15073"/>
                  </a:lnTo>
                  <a:lnTo>
                    <a:pt x="119770" y="16002"/>
                  </a:lnTo>
                  <a:lnTo>
                    <a:pt x="133425" y="16621"/>
                  </a:lnTo>
                  <a:lnTo>
                    <a:pt x="164472" y="17309"/>
                  </a:lnTo>
                  <a:lnTo>
                    <a:pt x="237650" y="17751"/>
                  </a:lnTo>
                  <a:lnTo>
                    <a:pt x="257652" y="16795"/>
                  </a:lnTo>
                  <a:lnTo>
                    <a:pt x="277932" y="15166"/>
                  </a:lnTo>
                  <a:lnTo>
                    <a:pt x="298397" y="13087"/>
                  </a:lnTo>
                  <a:lnTo>
                    <a:pt x="318986" y="11702"/>
                  </a:lnTo>
                  <a:lnTo>
                    <a:pt x="339657" y="10778"/>
                  </a:lnTo>
                  <a:lnTo>
                    <a:pt x="380154" y="9751"/>
                  </a:lnTo>
                  <a:lnTo>
                    <a:pt x="417997" y="9295"/>
                  </a:lnTo>
                  <a:lnTo>
                    <a:pt x="436422" y="8181"/>
                  </a:lnTo>
                  <a:lnTo>
                    <a:pt x="454658" y="6446"/>
                  </a:lnTo>
                  <a:lnTo>
                    <a:pt x="472770" y="4298"/>
                  </a:lnTo>
                  <a:lnTo>
                    <a:pt x="489805" y="2866"/>
                  </a:lnTo>
                  <a:lnTo>
                    <a:pt x="506123" y="1911"/>
                  </a:lnTo>
                  <a:lnTo>
                    <a:pt x="536490" y="849"/>
                  </a:lnTo>
                  <a:lnTo>
                    <a:pt x="585678" y="168"/>
                  </a:lnTo>
                  <a:lnTo>
                    <a:pt x="651867" y="0"/>
                  </a:lnTo>
                </a:path>
              </a:pathLst>
            </a:custGeom>
            <a:ln w="38100" cap="flat" cmpd="sng" algn="ctr">
              <a:solidFill>
                <a:srgbClr val="FFD7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Annotation2"/>
            <p:cNvSpPr/>
            <p:nvPr/>
          </p:nvSpPr>
          <p:spPr>
            <a:xfrm>
              <a:off x="2439446" y="2741417"/>
              <a:ext cx="668086" cy="35717"/>
            </a:xfrm>
            <a:custGeom>
              <a:avLst/>
              <a:gdLst/>
              <a:ahLst/>
              <a:cxnLst/>
              <a:rect l="0" t="0" r="0" b="0"/>
              <a:pathLst>
                <a:path w="668086" h="35717">
                  <a:moveTo>
                    <a:pt x="25148" y="35716"/>
                  </a:moveTo>
                  <a:lnTo>
                    <a:pt x="20407" y="35716"/>
                  </a:lnTo>
                  <a:lnTo>
                    <a:pt x="19011" y="34723"/>
                  </a:lnTo>
                  <a:lnTo>
                    <a:pt x="18080" y="33070"/>
                  </a:lnTo>
                  <a:lnTo>
                    <a:pt x="17459" y="30975"/>
                  </a:lnTo>
                  <a:lnTo>
                    <a:pt x="16054" y="29579"/>
                  </a:lnTo>
                  <a:lnTo>
                    <a:pt x="14124" y="28648"/>
                  </a:lnTo>
                  <a:lnTo>
                    <a:pt x="11845" y="28027"/>
                  </a:lnTo>
                  <a:lnTo>
                    <a:pt x="9334" y="26621"/>
                  </a:lnTo>
                  <a:lnTo>
                    <a:pt x="6668" y="24692"/>
                  </a:lnTo>
                  <a:lnTo>
                    <a:pt x="0" y="19207"/>
                  </a:lnTo>
                  <a:lnTo>
                    <a:pt x="445" y="18756"/>
                  </a:lnTo>
                  <a:lnTo>
                    <a:pt x="3586" y="18256"/>
                  </a:lnTo>
                  <a:lnTo>
                    <a:pt x="5812" y="17131"/>
                  </a:lnTo>
                  <a:lnTo>
                    <a:pt x="8289" y="15388"/>
                  </a:lnTo>
                  <a:lnTo>
                    <a:pt x="10932" y="13234"/>
                  </a:lnTo>
                  <a:lnTo>
                    <a:pt x="14678" y="11798"/>
                  </a:lnTo>
                  <a:lnTo>
                    <a:pt x="19160" y="10841"/>
                  </a:lnTo>
                  <a:lnTo>
                    <a:pt x="29432" y="9778"/>
                  </a:lnTo>
                  <a:lnTo>
                    <a:pt x="48355" y="9179"/>
                  </a:lnTo>
                  <a:lnTo>
                    <a:pt x="223657" y="8928"/>
                  </a:lnTo>
                  <a:lnTo>
                    <a:pt x="240831" y="7935"/>
                  </a:lnTo>
                  <a:lnTo>
                    <a:pt x="258234" y="6281"/>
                  </a:lnTo>
                  <a:lnTo>
                    <a:pt x="275788" y="4187"/>
                  </a:lnTo>
                  <a:lnTo>
                    <a:pt x="293445" y="2790"/>
                  </a:lnTo>
                  <a:lnTo>
                    <a:pt x="311169" y="1859"/>
                  </a:lnTo>
                  <a:lnTo>
                    <a:pt x="346737" y="825"/>
                  </a:lnTo>
                  <a:lnTo>
                    <a:pt x="468993" y="46"/>
                  </a:lnTo>
                  <a:lnTo>
                    <a:pt x="570917" y="0"/>
                  </a:lnTo>
                  <a:lnTo>
                    <a:pt x="582470" y="991"/>
                  </a:lnTo>
                  <a:lnTo>
                    <a:pt x="593149" y="2644"/>
                  </a:lnTo>
                  <a:lnTo>
                    <a:pt x="603245" y="4738"/>
                  </a:lnTo>
                  <a:lnTo>
                    <a:pt x="612952" y="6134"/>
                  </a:lnTo>
                  <a:lnTo>
                    <a:pt x="622400" y="7065"/>
                  </a:lnTo>
                  <a:lnTo>
                    <a:pt x="631675" y="7686"/>
                  </a:lnTo>
                  <a:lnTo>
                    <a:pt x="638851" y="9092"/>
                  </a:lnTo>
                  <a:lnTo>
                    <a:pt x="644627" y="11021"/>
                  </a:lnTo>
                  <a:lnTo>
                    <a:pt x="649470" y="13299"/>
                  </a:lnTo>
                  <a:lnTo>
                    <a:pt x="653691" y="14818"/>
                  </a:lnTo>
                  <a:lnTo>
                    <a:pt x="657496" y="15831"/>
                  </a:lnTo>
                  <a:lnTo>
                    <a:pt x="668085" y="17856"/>
                  </a:lnTo>
                </a:path>
              </a:pathLst>
            </a:custGeom>
            <a:ln w="38100" cap="flat" cmpd="sng" algn="ctr">
              <a:solidFill>
                <a:srgbClr val="FFD7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Annotation3"/>
            <p:cNvSpPr/>
            <p:nvPr/>
          </p:nvSpPr>
          <p:spPr>
            <a:xfrm>
              <a:off x="2500312" y="2946947"/>
              <a:ext cx="1616275" cy="26640"/>
            </a:xfrm>
            <a:custGeom>
              <a:avLst/>
              <a:gdLst/>
              <a:ahLst/>
              <a:cxnLst/>
              <a:rect l="0" t="0" r="0" b="0"/>
              <a:pathLst>
                <a:path w="1616275" h="26640">
                  <a:moveTo>
                    <a:pt x="0" y="26639"/>
                  </a:moveTo>
                  <a:lnTo>
                    <a:pt x="4741" y="26639"/>
                  </a:lnTo>
                  <a:lnTo>
                    <a:pt x="9114" y="25646"/>
                  </a:lnTo>
                  <a:lnTo>
                    <a:pt x="15006" y="23993"/>
                  </a:lnTo>
                  <a:lnTo>
                    <a:pt x="21910" y="21898"/>
                  </a:lnTo>
                  <a:lnTo>
                    <a:pt x="29490" y="20502"/>
                  </a:lnTo>
                  <a:lnTo>
                    <a:pt x="37519" y="19571"/>
                  </a:lnTo>
                  <a:lnTo>
                    <a:pt x="45849" y="18950"/>
                  </a:lnTo>
                  <a:lnTo>
                    <a:pt x="68333" y="18261"/>
                  </a:lnTo>
                  <a:lnTo>
                    <a:pt x="164081" y="17742"/>
                  </a:lnTo>
                  <a:lnTo>
                    <a:pt x="181817" y="18723"/>
                  </a:lnTo>
                  <a:lnTo>
                    <a:pt x="200586" y="20370"/>
                  </a:lnTo>
                  <a:lnTo>
                    <a:pt x="220045" y="22459"/>
                  </a:lnTo>
                  <a:lnTo>
                    <a:pt x="241947" y="23852"/>
                  </a:lnTo>
                  <a:lnTo>
                    <a:pt x="265477" y="24781"/>
                  </a:lnTo>
                  <a:lnTo>
                    <a:pt x="315435" y="25813"/>
                  </a:lnTo>
                  <a:lnTo>
                    <a:pt x="671144" y="26629"/>
                  </a:lnTo>
                  <a:lnTo>
                    <a:pt x="710359" y="25640"/>
                  </a:lnTo>
                  <a:lnTo>
                    <a:pt x="788327" y="21896"/>
                  </a:lnTo>
                  <a:lnTo>
                    <a:pt x="1073869" y="3715"/>
                  </a:lnTo>
                  <a:lnTo>
                    <a:pt x="1153286" y="1568"/>
                  </a:lnTo>
                  <a:lnTo>
                    <a:pt x="1369767" y="0"/>
                  </a:lnTo>
                  <a:lnTo>
                    <a:pt x="1400342" y="943"/>
                  </a:lnTo>
                  <a:lnTo>
                    <a:pt x="1428663" y="2563"/>
                  </a:lnTo>
                  <a:lnTo>
                    <a:pt x="1455481" y="4635"/>
                  </a:lnTo>
                  <a:lnTo>
                    <a:pt x="1480305" y="6016"/>
                  </a:lnTo>
                  <a:lnTo>
                    <a:pt x="1526408" y="7552"/>
                  </a:lnTo>
                  <a:lnTo>
                    <a:pt x="1546442" y="8953"/>
                  </a:lnTo>
                  <a:lnTo>
                    <a:pt x="1564758" y="10880"/>
                  </a:lnTo>
                  <a:lnTo>
                    <a:pt x="1616274" y="17709"/>
                  </a:lnTo>
                </a:path>
              </a:pathLst>
            </a:custGeom>
            <a:ln w="38100" cap="flat" cmpd="sng" algn="ctr">
              <a:solidFill>
                <a:srgbClr val="FFD7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Annotation4"/>
            <p:cNvSpPr/>
            <p:nvPr/>
          </p:nvSpPr>
          <p:spPr>
            <a:xfrm>
              <a:off x="2557801" y="3277230"/>
              <a:ext cx="1898114" cy="124982"/>
            </a:xfrm>
            <a:custGeom>
              <a:avLst/>
              <a:gdLst/>
              <a:ahLst/>
              <a:cxnLst/>
              <a:rect l="0" t="0" r="0" b="0"/>
              <a:pathLst>
                <a:path w="1898114" h="124982">
                  <a:moveTo>
                    <a:pt x="103246" y="17825"/>
                  </a:moveTo>
                  <a:lnTo>
                    <a:pt x="81859" y="16833"/>
                  </a:lnTo>
                  <a:lnTo>
                    <a:pt x="65959" y="13084"/>
                  </a:lnTo>
                  <a:lnTo>
                    <a:pt x="26354" y="8730"/>
                  </a:lnTo>
                  <a:lnTo>
                    <a:pt x="18250" y="6801"/>
                  </a:lnTo>
                  <a:lnTo>
                    <a:pt x="467" y="1315"/>
                  </a:lnTo>
                  <a:lnTo>
                    <a:pt x="0" y="865"/>
                  </a:lnTo>
                  <a:lnTo>
                    <a:pt x="681" y="565"/>
                  </a:lnTo>
                  <a:lnTo>
                    <a:pt x="46792" y="0"/>
                  </a:lnTo>
                  <a:lnTo>
                    <a:pt x="76833" y="2627"/>
                  </a:lnTo>
                  <a:lnTo>
                    <a:pt x="235833" y="20957"/>
                  </a:lnTo>
                  <a:lnTo>
                    <a:pt x="435093" y="38674"/>
                  </a:lnTo>
                  <a:lnTo>
                    <a:pt x="672942" y="56521"/>
                  </a:lnTo>
                  <a:lnTo>
                    <a:pt x="715215" y="58505"/>
                  </a:lnTo>
                  <a:lnTo>
                    <a:pt x="801873" y="60709"/>
                  </a:lnTo>
                  <a:lnTo>
                    <a:pt x="978772" y="63116"/>
                  </a:lnTo>
                  <a:lnTo>
                    <a:pt x="1112424" y="68507"/>
                  </a:lnTo>
                  <a:lnTo>
                    <a:pt x="1244298" y="71537"/>
                  </a:lnTo>
                  <a:lnTo>
                    <a:pt x="1326078" y="75762"/>
                  </a:lnTo>
                  <a:lnTo>
                    <a:pt x="1439895" y="83719"/>
                  </a:lnTo>
                  <a:lnTo>
                    <a:pt x="1608564" y="98246"/>
                  </a:lnTo>
                  <a:lnTo>
                    <a:pt x="1668222" y="104169"/>
                  </a:lnTo>
                  <a:lnTo>
                    <a:pt x="1721194" y="110109"/>
                  </a:lnTo>
                  <a:lnTo>
                    <a:pt x="1771196" y="113410"/>
                  </a:lnTo>
                  <a:lnTo>
                    <a:pt x="1816900" y="115870"/>
                  </a:lnTo>
                  <a:lnTo>
                    <a:pt x="1836034" y="117914"/>
                  </a:lnTo>
                  <a:lnTo>
                    <a:pt x="1866553" y="121840"/>
                  </a:lnTo>
                  <a:lnTo>
                    <a:pt x="1898113" y="124981"/>
                  </a:lnTo>
                </a:path>
              </a:pathLst>
            </a:custGeom>
            <a:ln w="38100" cap="flat" cmpd="sng" algn="ctr">
              <a:solidFill>
                <a:srgbClr val="FFD7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7378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79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0"/>
            <a:ext cx="9296400" cy="457200"/>
          </a:xfrm>
        </p:spPr>
        <p:txBody>
          <a:bodyPr/>
          <a:lstStyle/>
          <a:p>
            <a:r>
              <a:rPr lang="en-US" dirty="0" smtClean="0"/>
              <a:t>Using test-and-set for mutual exclusion</a:t>
            </a:r>
            <a:endParaRPr lang="en-US" dirty="0"/>
          </a:p>
        </p:txBody>
      </p:sp>
      <p:sp>
        <p:nvSpPr>
          <p:cNvPr id="528793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990600"/>
            <a:ext cx="8686800" cy="5715000"/>
          </a:xfrm>
        </p:spPr>
        <p:txBody>
          <a:bodyPr>
            <a:noAutofit/>
          </a:bodyPr>
          <a:lstStyle/>
          <a:p>
            <a:r>
              <a:rPr lang="en-US" sz="2600" dirty="0" smtClean="0"/>
              <a:t>Use </a:t>
            </a:r>
            <a:r>
              <a:rPr lang="en-US" sz="2600" dirty="0" smtClean="0">
                <a:solidFill>
                  <a:schemeClr val="accent1"/>
                </a:solidFill>
              </a:rPr>
              <a:t>test-and-set </a:t>
            </a:r>
            <a:r>
              <a:rPr lang="en-US" sz="2600" dirty="0" smtClean="0"/>
              <a:t>to implement </a:t>
            </a:r>
            <a:r>
              <a:rPr lang="en-US" sz="2600" dirty="0" err="1" smtClean="0">
                <a:solidFill>
                  <a:schemeClr val="accent1"/>
                </a:solidFill>
              </a:rPr>
              <a:t>mutex</a:t>
            </a:r>
            <a:r>
              <a:rPr lang="en-US" sz="2600" dirty="0" smtClean="0"/>
              <a:t> / </a:t>
            </a:r>
            <a:r>
              <a:rPr lang="en-US" sz="2600" dirty="0" smtClean="0">
                <a:solidFill>
                  <a:schemeClr val="accent1"/>
                </a:solidFill>
              </a:rPr>
              <a:t>spinlock </a:t>
            </a:r>
            <a:r>
              <a:rPr lang="en-US" sz="2600" dirty="0" smtClean="0"/>
              <a:t>/ </a:t>
            </a:r>
            <a:r>
              <a:rPr lang="en-US" sz="2600" dirty="0" smtClean="0">
                <a:solidFill>
                  <a:schemeClr val="accent1"/>
                </a:solidFill>
              </a:rPr>
              <a:t>crit. sec.</a:t>
            </a:r>
          </a:p>
          <a:p>
            <a:endParaRPr lang="en-US" sz="2600" dirty="0" smtClean="0">
              <a:latin typeface="Consolas" pitchFamily="49" charset="0"/>
            </a:endParaRPr>
          </a:p>
          <a:p>
            <a:r>
              <a:rPr lang="en-US" sz="2600" dirty="0" err="1" smtClean="0">
                <a:latin typeface="Consolas" pitchFamily="49" charset="0"/>
              </a:rPr>
              <a:t>int</a:t>
            </a:r>
            <a:r>
              <a:rPr lang="en-US" sz="2600" dirty="0" smtClean="0">
                <a:latin typeface="Consolas" pitchFamily="49" charset="0"/>
              </a:rPr>
              <a:t> m = 0;</a:t>
            </a:r>
          </a:p>
          <a:p>
            <a:r>
              <a:rPr lang="en-US" sz="2600" dirty="0" smtClean="0">
                <a:latin typeface="Consolas" pitchFamily="49" charset="0"/>
              </a:rPr>
              <a:t>...</a:t>
            </a:r>
          </a:p>
          <a:p>
            <a:endParaRPr lang="en-US" sz="2600" dirty="0" smtClean="0">
              <a:latin typeface="Consolas" pitchFamily="49" charset="0"/>
            </a:endParaRPr>
          </a:p>
          <a:p>
            <a:r>
              <a:rPr lang="en-US" sz="2600" dirty="0" smtClean="0">
                <a:latin typeface="Consolas" pitchFamily="49" charset="0"/>
              </a:rPr>
              <a:t>while (</a:t>
            </a:r>
            <a:r>
              <a:rPr lang="en-US" sz="2600" dirty="0" err="1" smtClean="0">
                <a:latin typeface="Consolas" pitchFamily="49" charset="0"/>
              </a:rPr>
              <a:t>test_and_set</a:t>
            </a:r>
            <a:r>
              <a:rPr lang="en-US" sz="2600" dirty="0" smtClean="0">
                <a:latin typeface="Consolas" pitchFamily="49" charset="0"/>
              </a:rPr>
              <a:t>(&amp;m)) { /* skip */ };</a:t>
            </a:r>
          </a:p>
          <a:p>
            <a:endParaRPr lang="en-US" sz="2600" dirty="0" smtClean="0">
              <a:latin typeface="Consolas" pitchFamily="49" charset="0"/>
            </a:endParaRPr>
          </a:p>
          <a:p>
            <a:endParaRPr lang="en-US" sz="2600" dirty="0" smtClean="0">
              <a:latin typeface="Consolas" pitchFamily="49" charset="0"/>
            </a:endParaRPr>
          </a:p>
          <a:p>
            <a:r>
              <a:rPr lang="en-US" sz="2600" dirty="0" smtClean="0">
                <a:latin typeface="Consolas" pitchFamily="49" charset="0"/>
              </a:rPr>
              <a:t>m = 0;</a:t>
            </a:r>
          </a:p>
        </p:txBody>
      </p:sp>
    </p:spTree>
    <p:extLst>
      <p:ext uri="{BB962C8B-B14F-4D97-AF65-F5344CB8AC3E}">
        <p14:creationId xmlns:p14="http://schemas.microsoft.com/office/powerpoint/2010/main" val="271781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Snoop Storm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1828800"/>
          </a:xfrm>
        </p:spPr>
        <p:txBody>
          <a:bodyPr>
            <a:normAutofit/>
          </a:bodyPr>
          <a:lstStyle/>
          <a:p>
            <a:r>
              <a:rPr lang="en-US" sz="2400" dirty="0" err="1"/>
              <a:t>mutex</a:t>
            </a:r>
            <a:r>
              <a:rPr lang="en-US" sz="2400" dirty="0"/>
              <a:t> acquire: </a:t>
            </a:r>
            <a:r>
              <a:rPr lang="en-US" sz="2400" dirty="0" smtClean="0"/>
              <a:t>			</a:t>
            </a:r>
            <a:r>
              <a:rPr lang="en-US" sz="2400" dirty="0" err="1" smtClean="0"/>
              <a:t>mutex</a:t>
            </a:r>
            <a:r>
              <a:rPr lang="en-US" sz="2400" dirty="0" smtClean="0"/>
              <a:t> </a:t>
            </a:r>
            <a:r>
              <a:rPr lang="en-US" sz="2400" dirty="0"/>
              <a:t>release:</a:t>
            </a:r>
          </a:p>
          <a:p>
            <a:r>
              <a:rPr lang="sv-SE" sz="2400" dirty="0" smtClean="0"/>
              <a:t>	LOCK </a:t>
            </a:r>
            <a:r>
              <a:rPr lang="sv-SE" sz="2400" dirty="0"/>
              <a:t>BTS var, 0 </a:t>
            </a:r>
            <a:r>
              <a:rPr lang="sv-SE" sz="2400" dirty="0" smtClean="0"/>
              <a:t>		</a:t>
            </a:r>
            <a:r>
              <a:rPr lang="sv-SE" sz="2400" dirty="0"/>
              <a:t>	 </a:t>
            </a:r>
            <a:r>
              <a:rPr lang="sv-SE" sz="2400" dirty="0" smtClean="0"/>
              <a:t>     MOV </a:t>
            </a:r>
            <a:r>
              <a:rPr lang="sv-SE" sz="2400" dirty="0"/>
              <a:t>var, 0</a:t>
            </a:r>
          </a:p>
          <a:p>
            <a:r>
              <a:rPr lang="en-US" sz="2400" dirty="0" smtClean="0"/>
              <a:t>	JC </a:t>
            </a:r>
            <a:r>
              <a:rPr lang="en-US" sz="2400" dirty="0" err="1"/>
              <a:t>mutex</a:t>
            </a:r>
            <a:r>
              <a:rPr lang="en-US" sz="2400" dirty="0"/>
              <a:t> acquire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819400"/>
            <a:ext cx="879728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err="1">
                <a:solidFill>
                  <a:schemeClr val="bg1"/>
                </a:solidFill>
              </a:rPr>
              <a:t>mutex</a:t>
            </a:r>
            <a:r>
              <a:rPr lang="en-US" sz="2800" dirty="0">
                <a:solidFill>
                  <a:schemeClr val="bg1"/>
                </a:solidFill>
              </a:rPr>
              <a:t> acquire is very tight loop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Every </a:t>
            </a:r>
            <a:r>
              <a:rPr lang="en-US" sz="2800" dirty="0">
                <a:solidFill>
                  <a:schemeClr val="bg1"/>
                </a:solidFill>
              </a:rPr>
              <a:t>iteration stores to shared memory </a:t>
            </a:r>
            <a:r>
              <a:rPr lang="en-US" sz="2800" dirty="0" smtClean="0">
                <a:solidFill>
                  <a:schemeClr val="bg1"/>
                </a:solidFill>
              </a:rPr>
              <a:t>location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Each waiting processor needs </a:t>
            </a:r>
            <a:r>
              <a:rPr lang="en-US" sz="2800" dirty="0" err="1">
                <a:solidFill>
                  <a:schemeClr val="bg1"/>
                </a:solidFill>
              </a:rPr>
              <a:t>var</a:t>
            </a:r>
            <a:r>
              <a:rPr lang="en-US" sz="2800" dirty="0">
                <a:solidFill>
                  <a:schemeClr val="bg1"/>
                </a:solidFill>
              </a:rPr>
              <a:t> in E/M each </a:t>
            </a:r>
            <a:r>
              <a:rPr lang="en-US" sz="2800" dirty="0" smtClean="0">
                <a:solidFill>
                  <a:schemeClr val="bg1"/>
                </a:solidFill>
              </a:rPr>
              <a:t>iteration</a:t>
            </a:r>
          </a:p>
        </p:txBody>
      </p:sp>
    </p:spTree>
    <p:extLst>
      <p:ext uri="{BB962C8B-B14F-4D97-AF65-F5344CB8AC3E}">
        <p14:creationId xmlns:p14="http://schemas.microsoft.com/office/powerpoint/2010/main" val="387014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and test and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2743200"/>
          </a:xfrm>
        </p:spPr>
        <p:txBody>
          <a:bodyPr>
            <a:normAutofit/>
          </a:bodyPr>
          <a:lstStyle/>
          <a:p>
            <a:r>
              <a:rPr lang="en-US" sz="2800" dirty="0" err="1"/>
              <a:t>mutex</a:t>
            </a:r>
            <a:r>
              <a:rPr lang="en-US" sz="2800" dirty="0"/>
              <a:t> acquire: </a:t>
            </a:r>
            <a:r>
              <a:rPr lang="en-US" sz="2800" dirty="0" smtClean="0"/>
              <a:t>			</a:t>
            </a:r>
            <a:r>
              <a:rPr lang="en-US" sz="2800" dirty="0" err="1" smtClean="0"/>
              <a:t>mutex</a:t>
            </a:r>
            <a:r>
              <a:rPr lang="en-US" sz="2800" dirty="0" smtClean="0"/>
              <a:t> </a:t>
            </a:r>
            <a:r>
              <a:rPr lang="en-US" sz="2800" dirty="0"/>
              <a:t>release:</a:t>
            </a:r>
          </a:p>
          <a:p>
            <a:r>
              <a:rPr lang="en-US" sz="2800" dirty="0" smtClean="0"/>
              <a:t>	TEST </a:t>
            </a:r>
            <a:r>
              <a:rPr lang="en-US" sz="2800" dirty="0" err="1"/>
              <a:t>var</a:t>
            </a:r>
            <a:r>
              <a:rPr lang="en-US" sz="2800" dirty="0"/>
              <a:t>, 1 </a:t>
            </a:r>
            <a:r>
              <a:rPr lang="en-US" sz="2800" dirty="0" smtClean="0"/>
              <a:t>			      MOV </a:t>
            </a:r>
            <a:r>
              <a:rPr lang="en-US" sz="2800" dirty="0" err="1"/>
              <a:t>var</a:t>
            </a:r>
            <a:r>
              <a:rPr lang="en-US" sz="2800" dirty="0"/>
              <a:t>, 0</a:t>
            </a:r>
          </a:p>
          <a:p>
            <a:r>
              <a:rPr lang="en-US" sz="2800" dirty="0" smtClean="0"/>
              <a:t>	JNZ </a:t>
            </a:r>
            <a:r>
              <a:rPr lang="en-US" sz="2800" dirty="0" err="1"/>
              <a:t>mutex</a:t>
            </a:r>
            <a:r>
              <a:rPr lang="en-US" sz="2800" dirty="0"/>
              <a:t> acquire</a:t>
            </a:r>
          </a:p>
          <a:p>
            <a:r>
              <a:rPr lang="en-US" sz="2800" dirty="0" smtClean="0"/>
              <a:t>	LOCK </a:t>
            </a:r>
            <a:r>
              <a:rPr lang="en-US" sz="2800" dirty="0"/>
              <a:t>BTS </a:t>
            </a:r>
            <a:r>
              <a:rPr lang="en-US" sz="2800" dirty="0" err="1"/>
              <a:t>var</a:t>
            </a:r>
            <a:r>
              <a:rPr lang="en-US" sz="2800" dirty="0"/>
              <a:t>, 0</a:t>
            </a:r>
          </a:p>
          <a:p>
            <a:r>
              <a:rPr lang="en-US" sz="2800" dirty="0" smtClean="0"/>
              <a:t>	JC </a:t>
            </a:r>
            <a:r>
              <a:rPr lang="en-US" sz="2800" dirty="0" err="1"/>
              <a:t>mutex</a:t>
            </a:r>
            <a:r>
              <a:rPr lang="en-US" sz="2800" dirty="0"/>
              <a:t> acquire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3810000"/>
            <a:ext cx="796532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Most of wait is in top loop with no store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All </a:t>
            </a:r>
            <a:r>
              <a:rPr lang="en-US" sz="2800" dirty="0">
                <a:solidFill>
                  <a:schemeClr val="bg1"/>
                </a:solidFill>
              </a:rPr>
              <a:t>waiting processors can have </a:t>
            </a:r>
            <a:r>
              <a:rPr lang="en-US" sz="2800" dirty="0" err="1">
                <a:solidFill>
                  <a:schemeClr val="bg1"/>
                </a:solidFill>
              </a:rPr>
              <a:t>var</a:t>
            </a:r>
            <a:r>
              <a:rPr lang="en-US" sz="2800" dirty="0">
                <a:solidFill>
                  <a:schemeClr val="bg1"/>
                </a:solidFill>
              </a:rPr>
              <a:t> in </a:t>
            </a:r>
            <a:r>
              <a:rPr lang="en-US" sz="2800" dirty="0" smtClean="0">
                <a:solidFill>
                  <a:schemeClr val="bg1"/>
                </a:solidFill>
              </a:rPr>
              <a:t>$ </a:t>
            </a:r>
            <a:r>
              <a:rPr lang="en-US" sz="2800" dirty="0">
                <a:solidFill>
                  <a:schemeClr val="bg1"/>
                </a:solidFill>
              </a:rPr>
              <a:t>in top loop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Top </a:t>
            </a:r>
            <a:r>
              <a:rPr lang="en-US" sz="2800" dirty="0">
                <a:solidFill>
                  <a:schemeClr val="bg1"/>
                </a:solidFill>
              </a:rPr>
              <a:t>loop executes completely in cache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Substantially </a:t>
            </a:r>
            <a:r>
              <a:rPr lang="en-US" sz="2800" dirty="0">
                <a:solidFill>
                  <a:schemeClr val="bg1"/>
                </a:solidFill>
              </a:rPr>
              <a:t>reduces snoop traffic on bus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56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Primitive: LL &amp;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1828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LL</a:t>
            </a:r>
            <a:r>
              <a:rPr lang="en-US" sz="2400" dirty="0" smtClean="0"/>
              <a:t>: </a:t>
            </a:r>
            <a:r>
              <a:rPr lang="en-US" sz="2400" dirty="0"/>
              <a:t>load link (sticky load) returns the value in a </a:t>
            </a:r>
            <a:r>
              <a:rPr lang="en-US" sz="2400" dirty="0" smtClean="0"/>
              <a:t>memory location.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SC</a:t>
            </a:r>
            <a:r>
              <a:rPr lang="en-US" sz="2400" dirty="0" smtClean="0"/>
              <a:t>: </a:t>
            </a:r>
            <a:r>
              <a:rPr lang="en-US" sz="2400" dirty="0"/>
              <a:t>store conditional: stores a value to the </a:t>
            </a:r>
            <a:r>
              <a:rPr lang="en-US" sz="2400" dirty="0" smtClean="0"/>
              <a:t>memory location </a:t>
            </a:r>
            <a:r>
              <a:rPr lang="en-US" sz="2400" dirty="0"/>
              <a:t>ONLY if that location hasn’t changed since </a:t>
            </a:r>
            <a:r>
              <a:rPr lang="en-US" sz="2400" dirty="0" smtClean="0"/>
              <a:t>the last load-link.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If update has occurred, store-conditional will fail</a:t>
            </a:r>
            <a:r>
              <a:rPr lang="en-US" sz="2400" dirty="0" smtClean="0"/>
              <a:t>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3048000"/>
            <a:ext cx="8686800" cy="3429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80000"/>
              <a:buFontTx/>
              <a:buNone/>
              <a:defRPr sz="32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58788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75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47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319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2400" dirty="0" smtClean="0"/>
              <a:t>LL </a:t>
            </a:r>
            <a:r>
              <a:rPr lang="en-US" sz="2400" dirty="0" err="1" smtClean="0"/>
              <a:t>rt</a:t>
            </a:r>
            <a:r>
              <a:rPr lang="en-US" sz="2400" dirty="0" smtClean="0"/>
              <a:t>, </a:t>
            </a:r>
            <a:r>
              <a:rPr lang="en-US" sz="2400" dirty="0" err="1" smtClean="0"/>
              <a:t>immed</a:t>
            </a:r>
            <a:r>
              <a:rPr lang="en-US" sz="2400" dirty="0" smtClean="0"/>
              <a:t>(</a:t>
            </a:r>
            <a:r>
              <a:rPr lang="en-US" sz="2400" dirty="0" err="1" smtClean="0"/>
              <a:t>rs</a:t>
            </a:r>
            <a:r>
              <a:rPr lang="en-US" sz="2400" dirty="0" smtClean="0"/>
              <a:t>) (“load linked”) — </a:t>
            </a:r>
            <a:r>
              <a:rPr lang="en-US" sz="2400" dirty="0" err="1" smtClean="0"/>
              <a:t>rt</a:t>
            </a:r>
            <a:r>
              <a:rPr lang="en-US" sz="2400" dirty="0" smtClean="0"/>
              <a:t> ← Memory[</a:t>
            </a:r>
            <a:r>
              <a:rPr lang="en-US" sz="2400" dirty="0" err="1" smtClean="0"/>
              <a:t>rs+immed</a:t>
            </a:r>
            <a:r>
              <a:rPr lang="en-US" sz="2400" dirty="0" smtClean="0"/>
              <a:t>]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SC </a:t>
            </a:r>
            <a:r>
              <a:rPr lang="en-US" sz="2400" dirty="0" err="1" smtClean="0"/>
              <a:t>rt</a:t>
            </a:r>
            <a:r>
              <a:rPr lang="en-US" sz="2400" dirty="0" smtClean="0"/>
              <a:t>, </a:t>
            </a:r>
            <a:r>
              <a:rPr lang="en-US" sz="2400" dirty="0" err="1" smtClean="0"/>
              <a:t>immed</a:t>
            </a:r>
            <a:r>
              <a:rPr lang="en-US" sz="2400" dirty="0" smtClean="0"/>
              <a:t>(</a:t>
            </a:r>
            <a:r>
              <a:rPr lang="en-US" sz="2400" dirty="0" err="1" smtClean="0"/>
              <a:t>rs</a:t>
            </a:r>
            <a:r>
              <a:rPr lang="en-US" sz="2400" dirty="0" smtClean="0"/>
              <a:t>) (“store conditional”) —</a:t>
            </a:r>
          </a:p>
          <a:p>
            <a:r>
              <a:rPr lang="en-US" sz="2400" dirty="0" smtClean="0"/>
              <a:t>			if  no writes to Memory[</a:t>
            </a:r>
            <a:r>
              <a:rPr lang="en-US" sz="2400" dirty="0" err="1" smtClean="0"/>
              <a:t>rs+immed</a:t>
            </a:r>
            <a:r>
              <a:rPr lang="en-US" sz="2400" dirty="0" smtClean="0"/>
              <a:t>] since </a:t>
            </a:r>
            <a:r>
              <a:rPr lang="en-US" sz="2400" dirty="0" err="1" smtClean="0"/>
              <a:t>ll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				Memory[</a:t>
            </a:r>
            <a:r>
              <a:rPr lang="en-US" sz="2400" dirty="0" err="1" smtClean="0"/>
              <a:t>rs+immed</a:t>
            </a:r>
            <a:r>
              <a:rPr lang="en-US" sz="2400" dirty="0" smtClean="0"/>
              <a:t>] ← </a:t>
            </a:r>
            <a:r>
              <a:rPr lang="en-US" sz="2400" dirty="0" err="1" smtClean="0"/>
              <a:t>rt</a:t>
            </a:r>
            <a:r>
              <a:rPr lang="en-US" sz="2400" dirty="0" smtClean="0"/>
              <a:t>; </a:t>
            </a:r>
            <a:r>
              <a:rPr lang="en-US" sz="2400" dirty="0" err="1" smtClean="0"/>
              <a:t>rt</a:t>
            </a:r>
            <a:r>
              <a:rPr lang="en-US" sz="2400" dirty="0" smtClean="0"/>
              <a:t> ← 1</a:t>
            </a:r>
          </a:p>
          <a:p>
            <a:r>
              <a:rPr lang="en-US" sz="2400" dirty="0" smtClean="0"/>
              <a:t>			otherwise:</a:t>
            </a:r>
          </a:p>
          <a:p>
            <a:r>
              <a:rPr lang="en-US" sz="2400" dirty="0" smtClean="0"/>
              <a:t>				</a:t>
            </a:r>
            <a:r>
              <a:rPr lang="en-US" sz="2400" dirty="0" err="1" smtClean="0"/>
              <a:t>rt</a:t>
            </a:r>
            <a:r>
              <a:rPr lang="en-US" sz="2400" dirty="0" smtClean="0"/>
              <a:t> ← 0</a:t>
            </a:r>
          </a:p>
          <a:p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MIPS, ARM, PowerPC, Alpha has this support.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Each instruction needs two register.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742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4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AU" dirty="0" smtClean="0"/>
              <a:t>Shared Memory Multiprocessors</a:t>
            </a:r>
            <a:endParaRPr lang="en-AU" dirty="0"/>
          </a:p>
        </p:txBody>
      </p:sp>
      <p:sp>
        <p:nvSpPr>
          <p:cNvPr id="5335044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2057400"/>
          </a:xfrm>
        </p:spPr>
        <p:txBody>
          <a:bodyPr>
            <a:noAutofit/>
          </a:bodyPr>
          <a:lstStyle/>
          <a:p>
            <a:r>
              <a:rPr lang="en-AU" dirty="0" smtClean="0"/>
              <a:t>Shared Memory Multiprocessor (SMP)</a:t>
            </a:r>
          </a:p>
          <a:p>
            <a:pPr lvl="1"/>
            <a:r>
              <a:rPr lang="en-AU" dirty="0" smtClean="0"/>
              <a:t>Typical (today): 2 – 4 </a:t>
            </a:r>
            <a:r>
              <a:rPr lang="en-AU" dirty="0" smtClean="0">
                <a:solidFill>
                  <a:schemeClr val="accent1"/>
                </a:solidFill>
              </a:rPr>
              <a:t>processor dies</a:t>
            </a:r>
            <a:r>
              <a:rPr lang="en-AU" dirty="0" smtClean="0"/>
              <a:t>, 2 – 8 </a:t>
            </a:r>
            <a:r>
              <a:rPr lang="en-AU" dirty="0" smtClean="0">
                <a:solidFill>
                  <a:schemeClr val="accent1"/>
                </a:solidFill>
              </a:rPr>
              <a:t>cores</a:t>
            </a:r>
            <a:r>
              <a:rPr lang="en-AU" dirty="0" smtClean="0"/>
              <a:t> each</a:t>
            </a:r>
            <a:endParaRPr lang="en-AU" dirty="0" smtClean="0">
              <a:solidFill>
                <a:schemeClr val="accent1"/>
              </a:solidFill>
            </a:endParaRPr>
          </a:p>
          <a:p>
            <a:pPr lvl="1"/>
            <a:r>
              <a:rPr lang="en-AU" dirty="0" smtClean="0"/>
              <a:t>Assume physical addresses (ignore virtual memory)</a:t>
            </a:r>
          </a:p>
          <a:p>
            <a:pPr lvl="1"/>
            <a:r>
              <a:rPr lang="en-AU" dirty="0" smtClean="0"/>
              <a:t>Assume uniform memory access (ignore NUMA)</a:t>
            </a:r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1676400" y="36576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Core0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4"/>
            </p:custDataLst>
          </p:nvPr>
        </p:nvSpPr>
        <p:spPr>
          <a:xfrm>
            <a:off x="3048000" y="36576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Core1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5"/>
            </p:custDataLst>
          </p:nvPr>
        </p:nvSpPr>
        <p:spPr>
          <a:xfrm>
            <a:off x="5257800" y="36576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CoreN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6"/>
            </p:custDataLst>
          </p:nvPr>
        </p:nvSpPr>
        <p:spPr>
          <a:xfrm>
            <a:off x="5257800" y="41148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7"/>
            </p:custDataLst>
          </p:nvPr>
        </p:nvSpPr>
        <p:spPr>
          <a:xfrm>
            <a:off x="3048000" y="41148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12" name="Rectangle 11"/>
          <p:cNvSpPr/>
          <p:nvPr>
            <p:custDataLst>
              <p:tags r:id="rId8"/>
            </p:custDataLst>
          </p:nvPr>
        </p:nvSpPr>
        <p:spPr>
          <a:xfrm>
            <a:off x="1676400" y="41148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13" name="Rectangle 12"/>
          <p:cNvSpPr/>
          <p:nvPr>
            <p:custDataLst>
              <p:tags r:id="rId9"/>
            </p:custDataLst>
          </p:nvPr>
        </p:nvSpPr>
        <p:spPr>
          <a:xfrm>
            <a:off x="2590800" y="5943600"/>
            <a:ext cx="12954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14" name="Rectangle 13"/>
          <p:cNvSpPr/>
          <p:nvPr>
            <p:custDataLst>
              <p:tags r:id="rId10"/>
            </p:custDataLst>
          </p:nvPr>
        </p:nvSpPr>
        <p:spPr>
          <a:xfrm>
            <a:off x="4419600" y="59436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I/O</a:t>
            </a:r>
            <a:endParaRPr lang="en-US" sz="2400" dirty="0"/>
          </a:p>
        </p:txBody>
      </p:sp>
      <p:sp>
        <p:nvSpPr>
          <p:cNvPr id="15" name="Rectangle 14"/>
          <p:cNvSpPr/>
          <p:nvPr>
            <p:custDataLst>
              <p:tags r:id="rId11"/>
            </p:custDataLst>
          </p:nvPr>
        </p:nvSpPr>
        <p:spPr>
          <a:xfrm>
            <a:off x="1676400" y="5029200"/>
            <a:ext cx="4648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Interconnect</a:t>
            </a:r>
            <a:endParaRPr lang="en-US" sz="2400" dirty="0"/>
          </a:p>
        </p:txBody>
      </p:sp>
      <p:sp>
        <p:nvSpPr>
          <p:cNvPr id="16" name="TextBox 15"/>
          <p:cNvSpPr txBox="1"/>
          <p:nvPr>
            <p:custDataLst>
              <p:tags r:id="rId12"/>
            </p:custDataLst>
          </p:nvPr>
        </p:nvSpPr>
        <p:spPr>
          <a:xfrm>
            <a:off x="4343400" y="3330714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cxnSp>
        <p:nvCxnSpPr>
          <p:cNvPr id="18" name="Straight Arrow Connector 17"/>
          <p:cNvCxnSpPr/>
          <p:nvPr>
            <p:custDataLst>
              <p:tags r:id="rId13"/>
            </p:custDataLst>
          </p:nvPr>
        </p:nvCxnSpPr>
        <p:spPr>
          <a:xfrm rot="5400000">
            <a:off x="2020094" y="47617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14"/>
            </p:custDataLst>
          </p:nvPr>
        </p:nvCxnSpPr>
        <p:spPr>
          <a:xfrm rot="5400000">
            <a:off x="3390105" y="47617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15"/>
            </p:custDataLst>
          </p:nvPr>
        </p:nvCxnSpPr>
        <p:spPr>
          <a:xfrm rot="5400000">
            <a:off x="5601494" y="47617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6"/>
            </p:custDataLst>
          </p:nvPr>
        </p:nvCxnSpPr>
        <p:spPr>
          <a:xfrm rot="5400000">
            <a:off x="3086894" y="56761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17"/>
            </p:custDataLst>
          </p:nvPr>
        </p:nvCxnSpPr>
        <p:spPr>
          <a:xfrm rot="5400000">
            <a:off x="4761706" y="56761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of LL &amp; SC.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2954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ry: </a:t>
            </a:r>
            <a:r>
              <a:rPr lang="en-US" sz="24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R3, R4    ;</a:t>
            </a:r>
            <a:r>
              <a:rPr lang="en-US" sz="24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exchange value</a:t>
            </a:r>
          </a:p>
          <a:p>
            <a:r>
              <a:rPr lang="en-US" sz="2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ll</a:t>
            </a:r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R2, 0(R1) ;load linked</a:t>
            </a:r>
            <a:endParaRPr lang="en-US" sz="24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4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sc</a:t>
            </a:r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R3, 0(R1) ;store conditional</a:t>
            </a:r>
          </a:p>
          <a:p>
            <a:r>
              <a:rPr lang="en-US" sz="2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beqz</a:t>
            </a:r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R3, try   ;branch store fails</a:t>
            </a:r>
          </a:p>
          <a:p>
            <a:r>
              <a:rPr lang="en-US" sz="2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R4, R2    ;put load value in R4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7481" y="4945380"/>
            <a:ext cx="81893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Any time a processor intervenes and modifies the value in memory between the </a:t>
            </a:r>
            <a:r>
              <a:rPr lang="en-US" sz="2800" dirty="0" err="1" smtClean="0">
                <a:solidFill>
                  <a:schemeClr val="accent1"/>
                </a:solidFill>
              </a:rPr>
              <a:t>ll</a:t>
            </a:r>
            <a:r>
              <a:rPr lang="en-US" sz="2800" dirty="0" smtClean="0">
                <a:solidFill>
                  <a:schemeClr val="accent1"/>
                </a:solidFill>
              </a:rPr>
              <a:t> and </a:t>
            </a:r>
            <a:r>
              <a:rPr lang="en-US" sz="2800" dirty="0" err="1" smtClean="0">
                <a:solidFill>
                  <a:schemeClr val="accent1"/>
                </a:solidFill>
              </a:rPr>
              <a:t>sc</a:t>
            </a:r>
            <a:r>
              <a:rPr lang="en-US" sz="2800" dirty="0" smtClean="0">
                <a:solidFill>
                  <a:schemeClr val="accent1"/>
                </a:solidFill>
              </a:rPr>
              <a:t> instruction, the </a:t>
            </a:r>
            <a:r>
              <a:rPr lang="en-US" sz="2800" dirty="0" err="1" smtClean="0">
                <a:solidFill>
                  <a:schemeClr val="accent1"/>
                </a:solidFill>
              </a:rPr>
              <a:t>sc</a:t>
            </a:r>
            <a:r>
              <a:rPr lang="en-US" sz="2800" dirty="0" smtClean="0">
                <a:solidFill>
                  <a:schemeClr val="accent1"/>
                </a:solidFill>
              </a:rPr>
              <a:t> returns 0 in R3, causing the code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233428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mutex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52600" y="1676400"/>
            <a:ext cx="4953000" cy="47244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fmutex_lock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*m) {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again: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LL t0, 0(a0)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BNE t0, zero, again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ADDI t0, t0, 1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SC t0, 0(a0)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BEQ t0, zero, again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685800"/>
            <a:ext cx="59412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Linked load / Store </a:t>
            </a:r>
            <a:r>
              <a:rPr lang="en-US" sz="3600" dirty="0" smtClean="0">
                <a:solidFill>
                  <a:schemeClr val="accent1"/>
                </a:solidFill>
              </a:rPr>
              <a:t>Conditional</a:t>
            </a:r>
            <a:endParaRPr lang="en-US" sz="3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08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More example on LL &amp; SC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" y="762000"/>
            <a:ext cx="8827770" cy="2362200"/>
          </a:xfrm>
        </p:spPr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try:  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R2, 0(R1)   ;load linked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R3, R2, #1    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sc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	 R3, 0(R1)   ;store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condi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beqz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 R3, try     ;branch store fails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19400" y="2971800"/>
            <a:ext cx="26324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This has a name!</a:t>
            </a:r>
          </a:p>
        </p:txBody>
      </p:sp>
    </p:spTree>
    <p:extLst>
      <p:ext uri="{BB962C8B-B14F-4D97-AF65-F5344CB8AC3E}">
        <p14:creationId xmlns:p14="http://schemas.microsoft.com/office/powerpoint/2010/main" val="146382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Primitive: 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02920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Compare and Swap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Compares </a:t>
            </a:r>
            <a:r>
              <a:rPr lang="en-US" sz="2400" dirty="0"/>
              <a:t>the contents of a memory location with </a:t>
            </a:r>
            <a:r>
              <a:rPr lang="en-US" sz="2400" dirty="0" smtClean="0"/>
              <a:t>a value </a:t>
            </a:r>
            <a:r>
              <a:rPr lang="en-US" sz="2400" dirty="0"/>
              <a:t>and if they are the same, then modifies </a:t>
            </a:r>
            <a:r>
              <a:rPr lang="en-US" sz="2400" dirty="0" smtClean="0"/>
              <a:t>the memory </a:t>
            </a:r>
            <a:r>
              <a:rPr lang="en-US" sz="2400" dirty="0"/>
              <a:t>location to a new value</a:t>
            </a:r>
            <a:r>
              <a:rPr lang="en-US" sz="24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CAS on Intel:</a:t>
            </a:r>
            <a:endParaRPr lang="en-US" sz="2000" dirty="0"/>
          </a:p>
          <a:p>
            <a:pPr marL="0" indent="0"/>
            <a:r>
              <a:rPr lang="en-US" sz="2000" dirty="0" smtClean="0"/>
              <a:t>	</a:t>
            </a:r>
            <a:r>
              <a:rPr lang="en-US" sz="2000" dirty="0" err="1" smtClean="0"/>
              <a:t>cmpxchg</a:t>
            </a:r>
            <a:r>
              <a:rPr lang="en-US" sz="2000" dirty="0" smtClean="0"/>
              <a:t> </a:t>
            </a:r>
            <a:r>
              <a:rPr lang="en-US" sz="2000" dirty="0" err="1" smtClean="0"/>
              <a:t>loc</a:t>
            </a:r>
            <a:r>
              <a:rPr lang="en-US" sz="2000" dirty="0" smtClean="0"/>
              <a:t>, </a:t>
            </a:r>
            <a:r>
              <a:rPr lang="en-US" sz="2000" dirty="0" err="1" smtClean="0"/>
              <a:t>val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Compare value stored at memory location </a:t>
            </a:r>
            <a:r>
              <a:rPr lang="en-US" sz="2400" dirty="0" err="1"/>
              <a:t>loc</a:t>
            </a:r>
            <a:r>
              <a:rPr lang="en-US" sz="2400" dirty="0"/>
              <a:t> </a:t>
            </a:r>
            <a:r>
              <a:rPr lang="en-US" sz="2400" dirty="0" smtClean="0"/>
              <a:t>to contents </a:t>
            </a:r>
            <a:r>
              <a:rPr lang="en-US" sz="2400" dirty="0"/>
              <a:t>of the Compare Value Application </a:t>
            </a:r>
            <a:r>
              <a:rPr lang="en-US" sz="2400" dirty="0" smtClean="0"/>
              <a:t>Register.</a:t>
            </a:r>
          </a:p>
          <a:p>
            <a:pPr lvl="1"/>
            <a:r>
              <a:rPr lang="en-US" sz="2400" dirty="0" smtClean="0"/>
              <a:t>If </a:t>
            </a:r>
            <a:r>
              <a:rPr lang="en-US" sz="2400" dirty="0"/>
              <a:t>they are the same, then set </a:t>
            </a:r>
            <a:r>
              <a:rPr lang="en-US" sz="2400" dirty="0" err="1"/>
              <a:t>loc</a:t>
            </a:r>
            <a:r>
              <a:rPr lang="en-US" sz="2400" dirty="0"/>
              <a:t> to </a:t>
            </a:r>
            <a:r>
              <a:rPr lang="en-US" sz="2400" dirty="0" smtClean="0"/>
              <a:t>val.</a:t>
            </a:r>
          </a:p>
          <a:p>
            <a:pPr lvl="1"/>
            <a:r>
              <a:rPr lang="en-US" sz="2400" dirty="0" smtClean="0"/>
              <a:t>ZF </a:t>
            </a:r>
            <a:r>
              <a:rPr lang="en-US" sz="2400" dirty="0"/>
              <a:t>flag is set if the compare was true, else ZF is </a:t>
            </a:r>
            <a:r>
              <a:rPr lang="en-US" sz="2400" dirty="0" smtClean="0"/>
              <a:t>0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X86 has this support, needs three registers (address, old value, new value). CISC instruction.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97211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Alternative Atomic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Other atomic hardware primitives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1"/>
                </a:solidFill>
              </a:rPr>
              <a:t>test and set </a:t>
            </a:r>
            <a:r>
              <a:rPr lang="en-US" dirty="0" smtClean="0"/>
              <a:t>(x86)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1"/>
                </a:solidFill>
              </a:rPr>
              <a:t>atomic increment </a:t>
            </a:r>
            <a:r>
              <a:rPr lang="en-US" dirty="0" smtClean="0"/>
              <a:t>(x86)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1"/>
                </a:solidFill>
              </a:rPr>
              <a:t>bus lock prefix </a:t>
            </a:r>
            <a:r>
              <a:rPr lang="en-US" dirty="0" smtClean="0"/>
              <a:t>(x86)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1"/>
                </a:solidFill>
              </a:rPr>
              <a:t>compare and exchange </a:t>
            </a:r>
            <a:r>
              <a:rPr lang="en-US" dirty="0" smtClean="0"/>
              <a:t>(x86, ARM deprecated)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1"/>
                </a:solidFill>
              </a:rPr>
              <a:t>linked load / store conditional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(MIPS, ARM, PowerPC, DEC Alpha, …)</a:t>
            </a:r>
          </a:p>
        </p:txBody>
      </p:sp>
    </p:spTree>
    <p:extLst>
      <p:ext uri="{BB962C8B-B14F-4D97-AF65-F5344CB8AC3E}">
        <p14:creationId xmlns:p14="http://schemas.microsoft.com/office/powerpoint/2010/main" val="2448487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99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Spin waiting</a:t>
            </a:r>
            <a:endParaRPr lang="en-US"/>
          </a:p>
        </p:txBody>
      </p:sp>
      <p:sp>
        <p:nvSpPr>
          <p:cNvPr id="528998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Also called: </a:t>
            </a:r>
            <a:r>
              <a:rPr lang="en-US" dirty="0" smtClean="0">
                <a:solidFill>
                  <a:schemeClr val="accent1"/>
                </a:solidFill>
              </a:rPr>
              <a:t>spinlock, busy waiting, spin waiting, …</a:t>
            </a:r>
          </a:p>
          <a:p>
            <a:pPr lvl="1"/>
            <a:r>
              <a:rPr lang="en-US" dirty="0" smtClean="0"/>
              <a:t>Efficient if wait is short</a:t>
            </a:r>
          </a:p>
          <a:p>
            <a:pPr lvl="1"/>
            <a:r>
              <a:rPr lang="en-US" dirty="0" smtClean="0"/>
              <a:t>Wasteful if wait is long</a:t>
            </a:r>
          </a:p>
          <a:p>
            <a:endParaRPr lang="en-US" dirty="0" smtClean="0"/>
          </a:p>
          <a:p>
            <a:r>
              <a:rPr lang="en-US" dirty="0" smtClean="0"/>
              <a:t>Possible heuristic:</a:t>
            </a:r>
          </a:p>
          <a:p>
            <a:pPr lvl="1"/>
            <a:r>
              <a:rPr lang="en-US" dirty="0" smtClean="0"/>
              <a:t>spin for time proportional to expected wait time</a:t>
            </a:r>
          </a:p>
          <a:p>
            <a:pPr lvl="1"/>
            <a:r>
              <a:rPr lang="en-US" dirty="0" smtClean="0"/>
              <a:t>If time runs out, context-switch to some other thread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3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9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752600" y="914400"/>
            <a:ext cx="1157288" cy="59372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sz="1600" b="1">
                <a:solidFill>
                  <a:schemeClr val="bg1"/>
                </a:solidFill>
              </a:rPr>
              <a:t>Read lock</a:t>
            </a:r>
          </a:p>
          <a:p>
            <a:r>
              <a:rPr lang="en-US" sz="1600" b="1">
                <a:solidFill>
                  <a:schemeClr val="bg1"/>
                </a:solidFill>
              </a:rPr>
              <a:t> variable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752600" y="4800600"/>
            <a:ext cx="1144588" cy="5810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sz="1600" b="1">
                <a:solidFill>
                  <a:schemeClr val="bg1"/>
                </a:solidFill>
              </a:rPr>
              <a:t>Succeed?</a:t>
            </a:r>
          </a:p>
          <a:p>
            <a:r>
              <a:rPr lang="en-US" sz="1600" b="1">
                <a:solidFill>
                  <a:schemeClr val="bg1"/>
                </a:solidFill>
              </a:rPr>
              <a:t>    (=0?)</a:t>
            </a: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1524000" y="1828800"/>
            <a:ext cx="1600200" cy="1066800"/>
          </a:xfrm>
          <a:prstGeom prst="diamond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838200" y="3276600"/>
            <a:ext cx="3267113" cy="83099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sz="1600" b="1" dirty="0">
                <a:solidFill>
                  <a:schemeClr val="bg1"/>
                </a:solidFill>
              </a:rPr>
              <a:t>Try to lock variable using </a:t>
            </a:r>
            <a:r>
              <a:rPr lang="en-US" sz="1600" b="1" dirty="0" err="1" smtClean="0">
                <a:solidFill>
                  <a:schemeClr val="bg1"/>
                </a:solidFill>
              </a:rPr>
              <a:t>ll&amp;sc</a:t>
            </a:r>
            <a:r>
              <a:rPr lang="en-US" sz="1600" b="1" dirty="0" smtClean="0">
                <a:solidFill>
                  <a:schemeClr val="bg1"/>
                </a:solidFill>
              </a:rPr>
              <a:t>: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>
                <a:solidFill>
                  <a:schemeClr val="bg1"/>
                </a:solidFill>
              </a:rPr>
              <a:t>   read lock variable and set it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         to locked value (1)</a:t>
            </a: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1524000" y="4495800"/>
            <a:ext cx="1600200" cy="1066800"/>
          </a:xfrm>
          <a:prstGeom prst="diamond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4104" name="AutoShape 8"/>
          <p:cNvCxnSpPr>
            <a:cxnSpLocks noChangeShapeType="1"/>
            <a:stCxn id="4103" idx="1"/>
          </p:cNvCxnSpPr>
          <p:nvPr/>
        </p:nvCxnSpPr>
        <p:spPr bwMode="auto">
          <a:xfrm rot="10800000">
            <a:off x="457200" y="5029200"/>
            <a:ext cx="1066800" cy="0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5" name="Line 9"/>
          <p:cNvSpPr>
            <a:spLocks noChangeShapeType="1"/>
          </p:cNvSpPr>
          <p:nvPr/>
        </p:nvSpPr>
        <p:spPr bwMode="auto">
          <a:xfrm flipV="1">
            <a:off x="457200" y="1143000"/>
            <a:ext cx="0" cy="38862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457200" y="1143000"/>
            <a:ext cx="12954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457200" y="2362200"/>
            <a:ext cx="10668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2362200" y="2895600"/>
            <a:ext cx="0" cy="3810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2362200" y="4114800"/>
            <a:ext cx="0" cy="3810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2362200" y="1524000"/>
            <a:ext cx="0" cy="3810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1676400" y="2133600"/>
            <a:ext cx="1222375" cy="5810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sz="1600" b="1">
                <a:solidFill>
                  <a:schemeClr val="bg1"/>
                </a:solidFill>
              </a:rPr>
              <a:t>Unlocked?</a:t>
            </a:r>
          </a:p>
          <a:p>
            <a:r>
              <a:rPr lang="en-US" sz="1600" b="1">
                <a:solidFill>
                  <a:schemeClr val="bg1"/>
                </a:solidFill>
              </a:rPr>
              <a:t>    (=0?)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974725" y="2041525"/>
            <a:ext cx="455613" cy="33655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sz="1600" b="1">
                <a:solidFill>
                  <a:schemeClr val="bg1"/>
                </a:solidFill>
              </a:rPr>
              <a:t>No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2346325" y="2879725"/>
            <a:ext cx="546100" cy="33655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sz="1600" b="1">
                <a:solidFill>
                  <a:schemeClr val="bg1"/>
                </a:solidFill>
              </a:rPr>
              <a:t>Yes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990600" y="4724400"/>
            <a:ext cx="455613" cy="33655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sz="1600" b="1">
                <a:solidFill>
                  <a:schemeClr val="bg1"/>
                </a:solidFill>
              </a:rPr>
              <a:t>No</a:t>
            </a:r>
          </a:p>
        </p:txBody>
      </p:sp>
      <p:sp>
        <p:nvSpPr>
          <p:cNvPr id="4115" name="AutoShape 19"/>
          <p:cNvSpPr>
            <a:spLocks noChangeArrowheads="1"/>
          </p:cNvSpPr>
          <p:nvPr/>
        </p:nvSpPr>
        <p:spPr bwMode="auto">
          <a:xfrm>
            <a:off x="5638800" y="4648200"/>
            <a:ext cx="2209800" cy="7620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bg1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5943600" y="4724400"/>
            <a:ext cx="1719263" cy="5810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pPr algn="ctr"/>
            <a:r>
              <a:rPr lang="en-US" sz="1600" b="1">
                <a:solidFill>
                  <a:schemeClr val="bg1"/>
                </a:solidFill>
              </a:rPr>
              <a:t>Begin update of</a:t>
            </a:r>
          </a:p>
          <a:p>
            <a:pPr algn="ctr"/>
            <a:r>
              <a:rPr lang="en-US" sz="1600" b="1">
                <a:solidFill>
                  <a:schemeClr val="bg1"/>
                </a:solidFill>
              </a:rPr>
              <a:t>shared data</a:t>
            </a:r>
          </a:p>
        </p:txBody>
      </p:sp>
      <p:sp>
        <p:nvSpPr>
          <p:cNvPr id="4117" name="AutoShape 21"/>
          <p:cNvSpPr>
            <a:spLocks noChangeArrowheads="1"/>
          </p:cNvSpPr>
          <p:nvPr/>
        </p:nvSpPr>
        <p:spPr bwMode="auto">
          <a:xfrm>
            <a:off x="5715000" y="2819400"/>
            <a:ext cx="2209800" cy="7620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bg1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5844395" y="2879725"/>
            <a:ext cx="1770036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pPr algn="ctr"/>
            <a:r>
              <a:rPr lang="en-US" sz="1600" b="1">
                <a:solidFill>
                  <a:schemeClr val="bg1"/>
                </a:solidFill>
              </a:rPr>
              <a:t>Finish update of</a:t>
            </a:r>
          </a:p>
          <a:p>
            <a:pPr algn="ctr"/>
            <a:r>
              <a:rPr lang="en-US" sz="1600" b="1">
                <a:solidFill>
                  <a:schemeClr val="bg1"/>
                </a:solidFill>
              </a:rPr>
              <a:t>shared data</a:t>
            </a:r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>
            <a:off x="3124200" y="5029200"/>
            <a:ext cx="25146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3276600" y="4724400"/>
            <a:ext cx="546100" cy="33655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sz="1600" b="1">
                <a:solidFill>
                  <a:schemeClr val="bg1"/>
                </a:solidFill>
              </a:rPr>
              <a:t>Yes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6553200" y="3657600"/>
            <a:ext cx="241300" cy="8255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sz="1600" b="1">
                <a:solidFill>
                  <a:schemeClr val="bg1"/>
                </a:solidFill>
              </a:rPr>
              <a:t>.</a:t>
            </a:r>
          </a:p>
          <a:p>
            <a:r>
              <a:rPr lang="en-US" sz="1600" b="1">
                <a:solidFill>
                  <a:schemeClr val="bg1"/>
                </a:solidFill>
              </a:rPr>
              <a:t>.</a:t>
            </a:r>
          </a:p>
          <a:p>
            <a:r>
              <a:rPr lang="en-US" sz="1600" b="1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5829300" y="1447800"/>
            <a:ext cx="1857375" cy="8382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pPr algn="ctr"/>
            <a:r>
              <a:rPr lang="en-US" sz="1600" b="1">
                <a:solidFill>
                  <a:schemeClr val="bg1"/>
                </a:solidFill>
              </a:rPr>
              <a:t>  unlock variable:</a:t>
            </a:r>
          </a:p>
          <a:p>
            <a:pPr algn="ctr"/>
            <a:r>
              <a:rPr lang="en-US" sz="1600" b="1">
                <a:solidFill>
                  <a:schemeClr val="bg1"/>
                </a:solidFill>
              </a:rPr>
              <a:t>set lock variable</a:t>
            </a:r>
          </a:p>
          <a:p>
            <a:pPr algn="ctr"/>
            <a:r>
              <a:rPr lang="en-US" sz="1600" b="1">
                <a:solidFill>
                  <a:schemeClr val="bg1"/>
                </a:solidFill>
              </a:rPr>
              <a:t>to 0</a:t>
            </a:r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 flipV="1">
            <a:off x="6705600" y="2286000"/>
            <a:ext cx="0" cy="5334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895600" y="1219200"/>
            <a:ext cx="1295400" cy="1143000"/>
            <a:chOff x="1824" y="864"/>
            <a:chExt cx="816" cy="720"/>
          </a:xfrm>
          <a:noFill/>
        </p:grpSpPr>
        <p:sp>
          <p:nvSpPr>
            <p:cNvPr id="4127" name="Text Box 29"/>
            <p:cNvSpPr txBox="1">
              <a:spLocks noChangeArrowheads="1"/>
            </p:cNvSpPr>
            <p:nvPr/>
          </p:nvSpPr>
          <p:spPr bwMode="auto">
            <a:xfrm>
              <a:off x="2016" y="1104"/>
              <a:ext cx="393" cy="212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accent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accent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accent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accent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accent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1"/>
                  </a:solidFill>
                  <a:latin typeface="Arial" charset="0"/>
                </a:defRPr>
              </a:lvl9pPr>
            </a:lstStyle>
            <a:p>
              <a:r>
                <a:rPr lang="en-US" sz="1600" b="1" dirty="0">
                  <a:solidFill>
                    <a:schemeClr val="bg1"/>
                  </a:solidFill>
                </a:rPr>
                <a:t>Spin</a:t>
              </a:r>
            </a:p>
          </p:txBody>
        </p:sp>
        <p:sp>
          <p:nvSpPr>
            <p:cNvPr id="4128" name="AutoShape 30" descr="5%"/>
            <p:cNvSpPr>
              <a:spLocks noChangeArrowheads="1"/>
            </p:cNvSpPr>
            <p:nvPr/>
          </p:nvSpPr>
          <p:spPr bwMode="auto">
            <a:xfrm rot="16240384" flipV="1">
              <a:off x="1872" y="816"/>
              <a:ext cx="720" cy="816"/>
            </a:xfrm>
            <a:custGeom>
              <a:avLst/>
              <a:gdLst>
                <a:gd name="T0" fmla="*/ 360 w 21600"/>
                <a:gd name="T1" fmla="*/ 0 h 21600"/>
                <a:gd name="T2" fmla="*/ 90 w 21600"/>
                <a:gd name="T3" fmla="*/ 408 h 21600"/>
                <a:gd name="T4" fmla="*/ 360 w 21600"/>
                <a:gd name="T5" fmla="*/ 204 h 21600"/>
                <a:gd name="T6" fmla="*/ 810 w 21600"/>
                <a:gd name="T7" fmla="*/ 408 h 21600"/>
                <a:gd name="T8" fmla="*/ 630 w 21600"/>
                <a:gd name="T9" fmla="*/ 612 h 21600"/>
                <a:gd name="T10" fmla="*/ 450 w 21600"/>
                <a:gd name="T11" fmla="*/ 408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0 w 21600"/>
                <a:gd name="T19" fmla="*/ 3150 h 21600"/>
                <a:gd name="T20" fmla="*/ 1845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lnTo>
                    <a:pt x="0" y="10800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4125" name="Text Box 31"/>
          <p:cNvSpPr txBox="1">
            <a:spLocks noChangeArrowheads="1"/>
          </p:cNvSpPr>
          <p:nvPr/>
        </p:nvSpPr>
        <p:spPr bwMode="auto">
          <a:xfrm>
            <a:off x="4114800" y="3176588"/>
            <a:ext cx="1225550" cy="64135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b="1" dirty="0">
                <a:solidFill>
                  <a:schemeClr val="accent2"/>
                </a:solidFill>
              </a:rPr>
              <a:t>atomic</a:t>
            </a:r>
          </a:p>
          <a:p>
            <a:r>
              <a:rPr lang="en-US" b="1" dirty="0">
                <a:solidFill>
                  <a:schemeClr val="accent2"/>
                </a:solidFill>
              </a:rPr>
              <a:t>operation</a:t>
            </a:r>
          </a:p>
        </p:txBody>
      </p:sp>
      <p:sp>
        <p:nvSpPr>
          <p:cNvPr id="4126" name="Text Box 32"/>
          <p:cNvSpPr txBox="1">
            <a:spLocks noChangeArrowheads="1"/>
          </p:cNvSpPr>
          <p:nvPr/>
        </p:nvSpPr>
        <p:spPr bwMode="auto">
          <a:xfrm>
            <a:off x="1219200" y="5638800"/>
            <a:ext cx="4724400" cy="9159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The </a:t>
            </a:r>
            <a:r>
              <a:rPr lang="en-US" i="1">
                <a:solidFill>
                  <a:schemeClr val="bg1"/>
                </a:solidFill>
              </a:rPr>
              <a:t>single</a:t>
            </a:r>
            <a:r>
              <a:rPr lang="en-US">
                <a:solidFill>
                  <a:schemeClr val="bg1"/>
                </a:solidFill>
              </a:rPr>
              <a:t> winning processor will read a 0 - all others processors will read the 1 set by the winning processor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 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54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_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itmask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# enter critical section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lock acquisition loop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LL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r1, 0(r4)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#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r1 &lt;= M[r4]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BNEZ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r1, loop # retry if lock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	                 				 already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taken (r1 != 0)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ORI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r1, r0, 1 # r1 &lt;= 1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SC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r1, 0(r4)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#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if atomic (M[r4] &lt;= 1 /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			 r1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&lt;= 1) else (r1 &lt;= 0)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BEQZ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r1, loop # retry if not atomic (r1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			 ==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0) ...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lock release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ORI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r1, r0, 0 # r1 &lt;= 0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SW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r1, 0(r4)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#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M[r4] &lt;= 0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_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itunmask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#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exit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critical section</a:t>
            </a:r>
          </a:p>
        </p:txBody>
      </p:sp>
    </p:spTree>
    <p:extLst>
      <p:ext uri="{BB962C8B-B14F-4D97-AF65-F5344CB8AC3E}">
        <p14:creationId xmlns:p14="http://schemas.microsoft.com/office/powerpoint/2010/main" val="289123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fix this?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10200"/>
          </a:xfrm>
        </p:spPr>
        <p:txBody>
          <a:bodyPr/>
          <a:lstStyle/>
          <a:p>
            <a:r>
              <a:rPr lang="en-US" dirty="0"/>
              <a:t>Thread A                                  </a:t>
            </a:r>
            <a:r>
              <a:rPr lang="en-US" dirty="0" smtClean="0"/>
              <a:t>Thread </a:t>
            </a:r>
            <a:r>
              <a:rPr lang="en-US" dirty="0"/>
              <a:t>B</a:t>
            </a:r>
            <a:br>
              <a:rPr lang="en-US" dirty="0"/>
            </a:br>
            <a:r>
              <a:rPr lang="en-US" dirty="0"/>
              <a:t>for(</a:t>
            </a:r>
            <a:r>
              <a:rPr lang="en-US" dirty="0" err="1"/>
              <a:t>int</a:t>
            </a:r>
            <a:r>
              <a:rPr lang="en-US" dirty="0"/>
              <a:t> i = 0, i &lt; 5; i++) {      </a:t>
            </a: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j = 0; j &lt; 5; j++) {</a:t>
            </a:r>
            <a:br>
              <a:rPr lang="en-US" dirty="0"/>
            </a:br>
            <a:r>
              <a:rPr lang="en-US" dirty="0"/>
              <a:t>   </a:t>
            </a:r>
            <a:endParaRPr lang="en-US" dirty="0" smtClean="0"/>
          </a:p>
          <a:p>
            <a:r>
              <a:rPr lang="en-US" dirty="0" smtClean="0"/>
              <a:t>		</a:t>
            </a:r>
            <a:endParaRPr lang="en-US" dirty="0"/>
          </a:p>
          <a:p>
            <a:r>
              <a:rPr lang="en-US" dirty="0" smtClean="0"/>
              <a:t>		x </a:t>
            </a:r>
            <a:r>
              <a:rPr lang="en-US" dirty="0"/>
              <a:t>= x + 1;                                 </a:t>
            </a:r>
            <a:r>
              <a:rPr lang="en-US" dirty="0" smtClean="0"/>
              <a:t>x </a:t>
            </a:r>
            <a:r>
              <a:rPr lang="en-US" dirty="0"/>
              <a:t>= x + 1;</a:t>
            </a:r>
            <a:br>
              <a:rPr lang="en-US" dirty="0"/>
            </a:b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}					 }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192530" y="2590800"/>
            <a:ext cx="7265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acquire_lock</a:t>
            </a:r>
            <a:r>
              <a:rPr lang="en-US" sz="2800" dirty="0" smtClean="0">
                <a:solidFill>
                  <a:schemeClr val="bg1"/>
                </a:solidFill>
              </a:rPr>
              <a:t>(m);                         </a:t>
            </a:r>
            <a:r>
              <a:rPr lang="en-US" sz="2800" dirty="0" err="1" smtClean="0">
                <a:solidFill>
                  <a:schemeClr val="bg1"/>
                </a:solidFill>
              </a:rPr>
              <a:t>acquire_lock</a:t>
            </a:r>
            <a:r>
              <a:rPr lang="en-US" sz="2800" dirty="0" smtClean="0">
                <a:solidFill>
                  <a:schemeClr val="bg1"/>
                </a:solidFill>
              </a:rPr>
              <a:t>(m);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38862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release_lock</a:t>
            </a:r>
            <a:r>
              <a:rPr lang="en-US" sz="2800" dirty="0" smtClean="0">
                <a:solidFill>
                  <a:schemeClr val="bg1"/>
                </a:solidFill>
              </a:rPr>
              <a:t>(m);                         </a:t>
            </a:r>
            <a:r>
              <a:rPr lang="en-US" sz="2800" dirty="0" err="1" smtClean="0">
                <a:solidFill>
                  <a:schemeClr val="bg1"/>
                </a:solidFill>
              </a:rPr>
              <a:t>release_lock</a:t>
            </a:r>
            <a:r>
              <a:rPr lang="en-US" sz="2800" dirty="0" smtClean="0">
                <a:solidFill>
                  <a:schemeClr val="bg1"/>
                </a:solidFill>
              </a:rPr>
              <a:t>(m);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83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4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Synchronization</a:t>
            </a:r>
            <a:endParaRPr lang="en-US" dirty="0"/>
          </a:p>
          <a:p>
            <a:r>
              <a:rPr lang="en-US" sz="2800" dirty="0" smtClean="0"/>
              <a:t>The need for synchronization arises whenever </a:t>
            </a:r>
          </a:p>
          <a:p>
            <a:r>
              <a:rPr lang="en-US" sz="2800" dirty="0" smtClean="0"/>
              <a:t>there are concurrent processes in a system.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(</a:t>
            </a:r>
            <a:r>
              <a:rPr lang="en-US" sz="2800" dirty="0" smtClean="0">
                <a:solidFill>
                  <a:srgbClr val="FF0000"/>
                </a:solidFill>
              </a:rPr>
              <a:t>even in a </a:t>
            </a:r>
            <a:r>
              <a:rPr lang="en-US" sz="2800" dirty="0" err="1" smtClean="0">
                <a:solidFill>
                  <a:srgbClr val="FF0000"/>
                </a:solidFill>
              </a:rPr>
              <a:t>uni</a:t>
            </a:r>
            <a:r>
              <a:rPr lang="en-US" sz="2800" dirty="0" smtClean="0">
                <a:solidFill>
                  <a:srgbClr val="FF0000"/>
                </a:solidFill>
              </a:rPr>
              <a:t>-processor system</a:t>
            </a:r>
            <a:r>
              <a:rPr lang="en-US" sz="2800" dirty="0" smtClean="0"/>
              <a:t>)</a:t>
            </a:r>
          </a:p>
          <a:p>
            <a:r>
              <a:rPr lang="en-US" dirty="0" smtClean="0"/>
              <a:t>	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7053469" y="667105"/>
            <a:ext cx="1524000" cy="2978191"/>
            <a:chOff x="6324600" y="1478280"/>
            <a:chExt cx="1752600" cy="3779520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7162800" y="1478280"/>
              <a:ext cx="0" cy="68580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6629400" y="2164080"/>
              <a:ext cx="1066800" cy="60960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Fork</a:t>
              </a:r>
              <a:endParaRPr lang="en-US" dirty="0"/>
            </a:p>
          </p:txBody>
        </p:sp>
        <p:cxnSp>
          <p:nvCxnSpPr>
            <p:cNvPr id="9" name="Straight Arrow Connector 8"/>
            <p:cNvCxnSpPr>
              <a:stCxn id="7" idx="4"/>
            </p:cNvCxnSpPr>
            <p:nvPr/>
          </p:nvCxnSpPr>
          <p:spPr>
            <a:xfrm flipH="1">
              <a:off x="6553200" y="2773680"/>
              <a:ext cx="609600" cy="42672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7" idx="4"/>
            </p:cNvCxnSpPr>
            <p:nvPr/>
          </p:nvCxnSpPr>
          <p:spPr>
            <a:xfrm>
              <a:off x="7162800" y="2773680"/>
              <a:ext cx="685800" cy="42672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6324600" y="3276600"/>
              <a:ext cx="533400" cy="53340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P1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543800" y="3276600"/>
              <a:ext cx="533400" cy="53340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P2</a:t>
              </a:r>
              <a:endParaRPr lang="en-US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6553200" y="3832860"/>
              <a:ext cx="419100" cy="38100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4" idx="2"/>
            </p:cNvCxnSpPr>
            <p:nvPr/>
          </p:nvCxnSpPr>
          <p:spPr>
            <a:xfrm flipH="1">
              <a:off x="7391400" y="3810000"/>
              <a:ext cx="419100" cy="38100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6629400" y="4191000"/>
              <a:ext cx="1181100" cy="60960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Join</a:t>
              </a:r>
              <a:endParaRPr lang="en-US" dirty="0"/>
            </a:p>
          </p:txBody>
        </p:sp>
        <p:cxnSp>
          <p:nvCxnSpPr>
            <p:cNvPr id="20" name="Straight Arrow Connector 19"/>
            <p:cNvCxnSpPr>
              <a:stCxn id="18" idx="4"/>
            </p:cNvCxnSpPr>
            <p:nvPr/>
          </p:nvCxnSpPr>
          <p:spPr>
            <a:xfrm>
              <a:off x="7219950" y="4800600"/>
              <a:ext cx="0" cy="45720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Straight Arrow Connector 22"/>
          <p:cNvCxnSpPr/>
          <p:nvPr/>
        </p:nvCxnSpPr>
        <p:spPr>
          <a:xfrm>
            <a:off x="7815469" y="4026296"/>
            <a:ext cx="0" cy="393304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162800" y="4419600"/>
            <a:ext cx="1338469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Producer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24" idx="2"/>
            <a:endCxn id="27" idx="0"/>
          </p:cNvCxnSpPr>
          <p:nvPr/>
        </p:nvCxnSpPr>
        <p:spPr>
          <a:xfrm>
            <a:off x="7832035" y="4876800"/>
            <a:ext cx="0" cy="38100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7179366" y="5257800"/>
            <a:ext cx="1305338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Consumer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27" idx="2"/>
          </p:cNvCxnSpPr>
          <p:nvPr/>
        </p:nvCxnSpPr>
        <p:spPr>
          <a:xfrm>
            <a:off x="7832035" y="5791200"/>
            <a:ext cx="0" cy="38100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28600" y="2522470"/>
            <a:ext cx="6248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</a:rPr>
              <a:t>Forks and Joins</a:t>
            </a:r>
            <a:r>
              <a:rPr lang="en-US" sz="2400" dirty="0" smtClean="0">
                <a:solidFill>
                  <a:schemeClr val="bg1"/>
                </a:solidFill>
              </a:rPr>
              <a:t>: </a:t>
            </a:r>
            <a:r>
              <a:rPr lang="en-US" sz="2400" dirty="0">
                <a:solidFill>
                  <a:schemeClr val="bg1"/>
                </a:solidFill>
              </a:rPr>
              <a:t>In parallel programming,</a:t>
            </a:r>
          </a:p>
          <a:p>
            <a:r>
              <a:rPr lang="en-US" sz="2400" dirty="0">
                <a:solidFill>
                  <a:schemeClr val="bg1"/>
                </a:solidFill>
              </a:rPr>
              <a:t>a parallel process may want to wait until</a:t>
            </a:r>
          </a:p>
          <a:p>
            <a:r>
              <a:rPr lang="en-US" sz="2400" dirty="0">
                <a:solidFill>
                  <a:schemeClr val="bg1"/>
                </a:solidFill>
              </a:rPr>
              <a:t>several events have </a:t>
            </a:r>
            <a:r>
              <a:rPr lang="en-US" sz="2400" dirty="0" smtClean="0">
                <a:solidFill>
                  <a:schemeClr val="bg1"/>
                </a:solidFill>
              </a:rPr>
              <a:t>occurred.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i="1" dirty="0">
                <a:solidFill>
                  <a:schemeClr val="bg1"/>
                </a:solidFill>
              </a:rPr>
              <a:t>Producer-Consumer: </a:t>
            </a:r>
            <a:r>
              <a:rPr lang="en-US" sz="2400" dirty="0">
                <a:solidFill>
                  <a:schemeClr val="bg1"/>
                </a:solidFill>
              </a:rPr>
              <a:t>A consumer process</a:t>
            </a:r>
          </a:p>
          <a:p>
            <a:r>
              <a:rPr lang="en-US" sz="2400" dirty="0">
                <a:solidFill>
                  <a:schemeClr val="bg1"/>
                </a:solidFill>
              </a:rPr>
              <a:t>must wait until the producer process has</a:t>
            </a:r>
          </a:p>
          <a:p>
            <a:r>
              <a:rPr lang="en-US" sz="2400" dirty="0">
                <a:solidFill>
                  <a:schemeClr val="bg1"/>
                </a:solidFill>
              </a:rPr>
              <a:t>produced </a:t>
            </a:r>
            <a:r>
              <a:rPr lang="en-US" sz="2400" dirty="0" smtClean="0">
                <a:solidFill>
                  <a:schemeClr val="bg1"/>
                </a:solidFill>
              </a:rPr>
              <a:t>data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i="1" dirty="0">
                <a:solidFill>
                  <a:schemeClr val="bg1"/>
                </a:solidFill>
              </a:rPr>
              <a:t>Exclusive use of a resource: </a:t>
            </a:r>
            <a:r>
              <a:rPr lang="en-US" sz="2400" dirty="0">
                <a:solidFill>
                  <a:schemeClr val="bg1"/>
                </a:solidFill>
              </a:rPr>
              <a:t>Operating</a:t>
            </a:r>
          </a:p>
          <a:p>
            <a:r>
              <a:rPr lang="en-US" sz="2400" dirty="0">
                <a:solidFill>
                  <a:schemeClr val="bg1"/>
                </a:solidFill>
              </a:rPr>
              <a:t>system has to ensure that only one</a:t>
            </a:r>
          </a:p>
          <a:p>
            <a:r>
              <a:rPr lang="en-US" sz="2400" dirty="0">
                <a:solidFill>
                  <a:schemeClr val="bg1"/>
                </a:solidFill>
              </a:rPr>
              <a:t>process uses a resource at a given time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1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 for successful </a:t>
            </a:r>
            <a:r>
              <a:rPr lang="en-US" dirty="0" err="1"/>
              <a:t>mutexing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Insufficient locking can cause </a:t>
            </a:r>
            <a:r>
              <a:rPr lang="en-US" dirty="0">
                <a:solidFill>
                  <a:schemeClr val="accent1"/>
                </a:solidFill>
              </a:rPr>
              <a:t>races</a:t>
            </a:r>
          </a:p>
          <a:p>
            <a:pPr lvl="1"/>
            <a:r>
              <a:rPr lang="en-US" dirty="0"/>
              <a:t>Skimping on </a:t>
            </a:r>
            <a:r>
              <a:rPr lang="en-US" dirty="0" err="1"/>
              <a:t>mutexes</a:t>
            </a:r>
            <a:r>
              <a:rPr lang="en-US" dirty="0"/>
              <a:t>? Just say no!</a:t>
            </a:r>
          </a:p>
          <a:p>
            <a:r>
              <a:rPr lang="en-US" dirty="0"/>
              <a:t>Poorly designed locking can cause </a:t>
            </a:r>
            <a:r>
              <a:rPr lang="en-US" dirty="0">
                <a:solidFill>
                  <a:schemeClr val="accent1"/>
                </a:solidFill>
              </a:rPr>
              <a:t>deadlock</a:t>
            </a:r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know why you are using </a:t>
            </a:r>
            <a:r>
              <a:rPr lang="en-US" dirty="0" err="1"/>
              <a:t>mutexes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acquire locks in a consistent order to avoid cycles</a:t>
            </a:r>
          </a:p>
          <a:p>
            <a:pPr lvl="1"/>
            <a:r>
              <a:rPr lang="en-US" dirty="0"/>
              <a:t>use lock/unlock like braces (match them lexically)</a:t>
            </a:r>
          </a:p>
          <a:p>
            <a:pPr lvl="2"/>
            <a:r>
              <a:rPr lang="en-US" dirty="0"/>
              <a:t>lock(&amp;m); …; unlock(&amp;m)</a:t>
            </a:r>
          </a:p>
          <a:p>
            <a:pPr lvl="2"/>
            <a:r>
              <a:rPr lang="en-US" dirty="0"/>
              <a:t>watch out for return, </a:t>
            </a:r>
            <a:r>
              <a:rPr lang="en-US" dirty="0" err="1"/>
              <a:t>goto</a:t>
            </a:r>
            <a:r>
              <a:rPr lang="en-US" dirty="0"/>
              <a:t>, and function calls!</a:t>
            </a:r>
          </a:p>
          <a:p>
            <a:pPr lvl="2"/>
            <a:r>
              <a:rPr lang="en-US" dirty="0"/>
              <a:t>watch out for exception/error conditions!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2474892"/>
            <a:ext cx="2709396" cy="95410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>
              <a:tabLst>
                <a:tab pos="742950" algn="l"/>
              </a:tabLst>
            </a:pP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</a:rPr>
              <a:t>P1: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lock(m1);</a:t>
            </a:r>
            <a:b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lock(m2);</a:t>
            </a:r>
          </a:p>
        </p:txBody>
      </p:sp>
      <p:sp>
        <p:nvSpPr>
          <p:cNvPr id="5" name="Rectangle 4"/>
          <p:cNvSpPr/>
          <p:nvPr/>
        </p:nvSpPr>
        <p:spPr>
          <a:xfrm>
            <a:off x="4419600" y="2474892"/>
            <a:ext cx="2767104" cy="95410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>
              <a:tabLst>
                <a:tab pos="800100" algn="l"/>
              </a:tabLst>
            </a:pP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</a:rPr>
              <a:t>P2: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lock(m2);</a:t>
            </a:r>
            <a:b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lock(m1);</a:t>
            </a:r>
          </a:p>
        </p:txBody>
      </p:sp>
    </p:spTree>
    <p:extLst>
      <p:ext uri="{BB962C8B-B14F-4D97-AF65-F5344CB8AC3E}">
        <p14:creationId xmlns:p14="http://schemas.microsoft.com/office/powerpoint/2010/main" val="351454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Summing Numbers on a SMP</a:t>
            </a:r>
            <a:endParaRPr lang="en-US" dirty="0"/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228600" y="762000"/>
            <a:ext cx="8686800" cy="1590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>
            <a:lvl1pPr marL="287338" indent="-287338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363" indent="-246063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Monotype Sorts" pitchFamily="1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2pPr>
            <a:lvl3pPr marL="1146175" indent="-176213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-"/>
              <a:defRPr>
                <a:solidFill>
                  <a:schemeClr val="tx1"/>
                </a:solidFill>
                <a:latin typeface="+mn-lt"/>
              </a:defRPr>
            </a:lvl3pPr>
            <a:lvl4pPr marL="17145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</a:rPr>
              <a:t>sum[</a:t>
            </a:r>
            <a:r>
              <a:rPr lang="en-US" sz="2000" dirty="0" err="1" smtClean="0">
                <a:solidFill>
                  <a:schemeClr val="bg1"/>
                </a:solidFill>
                <a:latin typeface="Courier New" pitchFamily="49" charset="0"/>
              </a:rPr>
              <a:t>Pn</a:t>
            </a:r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</a:rPr>
              <a:t>] = 0;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</a:rPr>
              <a:t>for (i = 1000*</a:t>
            </a:r>
            <a:r>
              <a:rPr lang="en-US" sz="2000" dirty="0" err="1" smtClean="0">
                <a:solidFill>
                  <a:schemeClr val="bg1"/>
                </a:solidFill>
                <a:latin typeface="Courier New" pitchFamily="49" charset="0"/>
              </a:rPr>
              <a:t>Pn</a:t>
            </a:r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</a:rPr>
              <a:t>; i&lt; 1000*(Pn+1); i = i + 1)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</a:rPr>
              <a:t>	sum[</a:t>
            </a:r>
            <a:r>
              <a:rPr lang="en-US" sz="2000" dirty="0" err="1" smtClean="0">
                <a:solidFill>
                  <a:schemeClr val="bg1"/>
                </a:solidFill>
                <a:latin typeface="Courier New" pitchFamily="49" charset="0"/>
              </a:rPr>
              <a:t>Pn</a:t>
            </a:r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</a:rPr>
              <a:t>] = sum[</a:t>
            </a:r>
            <a:r>
              <a:rPr lang="en-US" sz="2000" dirty="0" err="1" smtClean="0">
                <a:solidFill>
                  <a:schemeClr val="bg1"/>
                </a:solidFill>
                <a:latin typeface="Courier New" pitchFamily="49" charset="0"/>
              </a:rPr>
              <a:t>Pn</a:t>
            </a:r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</a:rPr>
              <a:t>] + A[i];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</a:rPr>
              <a:t>					/* each processor sums its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</a:rPr>
              <a:t>					/* subset of vector A</a:t>
            </a:r>
          </a:p>
        </p:txBody>
      </p:sp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647700" y="2641600"/>
            <a:ext cx="7848600" cy="4083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>
            <a:lvl1pPr marL="287338" indent="-287338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363" indent="-246063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Monotype Sorts" pitchFamily="1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2pPr>
            <a:lvl3pPr marL="1146175" indent="-176213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-"/>
              <a:defRPr>
                <a:solidFill>
                  <a:schemeClr val="tx1"/>
                </a:solidFill>
                <a:latin typeface="+mn-lt"/>
              </a:defRPr>
            </a:lvl3pPr>
            <a:lvl4pPr marL="17145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</a:rPr>
              <a:t>repeat</a:t>
            </a:r>
            <a:r>
              <a:rPr lang="en-US" sz="2000" dirty="0">
                <a:solidFill>
                  <a:schemeClr val="bg1"/>
                </a:solidFill>
                <a:latin typeface="Courier New" pitchFamily="49" charset="0"/>
              </a:rPr>
              <a:t>			/* adding together the </a:t>
            </a: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Courier New" pitchFamily="49" charset="0"/>
              </a:rPr>
              <a:t>					/* partial sums</a:t>
            </a: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Courier New" pitchFamily="49" charset="0"/>
              </a:rPr>
              <a:t>	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synch();</a:t>
            </a:r>
            <a:r>
              <a:rPr lang="en-US" sz="2000" dirty="0">
                <a:solidFill>
                  <a:schemeClr val="bg1"/>
                </a:solidFill>
                <a:latin typeface="Courier New" pitchFamily="49" charset="0"/>
              </a:rPr>
              <a:t>			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/*synchronize first</a:t>
            </a: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Courier New" pitchFamily="49" charset="0"/>
              </a:rPr>
              <a:t>	if (half%2 != 0 &amp;&amp; </a:t>
            </a:r>
            <a:r>
              <a:rPr lang="en-US" sz="2000" dirty="0" err="1">
                <a:solidFill>
                  <a:schemeClr val="bg1"/>
                </a:solidFill>
                <a:latin typeface="Courier New" pitchFamily="49" charset="0"/>
              </a:rPr>
              <a:t>Pn</a:t>
            </a:r>
            <a:r>
              <a:rPr lang="en-US" sz="2000" dirty="0">
                <a:solidFill>
                  <a:schemeClr val="bg1"/>
                </a:solidFill>
                <a:latin typeface="Courier New" pitchFamily="49" charset="0"/>
              </a:rPr>
              <a:t> == 0)</a:t>
            </a: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Courier New" pitchFamily="49" charset="0"/>
              </a:rPr>
              <a:t>		sum[0] = sum[0] + sum[half-1];</a:t>
            </a: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Courier New" pitchFamily="49" charset="0"/>
              </a:rPr>
              <a:t>	half = half/2</a:t>
            </a: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Courier New" pitchFamily="49" charset="0"/>
              </a:rPr>
              <a:t>	if (</a:t>
            </a:r>
            <a:r>
              <a:rPr lang="en-US" sz="2000" dirty="0" err="1">
                <a:solidFill>
                  <a:schemeClr val="bg1"/>
                </a:solidFill>
                <a:latin typeface="Courier New" pitchFamily="49" charset="0"/>
              </a:rPr>
              <a:t>Pn</a:t>
            </a:r>
            <a:r>
              <a:rPr lang="en-US" sz="2000" dirty="0">
                <a:solidFill>
                  <a:schemeClr val="bg1"/>
                </a:solidFill>
                <a:latin typeface="Courier New" pitchFamily="49" charset="0"/>
              </a:rPr>
              <a:t>&lt;half) sum[</a:t>
            </a:r>
            <a:r>
              <a:rPr lang="en-US" sz="2000" dirty="0" err="1">
                <a:solidFill>
                  <a:schemeClr val="bg1"/>
                </a:solidFill>
                <a:latin typeface="Courier New" pitchFamily="49" charset="0"/>
              </a:rPr>
              <a:t>Pn</a:t>
            </a:r>
            <a:r>
              <a:rPr lang="en-US" sz="2000" dirty="0">
                <a:solidFill>
                  <a:schemeClr val="bg1"/>
                </a:solidFill>
                <a:latin typeface="Courier New" pitchFamily="49" charset="0"/>
              </a:rPr>
              <a:t>] = sum[</a:t>
            </a:r>
            <a:r>
              <a:rPr lang="en-US" sz="2000" dirty="0" err="1">
                <a:solidFill>
                  <a:schemeClr val="bg1"/>
                </a:solidFill>
                <a:latin typeface="Courier New" pitchFamily="49" charset="0"/>
              </a:rPr>
              <a:t>Pn</a:t>
            </a:r>
            <a:r>
              <a:rPr lang="en-US" sz="2000" dirty="0">
                <a:solidFill>
                  <a:schemeClr val="bg1"/>
                </a:solidFill>
                <a:latin typeface="Courier New" pitchFamily="49" charset="0"/>
              </a:rPr>
              <a:t>] + sum[</a:t>
            </a:r>
            <a:r>
              <a:rPr lang="en-US" sz="2000" dirty="0" err="1">
                <a:solidFill>
                  <a:schemeClr val="bg1"/>
                </a:solidFill>
                <a:latin typeface="Courier New" pitchFamily="49" charset="0"/>
              </a:rPr>
              <a:t>Pn+half</a:t>
            </a:r>
            <a:r>
              <a:rPr lang="en-US" sz="2000" dirty="0">
                <a:solidFill>
                  <a:schemeClr val="bg1"/>
                </a:solidFill>
                <a:latin typeface="Courier New" pitchFamily="49" charset="0"/>
              </a:rPr>
              <a:t>];</a:t>
            </a: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Courier New" pitchFamily="49" charset="0"/>
              </a:rPr>
              <a:t>until (half == 1);	/*final sum in sum[0]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</a:rPr>
              <a:t> A[i];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</a:rPr>
              <a:t>					/* each processor sums its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</a:rPr>
              <a:t>					/* subset of vector A</a:t>
            </a:r>
          </a:p>
        </p:txBody>
      </p:sp>
    </p:spTree>
    <p:extLst>
      <p:ext uri="{BB962C8B-B14F-4D97-AF65-F5344CB8AC3E}">
        <p14:creationId xmlns:p14="http://schemas.microsoft.com/office/powerpoint/2010/main" val="418843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/>
              <a:t>Barrier Synchronization</a:t>
            </a:r>
            <a:endParaRPr lang="en-US" dirty="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866777" y="1103313"/>
            <a:ext cx="460375" cy="457200"/>
          </a:xfrm>
          <a:prstGeom prst="ellips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850902" y="1139826"/>
            <a:ext cx="463550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P0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649415" y="1103313"/>
            <a:ext cx="460375" cy="457200"/>
          </a:xfrm>
          <a:prstGeom prst="ellips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1633540" y="1139826"/>
            <a:ext cx="463550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P1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416178" y="1103313"/>
            <a:ext cx="460375" cy="457200"/>
          </a:xfrm>
          <a:prstGeom prst="ellips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2400303" y="1139826"/>
            <a:ext cx="463550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P2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182941" y="1103313"/>
            <a:ext cx="460375" cy="457200"/>
          </a:xfrm>
          <a:prstGeom prst="ellips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3167066" y="1139826"/>
            <a:ext cx="463550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P3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949704" y="1103313"/>
            <a:ext cx="458788" cy="457200"/>
          </a:xfrm>
          <a:prstGeom prst="ellips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3933829" y="1139826"/>
            <a:ext cx="463550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P4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4716467" y="1103313"/>
            <a:ext cx="458788" cy="457200"/>
          </a:xfrm>
          <a:prstGeom prst="ellips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" name="Text Box 26"/>
          <p:cNvSpPr txBox="1">
            <a:spLocks noChangeArrowheads="1"/>
          </p:cNvSpPr>
          <p:nvPr/>
        </p:nvSpPr>
        <p:spPr bwMode="auto">
          <a:xfrm>
            <a:off x="4700592" y="1139826"/>
            <a:ext cx="463550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P5</a:t>
            </a: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483230" y="1103313"/>
            <a:ext cx="458788" cy="457200"/>
          </a:xfrm>
          <a:prstGeom prst="ellips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" name="Text Box 28"/>
          <p:cNvSpPr txBox="1">
            <a:spLocks noChangeArrowheads="1"/>
          </p:cNvSpPr>
          <p:nvPr/>
        </p:nvSpPr>
        <p:spPr bwMode="auto">
          <a:xfrm>
            <a:off x="5465767" y="1139826"/>
            <a:ext cx="463550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P6</a:t>
            </a: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248405" y="1103313"/>
            <a:ext cx="460375" cy="457200"/>
          </a:xfrm>
          <a:prstGeom prst="ellips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" name="Text Box 30"/>
          <p:cNvSpPr txBox="1">
            <a:spLocks noChangeArrowheads="1"/>
          </p:cNvSpPr>
          <p:nvPr/>
        </p:nvSpPr>
        <p:spPr bwMode="auto">
          <a:xfrm>
            <a:off x="6232530" y="1139826"/>
            <a:ext cx="463550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P7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7015168" y="1103313"/>
            <a:ext cx="460375" cy="457200"/>
          </a:xfrm>
          <a:prstGeom prst="ellips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6999293" y="1139826"/>
            <a:ext cx="463550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P8</a:t>
            </a:r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7781931" y="1103313"/>
            <a:ext cx="460375" cy="457200"/>
          </a:xfrm>
          <a:prstGeom prst="ellips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" name="Text Box 34"/>
          <p:cNvSpPr txBox="1">
            <a:spLocks noChangeArrowheads="1"/>
          </p:cNvSpPr>
          <p:nvPr/>
        </p:nvSpPr>
        <p:spPr bwMode="auto">
          <a:xfrm>
            <a:off x="7766056" y="1139826"/>
            <a:ext cx="463550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P9</a:t>
            </a:r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866777" y="3048000"/>
            <a:ext cx="460375" cy="457200"/>
          </a:xfrm>
          <a:prstGeom prst="ellips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6" name="Text Box 36"/>
          <p:cNvSpPr txBox="1">
            <a:spLocks noChangeArrowheads="1"/>
          </p:cNvSpPr>
          <p:nvPr/>
        </p:nvSpPr>
        <p:spPr bwMode="auto">
          <a:xfrm>
            <a:off x="850902" y="3084513"/>
            <a:ext cx="463550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P0</a:t>
            </a: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1685927" y="3048000"/>
            <a:ext cx="460375" cy="457200"/>
          </a:xfrm>
          <a:prstGeom prst="ellips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8" name="Text Box 38"/>
          <p:cNvSpPr txBox="1">
            <a:spLocks noChangeArrowheads="1"/>
          </p:cNvSpPr>
          <p:nvPr/>
        </p:nvSpPr>
        <p:spPr bwMode="auto">
          <a:xfrm>
            <a:off x="1670052" y="3084513"/>
            <a:ext cx="463550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P1</a:t>
            </a: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2454278" y="3008313"/>
            <a:ext cx="460375" cy="457200"/>
          </a:xfrm>
          <a:prstGeom prst="ellips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0" name="Text Box 40"/>
          <p:cNvSpPr txBox="1">
            <a:spLocks noChangeArrowheads="1"/>
          </p:cNvSpPr>
          <p:nvPr/>
        </p:nvSpPr>
        <p:spPr bwMode="auto">
          <a:xfrm>
            <a:off x="2451103" y="3048000"/>
            <a:ext cx="463550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P2</a:t>
            </a:r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3228978" y="3008313"/>
            <a:ext cx="460375" cy="457200"/>
          </a:xfrm>
          <a:prstGeom prst="ellips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2" name="Text Box 42"/>
          <p:cNvSpPr txBox="1">
            <a:spLocks noChangeArrowheads="1"/>
          </p:cNvSpPr>
          <p:nvPr/>
        </p:nvSpPr>
        <p:spPr bwMode="auto">
          <a:xfrm>
            <a:off x="3213103" y="3044826"/>
            <a:ext cx="463550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P3</a:t>
            </a: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3971929" y="3008313"/>
            <a:ext cx="460375" cy="457200"/>
          </a:xfrm>
          <a:prstGeom prst="ellips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" name="Text Box 44"/>
          <p:cNvSpPr txBox="1">
            <a:spLocks noChangeArrowheads="1"/>
          </p:cNvSpPr>
          <p:nvPr/>
        </p:nvSpPr>
        <p:spPr bwMode="auto">
          <a:xfrm>
            <a:off x="3956054" y="3044826"/>
            <a:ext cx="463550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P4</a:t>
            </a:r>
          </a:p>
        </p:txBody>
      </p:sp>
      <p:sp>
        <p:nvSpPr>
          <p:cNvPr id="35" name="Line 45"/>
          <p:cNvSpPr>
            <a:spLocks noChangeShapeType="1"/>
          </p:cNvSpPr>
          <p:nvPr/>
        </p:nvSpPr>
        <p:spPr bwMode="auto">
          <a:xfrm>
            <a:off x="1079502" y="1560513"/>
            <a:ext cx="15875" cy="1447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6" name="Line 46"/>
          <p:cNvSpPr>
            <a:spLocks noChangeShapeType="1"/>
          </p:cNvSpPr>
          <p:nvPr/>
        </p:nvSpPr>
        <p:spPr bwMode="auto">
          <a:xfrm>
            <a:off x="1917703" y="1560513"/>
            <a:ext cx="15875" cy="1447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Line 47"/>
          <p:cNvSpPr>
            <a:spLocks noChangeShapeType="1"/>
          </p:cNvSpPr>
          <p:nvPr/>
        </p:nvSpPr>
        <p:spPr bwMode="auto">
          <a:xfrm>
            <a:off x="2695578" y="1560513"/>
            <a:ext cx="15875" cy="1447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8" name="Line 48"/>
          <p:cNvSpPr>
            <a:spLocks noChangeShapeType="1"/>
          </p:cNvSpPr>
          <p:nvPr/>
        </p:nvSpPr>
        <p:spPr bwMode="auto">
          <a:xfrm>
            <a:off x="3441703" y="1560513"/>
            <a:ext cx="15875" cy="1447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9" name="Line 49"/>
          <p:cNvSpPr>
            <a:spLocks noChangeShapeType="1"/>
          </p:cNvSpPr>
          <p:nvPr/>
        </p:nvSpPr>
        <p:spPr bwMode="auto">
          <a:xfrm>
            <a:off x="4203704" y="1560513"/>
            <a:ext cx="15875" cy="1447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0" name="Line 50"/>
          <p:cNvSpPr>
            <a:spLocks noChangeShapeType="1"/>
          </p:cNvSpPr>
          <p:nvPr/>
        </p:nvSpPr>
        <p:spPr bwMode="auto">
          <a:xfrm flipH="1">
            <a:off x="1095377" y="1560513"/>
            <a:ext cx="3794127" cy="1447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1" name="Line 51"/>
          <p:cNvSpPr>
            <a:spLocks noChangeShapeType="1"/>
          </p:cNvSpPr>
          <p:nvPr/>
        </p:nvSpPr>
        <p:spPr bwMode="auto">
          <a:xfrm flipH="1">
            <a:off x="1933578" y="1560513"/>
            <a:ext cx="3794127" cy="1447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2" name="Line 52"/>
          <p:cNvSpPr>
            <a:spLocks noChangeShapeType="1"/>
          </p:cNvSpPr>
          <p:nvPr/>
        </p:nvSpPr>
        <p:spPr bwMode="auto">
          <a:xfrm flipH="1">
            <a:off x="2695578" y="1560513"/>
            <a:ext cx="3794127" cy="1447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3" name="Line 53"/>
          <p:cNvSpPr>
            <a:spLocks noChangeShapeType="1"/>
          </p:cNvSpPr>
          <p:nvPr/>
        </p:nvSpPr>
        <p:spPr bwMode="auto">
          <a:xfrm flipH="1">
            <a:off x="3457578" y="1560513"/>
            <a:ext cx="3794127" cy="1447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4" name="Line 54"/>
          <p:cNvSpPr>
            <a:spLocks noChangeShapeType="1"/>
          </p:cNvSpPr>
          <p:nvPr/>
        </p:nvSpPr>
        <p:spPr bwMode="auto">
          <a:xfrm flipH="1">
            <a:off x="4219579" y="1560513"/>
            <a:ext cx="3794127" cy="1447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854075" y="4267200"/>
            <a:ext cx="460375" cy="457200"/>
          </a:xfrm>
          <a:prstGeom prst="ellips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6" name="Text Box 36"/>
          <p:cNvSpPr txBox="1">
            <a:spLocks noChangeArrowheads="1"/>
          </p:cNvSpPr>
          <p:nvPr/>
        </p:nvSpPr>
        <p:spPr bwMode="auto">
          <a:xfrm>
            <a:off x="838200" y="4303713"/>
            <a:ext cx="463550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P0</a:t>
            </a:r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1673225" y="4267200"/>
            <a:ext cx="460375" cy="457200"/>
          </a:xfrm>
          <a:prstGeom prst="ellips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8" name="Text Box 38"/>
          <p:cNvSpPr txBox="1">
            <a:spLocks noChangeArrowheads="1"/>
          </p:cNvSpPr>
          <p:nvPr/>
        </p:nvSpPr>
        <p:spPr bwMode="auto">
          <a:xfrm>
            <a:off x="1657350" y="4303713"/>
            <a:ext cx="463550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P1</a:t>
            </a: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854075" y="5486400"/>
            <a:ext cx="460375" cy="457200"/>
          </a:xfrm>
          <a:prstGeom prst="ellips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0" name="Text Box 36"/>
          <p:cNvSpPr txBox="1">
            <a:spLocks noChangeArrowheads="1"/>
          </p:cNvSpPr>
          <p:nvPr/>
        </p:nvSpPr>
        <p:spPr bwMode="auto">
          <a:xfrm>
            <a:off x="838200" y="5522913"/>
            <a:ext cx="463550" cy="366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P0</a:t>
            </a:r>
          </a:p>
        </p:txBody>
      </p:sp>
      <p:sp>
        <p:nvSpPr>
          <p:cNvPr id="53" name="Line 45"/>
          <p:cNvSpPr>
            <a:spLocks noChangeShapeType="1"/>
          </p:cNvSpPr>
          <p:nvPr/>
        </p:nvSpPr>
        <p:spPr bwMode="auto">
          <a:xfrm flipH="1">
            <a:off x="1096964" y="3505200"/>
            <a:ext cx="0" cy="7239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4" name="Line 45"/>
          <p:cNvSpPr>
            <a:spLocks noChangeShapeType="1"/>
          </p:cNvSpPr>
          <p:nvPr/>
        </p:nvSpPr>
        <p:spPr bwMode="auto">
          <a:xfrm flipH="1">
            <a:off x="1905000" y="3505200"/>
            <a:ext cx="0" cy="7239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5" name="Line 45"/>
          <p:cNvSpPr>
            <a:spLocks noChangeShapeType="1"/>
          </p:cNvSpPr>
          <p:nvPr/>
        </p:nvSpPr>
        <p:spPr bwMode="auto">
          <a:xfrm flipH="1">
            <a:off x="1096964" y="4762500"/>
            <a:ext cx="0" cy="7239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7" name="Line 50"/>
          <p:cNvSpPr>
            <a:spLocks noChangeShapeType="1"/>
          </p:cNvSpPr>
          <p:nvPr/>
        </p:nvSpPr>
        <p:spPr bwMode="auto">
          <a:xfrm flipH="1">
            <a:off x="1247776" y="3476942"/>
            <a:ext cx="1384301" cy="801687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8" name="Line 50"/>
          <p:cNvSpPr>
            <a:spLocks noChangeShapeType="1"/>
          </p:cNvSpPr>
          <p:nvPr/>
        </p:nvSpPr>
        <p:spPr bwMode="auto">
          <a:xfrm flipH="1">
            <a:off x="2044698" y="3465512"/>
            <a:ext cx="1368429" cy="76517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9" name="Line 50"/>
          <p:cNvSpPr>
            <a:spLocks noChangeShapeType="1"/>
          </p:cNvSpPr>
          <p:nvPr/>
        </p:nvSpPr>
        <p:spPr bwMode="auto">
          <a:xfrm flipH="1">
            <a:off x="1327152" y="3465512"/>
            <a:ext cx="2851945" cy="838201"/>
          </a:xfrm>
          <a:prstGeom prst="line">
            <a:avLst/>
          </a:prstGeom>
          <a:noFill/>
          <a:ln w="12700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0" name="Line 50"/>
          <p:cNvSpPr>
            <a:spLocks noChangeShapeType="1"/>
          </p:cNvSpPr>
          <p:nvPr/>
        </p:nvSpPr>
        <p:spPr bwMode="auto">
          <a:xfrm flipH="1">
            <a:off x="1247775" y="4724400"/>
            <a:ext cx="617539" cy="7620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36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Barrier Synchronization</a:t>
            </a:r>
          </a:p>
        </p:txBody>
      </p:sp>
      <p:sp>
        <p:nvSpPr>
          <p:cNvPr id="387078" name="Text Box 6"/>
          <p:cNvSpPr txBox="1">
            <a:spLocks noChangeArrowheads="1"/>
          </p:cNvSpPr>
          <p:nvPr/>
        </p:nvSpPr>
        <p:spPr bwMode="auto">
          <a:xfrm>
            <a:off x="685800" y="1219200"/>
            <a:ext cx="830580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</a:rPr>
              <a:t>lock();</a:t>
            </a:r>
            <a:endParaRPr lang="en-US" b="1" dirty="0">
              <a:solidFill>
                <a:schemeClr val="bg1"/>
              </a:solidFill>
              <a:latin typeface="Courier New" pitchFamily="49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</a:rPr>
              <a:t>if(count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==0) 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</a:rPr>
              <a:t>release=FALSE;  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/* First resets release */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</a:rPr>
              <a:t>count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++;                 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</a:rPr>
              <a:t>	  /* 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Count arrivals */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</a:rPr>
              <a:t>unlock();</a:t>
            </a:r>
            <a:endParaRPr lang="en-US" b="1" dirty="0">
              <a:solidFill>
                <a:schemeClr val="bg1"/>
              </a:solidFill>
              <a:latin typeface="Courier New" pitchFamily="49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if(count==total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</a:rPr>
              <a:t>)             /* 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All arrived */ 	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</a:rPr>
              <a:t>{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</a:rPr>
              <a:t>  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count=0;                 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</a:rPr>
              <a:t>  /* 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Reset counter */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  release = 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</a:rPr>
              <a:t>TRUE;            /* 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Release processes */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</a:rPr>
              <a:t>}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</a:rPr>
              <a:t>else                         /* 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Wait for more to come */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</a:rPr>
              <a:t>{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</a:rPr>
              <a:t>  while (!release);          /* 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Wait for release 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*/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3870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4908550"/>
            <a:ext cx="8434388" cy="194945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>
                <a:sym typeface="Symbol" pitchFamily="18" charset="2"/>
              </a:rPr>
              <a:t>Problem: </a:t>
            </a:r>
            <a:r>
              <a:rPr lang="en-US" sz="1800" dirty="0" smtClean="0">
                <a:sym typeface="Symbol" pitchFamily="18" charset="2"/>
              </a:rPr>
              <a:t>deadlock possible if reused</a:t>
            </a:r>
            <a:endParaRPr lang="en-US" sz="1800" dirty="0">
              <a:sym typeface="Symbol" pitchFamily="18" charset="2"/>
            </a:endParaRPr>
          </a:p>
          <a:p>
            <a:pPr lvl="1">
              <a:lnSpc>
                <a:spcPct val="80000"/>
              </a:lnSpc>
            </a:pPr>
            <a:r>
              <a:rPr lang="en-US" sz="1600" dirty="0">
                <a:sym typeface="Symbol" pitchFamily="18" charset="2"/>
              </a:rPr>
              <a:t>Two processes: fast and slow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sym typeface="Symbol" pitchFamily="18" charset="2"/>
              </a:rPr>
              <a:t>Slow arrives first, reads release, sees </a:t>
            </a:r>
            <a:r>
              <a:rPr lang="en-US" sz="1600" dirty="0" smtClean="0">
                <a:sym typeface="Symbol" pitchFamily="18" charset="2"/>
              </a:rPr>
              <a:t>FALSE</a:t>
            </a:r>
            <a:endParaRPr lang="en-US" sz="1600" dirty="0">
              <a:sym typeface="Symbol" pitchFamily="18" charset="2"/>
            </a:endParaRPr>
          </a:p>
          <a:p>
            <a:pPr lvl="1">
              <a:lnSpc>
                <a:spcPct val="80000"/>
              </a:lnSpc>
            </a:pPr>
            <a:r>
              <a:rPr lang="en-US" sz="1600" dirty="0">
                <a:sym typeface="Symbol" pitchFamily="18" charset="2"/>
              </a:rPr>
              <a:t>Fast arrives, sets release to </a:t>
            </a:r>
            <a:r>
              <a:rPr lang="en-US" sz="1600" dirty="0" smtClean="0">
                <a:sym typeface="Symbol" pitchFamily="18" charset="2"/>
              </a:rPr>
              <a:t>TRUE, </a:t>
            </a:r>
            <a:r>
              <a:rPr lang="en-US" sz="1600" dirty="0">
                <a:sym typeface="Symbol" pitchFamily="18" charset="2"/>
              </a:rPr>
              <a:t>goes on to execute other code,</a:t>
            </a:r>
            <a:br>
              <a:rPr lang="en-US" sz="1600" dirty="0">
                <a:sym typeface="Symbol" pitchFamily="18" charset="2"/>
              </a:rPr>
            </a:br>
            <a:r>
              <a:rPr lang="en-US" sz="1600" dirty="0">
                <a:sym typeface="Symbol" pitchFamily="18" charset="2"/>
              </a:rPr>
              <a:t>comes to barrier again, resets </a:t>
            </a:r>
            <a:r>
              <a:rPr lang="en-US" sz="1600" dirty="0" smtClean="0">
                <a:sym typeface="Symbol" pitchFamily="18" charset="2"/>
              </a:rPr>
              <a:t>release to FALSE, </a:t>
            </a:r>
            <a:r>
              <a:rPr lang="en-US" sz="1600" dirty="0">
                <a:sym typeface="Symbol" pitchFamily="18" charset="2"/>
              </a:rPr>
              <a:t>starts </a:t>
            </a:r>
            <a:r>
              <a:rPr lang="en-US" sz="1600" dirty="0" smtClean="0">
                <a:sym typeface="Symbol" pitchFamily="18" charset="2"/>
              </a:rPr>
              <a:t>spinning on wait for release</a:t>
            </a:r>
            <a:endParaRPr lang="en-US" sz="1600" dirty="0">
              <a:sym typeface="Symbol" pitchFamily="18" charset="2"/>
            </a:endParaRPr>
          </a:p>
          <a:p>
            <a:pPr lvl="1">
              <a:lnSpc>
                <a:spcPct val="80000"/>
              </a:lnSpc>
            </a:pPr>
            <a:r>
              <a:rPr lang="en-US" sz="1600" dirty="0">
                <a:sym typeface="Symbol" pitchFamily="18" charset="2"/>
              </a:rPr>
              <a:t>Slow now reads release again, sees </a:t>
            </a:r>
            <a:r>
              <a:rPr lang="en-US" sz="1600" dirty="0" smtClean="0">
                <a:sym typeface="Symbol" pitchFamily="18" charset="2"/>
              </a:rPr>
              <a:t>FALSE </a:t>
            </a:r>
            <a:r>
              <a:rPr lang="en-US" sz="1600" dirty="0">
                <a:sym typeface="Symbol" pitchFamily="18" charset="2"/>
              </a:rPr>
              <a:t>again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sym typeface="Symbol" pitchFamily="18" charset="2"/>
              </a:rPr>
              <a:t>Now both processors are stuck and will never leave</a:t>
            </a:r>
          </a:p>
        </p:txBody>
      </p:sp>
    </p:spTree>
    <p:extLst>
      <p:ext uri="{BB962C8B-B14F-4D97-AF65-F5344CB8AC3E}">
        <p14:creationId xmlns:p14="http://schemas.microsoft.com/office/powerpoint/2010/main" val="2013831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9" grpId="0" build="p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4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Correct Barrier Synchronization</a:t>
            </a:r>
          </a:p>
        </p:txBody>
      </p:sp>
      <p:sp>
        <p:nvSpPr>
          <p:cNvPr id="388101" name="Text Box 5"/>
          <p:cNvSpPr txBox="1">
            <a:spLocks noChangeArrowheads="1"/>
          </p:cNvSpPr>
          <p:nvPr/>
        </p:nvSpPr>
        <p:spPr bwMode="auto">
          <a:xfrm>
            <a:off x="685800" y="2070100"/>
            <a:ext cx="8008938" cy="256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Courier New" pitchFamily="49" charset="0"/>
              </a:rPr>
              <a:t>localSense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=!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</a:rPr>
              <a:t>localSense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;    /* Toggle local sense */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</a:rPr>
              <a:t>lock();</a:t>
            </a:r>
            <a:endParaRPr lang="en-US" b="1" dirty="0">
              <a:solidFill>
                <a:schemeClr val="bg1"/>
              </a:solidFill>
              <a:latin typeface="Courier New" pitchFamily="49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</a:rPr>
              <a:t>  count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++;                 /* Count arrivals */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  if(count==total){        /* All arrived */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    count=0;               /* Reset counter */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    release=</a:t>
            </a:r>
            <a:r>
              <a:rPr lang="en-US" b="1" dirty="0" err="1">
                <a:solidFill>
                  <a:schemeClr val="bg1"/>
                </a:solidFill>
                <a:latin typeface="Courier New" pitchFamily="49" charset="0"/>
              </a:rPr>
              <a:t>localSense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;    /* Release processes */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  }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</a:rPr>
              <a:t>unlock();</a:t>
            </a:r>
            <a:endParaRPr lang="en-US" b="1" dirty="0">
              <a:solidFill>
                <a:schemeClr val="bg1"/>
              </a:solidFill>
              <a:latin typeface="Courier New" pitchFamily="49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</a:rPr>
              <a:t>while(release==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</a:rPr>
              <a:t>localSense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); /* Wait to be released */</a:t>
            </a:r>
          </a:p>
        </p:txBody>
      </p:sp>
      <p:sp>
        <p:nvSpPr>
          <p:cNvPr id="388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11150" y="4984750"/>
            <a:ext cx="8434388" cy="194945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ym typeface="Symbol" pitchFamily="18" charset="2"/>
              </a:rPr>
              <a:t>Release in first barrier acts as reset for second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ym typeface="Symbol" pitchFamily="18" charset="2"/>
              </a:rPr>
              <a:t>When </a:t>
            </a:r>
            <a:r>
              <a:rPr lang="en-US" sz="2000" dirty="0">
                <a:sym typeface="Symbol" pitchFamily="18" charset="2"/>
              </a:rPr>
              <a:t>fast comes back it does not change release,</a:t>
            </a:r>
            <a:br>
              <a:rPr lang="en-US" sz="2000" dirty="0">
                <a:sym typeface="Symbol" pitchFamily="18" charset="2"/>
              </a:rPr>
            </a:br>
            <a:r>
              <a:rPr lang="en-US" sz="2000" dirty="0">
                <a:sym typeface="Symbol" pitchFamily="18" charset="2"/>
              </a:rPr>
              <a:t>it just waits for it to become </a:t>
            </a:r>
            <a:r>
              <a:rPr lang="en-US" sz="2000" dirty="0" smtClean="0">
                <a:sym typeface="Symbol" pitchFamily="18" charset="2"/>
              </a:rPr>
              <a:t>FALSE</a:t>
            </a:r>
            <a:endParaRPr lang="en-US" sz="2000" dirty="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sym typeface="Symbol" pitchFamily="18" charset="2"/>
              </a:rPr>
              <a:t>Slow eventually sees release is </a:t>
            </a:r>
            <a:r>
              <a:rPr lang="en-US" sz="2000" dirty="0" smtClean="0">
                <a:sym typeface="Symbol" pitchFamily="18" charset="2"/>
              </a:rPr>
              <a:t>TRUE, </a:t>
            </a:r>
            <a:r>
              <a:rPr lang="en-US" sz="2000" dirty="0">
                <a:sym typeface="Symbol" pitchFamily="18" charset="2"/>
              </a:rPr>
              <a:t>stops </a:t>
            </a:r>
            <a:r>
              <a:rPr lang="en-US" sz="2000" dirty="0" smtClean="0">
                <a:sym typeface="Symbol" pitchFamily="18" charset="2"/>
              </a:rPr>
              <a:t>waiting,</a:t>
            </a:r>
            <a:r>
              <a:rPr lang="en-US" sz="2000" dirty="0">
                <a:sym typeface="Symbol" pitchFamily="18" charset="2"/>
              </a:rPr>
              <a:t/>
            </a:r>
            <a:br>
              <a:rPr lang="en-US" sz="2000" dirty="0">
                <a:sym typeface="Symbol" pitchFamily="18" charset="2"/>
              </a:rPr>
            </a:br>
            <a:r>
              <a:rPr lang="en-US" sz="2000" dirty="0">
                <a:sym typeface="Symbol" pitchFamily="18" charset="2"/>
              </a:rPr>
              <a:t>does work, comes back, sets release to </a:t>
            </a:r>
            <a:r>
              <a:rPr lang="en-US" sz="2000" dirty="0" smtClean="0">
                <a:sym typeface="Symbol" pitchFamily="18" charset="2"/>
              </a:rPr>
              <a:t>FALSE, </a:t>
            </a:r>
            <a:r>
              <a:rPr lang="en-US" sz="2000" dirty="0">
                <a:sym typeface="Symbol" pitchFamily="18" charset="2"/>
              </a:rPr>
              <a:t>and both go forward.</a:t>
            </a:r>
          </a:p>
        </p:txBody>
      </p:sp>
      <p:sp>
        <p:nvSpPr>
          <p:cNvPr id="388103" name="AutoShape 7"/>
          <p:cNvSpPr>
            <a:spLocks noChangeArrowheads="1"/>
          </p:cNvSpPr>
          <p:nvPr/>
        </p:nvSpPr>
        <p:spPr bwMode="auto">
          <a:xfrm>
            <a:off x="685800" y="1447800"/>
            <a:ext cx="4004469" cy="376237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initially </a:t>
            </a:r>
            <a:r>
              <a:rPr lang="en-US" sz="1400" dirty="0" err="1">
                <a:solidFill>
                  <a:schemeClr val="bg1"/>
                </a:solidFill>
              </a:rPr>
              <a:t>localSense</a:t>
            </a:r>
            <a:r>
              <a:rPr lang="en-US" sz="1400" dirty="0">
                <a:solidFill>
                  <a:schemeClr val="bg1"/>
                </a:solidFill>
              </a:rPr>
              <a:t> = </a:t>
            </a:r>
            <a:r>
              <a:rPr lang="en-US" sz="1400" dirty="0" smtClean="0">
                <a:solidFill>
                  <a:schemeClr val="bg1"/>
                </a:solidFill>
              </a:rPr>
              <a:t>True, </a:t>
            </a:r>
            <a:r>
              <a:rPr lang="en-US" sz="1400" dirty="0">
                <a:solidFill>
                  <a:schemeClr val="bg1"/>
                </a:solidFill>
              </a:rPr>
              <a:t>release = </a:t>
            </a:r>
            <a:r>
              <a:rPr lang="en-US" sz="1400" dirty="0" smtClean="0">
                <a:solidFill>
                  <a:schemeClr val="bg1"/>
                </a:solidFill>
              </a:rPr>
              <a:t>FALSE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71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102" grpId="0" build="p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63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Large-Scale Systems: Barriers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400" dirty="0">
                <a:sym typeface="Symbol" pitchFamily="18" charset="2"/>
              </a:rPr>
              <a:t>Barrier with many processors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ym typeface="Symbol" pitchFamily="18" charset="2"/>
              </a:rPr>
              <a:t>Have to update counter one by one – takes a long time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ym typeface="Symbol" pitchFamily="18" charset="2"/>
              </a:rPr>
              <a:t>Solution: use a combining tree of barriers</a:t>
            </a:r>
          </a:p>
          <a:p>
            <a:pPr lvl="2">
              <a:lnSpc>
                <a:spcPct val="80000"/>
              </a:lnSpc>
            </a:pPr>
            <a:r>
              <a:rPr lang="en-US" dirty="0">
                <a:sym typeface="Symbol" pitchFamily="18" charset="2"/>
              </a:rPr>
              <a:t>Example: using a binary tree</a:t>
            </a:r>
          </a:p>
          <a:p>
            <a:pPr lvl="2">
              <a:lnSpc>
                <a:spcPct val="80000"/>
              </a:lnSpc>
            </a:pPr>
            <a:r>
              <a:rPr lang="en-US" dirty="0">
                <a:sym typeface="Symbol" pitchFamily="18" charset="2"/>
              </a:rPr>
              <a:t>Pair up processors, each pair has its own barrier</a:t>
            </a:r>
          </a:p>
          <a:p>
            <a:pPr lvl="3">
              <a:lnSpc>
                <a:spcPct val="80000"/>
              </a:lnSpc>
            </a:pPr>
            <a:r>
              <a:rPr lang="en-US" sz="2400" dirty="0">
                <a:sym typeface="Symbol" pitchFamily="18" charset="2"/>
              </a:rPr>
              <a:t>E.g. at level 1 processors 0 and 1 synchronize on one barrier, processors 2 and 3 on another, etc.</a:t>
            </a:r>
          </a:p>
          <a:p>
            <a:pPr lvl="2">
              <a:lnSpc>
                <a:spcPct val="80000"/>
              </a:lnSpc>
            </a:pPr>
            <a:r>
              <a:rPr lang="en-US" dirty="0">
                <a:sym typeface="Symbol" pitchFamily="18" charset="2"/>
              </a:rPr>
              <a:t>At next level, pair up pairs</a:t>
            </a:r>
          </a:p>
          <a:p>
            <a:pPr lvl="3">
              <a:lnSpc>
                <a:spcPct val="80000"/>
              </a:lnSpc>
            </a:pPr>
            <a:r>
              <a:rPr lang="en-US" sz="2400" dirty="0">
                <a:sym typeface="Symbol" pitchFamily="18" charset="2"/>
              </a:rPr>
              <a:t>Processors 0 and 2 increment a count a level 2, processors 1 and 3 just wait for it to be released</a:t>
            </a:r>
          </a:p>
          <a:p>
            <a:pPr lvl="3">
              <a:lnSpc>
                <a:spcPct val="80000"/>
              </a:lnSpc>
            </a:pPr>
            <a:r>
              <a:rPr lang="en-US" sz="2400" dirty="0">
                <a:sym typeface="Symbol" pitchFamily="18" charset="2"/>
              </a:rPr>
              <a:t>At level 3, 0 and 4 increment counter, while 1, 2, 3, 5, 6, and 7 just spin until this level 3 barrier is released</a:t>
            </a:r>
          </a:p>
          <a:p>
            <a:pPr lvl="3">
              <a:lnSpc>
                <a:spcPct val="80000"/>
              </a:lnSpc>
            </a:pPr>
            <a:r>
              <a:rPr lang="en-US" sz="2400" dirty="0">
                <a:sym typeface="Symbol" pitchFamily="18" charset="2"/>
              </a:rPr>
              <a:t>At the highest level all processes will spin and a few “representatives” will be counted.</a:t>
            </a:r>
          </a:p>
          <a:p>
            <a:pPr lvl="2">
              <a:lnSpc>
                <a:spcPct val="80000"/>
              </a:lnSpc>
            </a:pPr>
            <a:r>
              <a:rPr lang="en-US" dirty="0">
                <a:sym typeface="Symbol" pitchFamily="18" charset="2"/>
              </a:rPr>
              <a:t>Works well because each level fast and few levels</a:t>
            </a:r>
          </a:p>
          <a:p>
            <a:pPr lvl="3">
              <a:lnSpc>
                <a:spcPct val="80000"/>
              </a:lnSpc>
            </a:pPr>
            <a:r>
              <a:rPr lang="en-US" sz="2400" dirty="0">
                <a:sym typeface="Symbol" pitchFamily="18" charset="2"/>
              </a:rPr>
              <a:t>Only 2 increments per level, log</a:t>
            </a:r>
            <a:r>
              <a:rPr lang="en-US" sz="2400" baseline="-25000" dirty="0">
                <a:sym typeface="Symbol" pitchFamily="18" charset="2"/>
              </a:rPr>
              <a:t>2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dirty="0" err="1">
                <a:sym typeface="Symbol" pitchFamily="18" charset="2"/>
              </a:rPr>
              <a:t>numProc</a:t>
            </a:r>
            <a:r>
              <a:rPr lang="en-US" sz="2400" dirty="0">
                <a:sym typeface="Symbol" pitchFamily="18" charset="2"/>
              </a:rPr>
              <a:t>) levels</a:t>
            </a:r>
          </a:p>
          <a:p>
            <a:pPr lvl="3">
              <a:lnSpc>
                <a:spcPct val="80000"/>
              </a:lnSpc>
            </a:pPr>
            <a:r>
              <a:rPr lang="en-US" sz="2400" dirty="0">
                <a:sym typeface="Symbol" pitchFamily="18" charset="2"/>
              </a:rPr>
              <a:t>For large </a:t>
            </a:r>
            <a:r>
              <a:rPr lang="en-US" sz="2400" dirty="0" err="1">
                <a:sym typeface="Symbol" pitchFamily="18" charset="2"/>
              </a:rPr>
              <a:t>numProc</a:t>
            </a:r>
            <a:r>
              <a:rPr lang="en-US" sz="2400" dirty="0">
                <a:sym typeface="Symbol" pitchFamily="18" charset="2"/>
              </a:rPr>
              <a:t>, 2*log</a:t>
            </a:r>
            <a:r>
              <a:rPr lang="en-US" sz="2400" baseline="-25000" dirty="0">
                <a:sym typeface="Symbol" pitchFamily="18" charset="2"/>
              </a:rPr>
              <a:t>2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dirty="0" err="1">
                <a:sym typeface="Symbol" pitchFamily="18" charset="2"/>
              </a:rPr>
              <a:t>numProc</a:t>
            </a:r>
            <a:r>
              <a:rPr lang="en-US" sz="2400" dirty="0">
                <a:sym typeface="Symbol" pitchFamily="18" charset="2"/>
              </a:rPr>
              <a:t>) still reasonably small</a:t>
            </a:r>
          </a:p>
        </p:txBody>
      </p:sp>
    </p:spTree>
    <p:extLst>
      <p:ext uri="{BB962C8B-B14F-4D97-AF65-F5344CB8AC3E}">
        <p14:creationId xmlns:p14="http://schemas.microsoft.com/office/powerpoint/2010/main" val="1227241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</a:t>
            </a:r>
            <a:r>
              <a:rPr lang="en-US" dirty="0" err="1" smtClean="0"/>
              <a:t>Mutexes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Lanaguage</a:t>
            </a:r>
            <a:r>
              <a:rPr lang="en-US" dirty="0" smtClean="0"/>
              <a:t>-level synchronization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Conditional variables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Monitors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Semaphores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92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Software Support for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Synchronization and Coordination: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Programs and Processes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Processes and Threads</a:t>
            </a:r>
            <a:endParaRPr lang="en-US" dirty="0"/>
          </a:p>
        </p:txBody>
      </p:sp>
      <p:sp>
        <p:nvSpPr>
          <p:cNvPr id="5222403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>
          <a:xfrm>
            <a:off x="228600" y="1143000"/>
            <a:ext cx="4267200" cy="52578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Process</a:t>
            </a:r>
          </a:p>
          <a:p>
            <a:r>
              <a:rPr lang="en-US" dirty="0" smtClean="0"/>
              <a:t>OS abstraction of a running computation</a:t>
            </a:r>
          </a:p>
          <a:p>
            <a:pPr lvl="1"/>
            <a:r>
              <a:rPr lang="en-US" dirty="0" smtClean="0"/>
              <a:t>The unit of execution</a:t>
            </a:r>
          </a:p>
          <a:p>
            <a:pPr lvl="1"/>
            <a:r>
              <a:rPr lang="en-US" dirty="0" smtClean="0"/>
              <a:t>The unit of scheduling</a:t>
            </a:r>
          </a:p>
          <a:p>
            <a:pPr lvl="1"/>
            <a:r>
              <a:rPr lang="en-US" dirty="0" smtClean="0"/>
              <a:t>Execution state</a:t>
            </a:r>
            <a:br>
              <a:rPr lang="en-US" dirty="0" smtClean="0"/>
            </a:br>
            <a:r>
              <a:rPr lang="en-US" dirty="0" smtClean="0"/>
              <a:t>+ address space</a:t>
            </a:r>
          </a:p>
          <a:p>
            <a:r>
              <a:rPr lang="en-US" dirty="0" smtClean="0"/>
              <a:t>From process perspective</a:t>
            </a:r>
          </a:p>
          <a:p>
            <a:pPr lvl="1"/>
            <a:r>
              <a:rPr lang="en-US" dirty="0" smtClean="0"/>
              <a:t>a virtual CPU</a:t>
            </a:r>
          </a:p>
          <a:p>
            <a:pPr lvl="1"/>
            <a:r>
              <a:rPr lang="en-US" dirty="0" smtClean="0"/>
              <a:t>some virtual memory</a:t>
            </a:r>
          </a:p>
          <a:p>
            <a:pPr lvl="1"/>
            <a:r>
              <a:rPr lang="en-US" dirty="0" smtClean="0"/>
              <a:t>a virtual keyboard, screen, 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219200"/>
            <a:ext cx="4267200" cy="5410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Thread</a:t>
            </a:r>
          </a:p>
          <a:p>
            <a:r>
              <a:rPr lang="en-US" dirty="0" smtClean="0">
                <a:solidFill>
                  <a:srgbClr val="FFFFFF"/>
                </a:solidFill>
                <a:latin typeface="Calibri"/>
              </a:rPr>
              <a:t>OS abstraction of a single thread of control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  <a:latin typeface="Calibri"/>
              </a:rPr>
              <a:t>The unit of scheduling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  <a:latin typeface="Calibri"/>
              </a:rPr>
              <a:t>Lives in one single process</a:t>
            </a:r>
          </a:p>
          <a:p>
            <a:r>
              <a:rPr lang="en-US" dirty="0" smtClean="0">
                <a:solidFill>
                  <a:srgbClr val="FFFFFF"/>
                </a:solidFill>
                <a:latin typeface="Calibri"/>
              </a:rPr>
              <a:t>From thread perspective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  <a:latin typeface="Calibri"/>
              </a:rPr>
              <a:t>one virtual CPU core on a virtual multi-core machine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381001"/>
            <a:ext cx="63246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All you need to know about OS (for today)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73671" y="5257799"/>
            <a:ext cx="4441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Thread is much more lightweight.</a:t>
            </a:r>
          </a:p>
        </p:txBody>
      </p:sp>
    </p:spTree>
    <p:extLst>
      <p:ext uri="{BB962C8B-B14F-4D97-AF65-F5344CB8AC3E}">
        <p14:creationId xmlns:p14="http://schemas.microsoft.com/office/powerpoint/2010/main" val="115531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03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Processes</a:t>
            </a:r>
            <a:endParaRPr lang="en-US"/>
          </a:p>
        </p:txBody>
      </p:sp>
      <p:sp>
        <p:nvSpPr>
          <p:cNvPr id="522035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How do we cope with lots of activity?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Simplicity? Separation into </a:t>
            </a:r>
            <a:r>
              <a:rPr lang="en-US" dirty="0" smtClean="0">
                <a:solidFill>
                  <a:schemeClr val="accent1"/>
                </a:solidFill>
              </a:rPr>
              <a:t>processes</a:t>
            </a:r>
          </a:p>
          <a:p>
            <a:r>
              <a:rPr lang="en-US" dirty="0" smtClean="0"/>
              <a:t>Reliability? </a:t>
            </a:r>
            <a:r>
              <a:rPr lang="en-US" dirty="0" smtClean="0">
                <a:solidFill>
                  <a:schemeClr val="accent1"/>
                </a:solidFill>
              </a:rPr>
              <a:t>Isolation</a:t>
            </a:r>
            <a:endParaRPr lang="en-US" dirty="0" smtClean="0"/>
          </a:p>
          <a:p>
            <a:r>
              <a:rPr lang="en-US" dirty="0" smtClean="0"/>
              <a:t>Speed? Program-level </a:t>
            </a:r>
            <a:r>
              <a:rPr lang="en-US" dirty="0" smtClean="0">
                <a:solidFill>
                  <a:schemeClr val="accent1"/>
                </a:solidFill>
              </a:rPr>
              <a:t>parallelism</a:t>
            </a:r>
            <a:endParaRPr lang="en-US" dirty="0"/>
          </a:p>
        </p:txBody>
      </p:sp>
      <p:sp>
        <p:nvSpPr>
          <p:cNvPr id="5220358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4350" y="1117600"/>
            <a:ext cx="2590800" cy="2057400"/>
          </a:xfrm>
          <a:prstGeom prst="ellipse">
            <a:avLst/>
          </a:prstGeom>
          <a:noFill/>
          <a:ln w="19050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noAutofit/>
          </a:bodyPr>
          <a:lstStyle/>
          <a:p>
            <a:pPr algn="ctr" eaLnBrk="1" hangingPunct="1"/>
            <a:r>
              <a:rPr lang="en-US" sz="3600">
                <a:solidFill>
                  <a:schemeClr val="accent1"/>
                </a:solidFill>
                <a:latin typeface="Calibri"/>
              </a:rPr>
              <a:t>gcc</a:t>
            </a:r>
            <a:endParaRPr lang="en-US" sz="4400">
              <a:solidFill>
                <a:schemeClr val="accent1"/>
              </a:solidFill>
              <a:latin typeface="Calibri"/>
            </a:endParaRPr>
          </a:p>
        </p:txBody>
      </p:sp>
      <p:sp>
        <p:nvSpPr>
          <p:cNvPr id="5220359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09750" y="1651000"/>
            <a:ext cx="138112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alibri"/>
              </a:rPr>
              <a:t>emacs</a:t>
            </a:r>
            <a:endParaRPr lang="en-US" sz="4400" dirty="0">
              <a:solidFill>
                <a:schemeClr val="accent3">
                  <a:lumMod val="40000"/>
                  <a:lumOff val="60000"/>
                </a:schemeClr>
              </a:solidFill>
              <a:latin typeface="Calibri"/>
            </a:endParaRPr>
          </a:p>
        </p:txBody>
      </p:sp>
      <p:sp>
        <p:nvSpPr>
          <p:cNvPr id="5220360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71550" y="1498600"/>
            <a:ext cx="982663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Calibri"/>
              </a:rPr>
              <a:t>nfsd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  <a:latin typeface="Calibri"/>
            </a:endParaRPr>
          </a:p>
        </p:txBody>
      </p:sp>
      <p:sp>
        <p:nvSpPr>
          <p:cNvPr id="5220361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57350" y="2336800"/>
            <a:ext cx="69215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</a:rPr>
              <a:t>lpr</a:t>
            </a:r>
            <a:endParaRPr lang="en-US" sz="4400" dirty="0">
              <a:solidFill>
                <a:schemeClr val="accent5">
                  <a:lumMod val="60000"/>
                  <a:lumOff val="40000"/>
                </a:schemeClr>
              </a:solidFill>
              <a:latin typeface="Calibri"/>
            </a:endParaRPr>
          </a:p>
        </p:txBody>
      </p:sp>
      <p:sp>
        <p:nvSpPr>
          <p:cNvPr id="5220362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90550" y="2032000"/>
            <a:ext cx="471488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 err="1">
                <a:solidFill>
                  <a:schemeClr val="accent4"/>
                </a:solidFill>
                <a:latin typeface="Calibri"/>
              </a:rPr>
              <a:t>ls</a:t>
            </a:r>
            <a:endParaRPr lang="en-US" sz="4400" dirty="0">
              <a:solidFill>
                <a:schemeClr val="accent4"/>
              </a:solidFill>
              <a:latin typeface="Calibri"/>
            </a:endParaRPr>
          </a:p>
        </p:txBody>
      </p:sp>
      <p:sp>
        <p:nvSpPr>
          <p:cNvPr id="5220363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19150" y="2154238"/>
            <a:ext cx="1290638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000" dirty="0">
                <a:solidFill>
                  <a:srgbClr val="FF5050"/>
                </a:solidFill>
                <a:latin typeface="Calibri"/>
              </a:rPr>
              <a:t>www</a:t>
            </a:r>
            <a:endParaRPr lang="en-US" sz="4000" dirty="0">
              <a:solidFill>
                <a:srgbClr val="CC0000"/>
              </a:solidFill>
              <a:latin typeface="Calibri"/>
            </a:endParaRPr>
          </a:p>
        </p:txBody>
      </p:sp>
      <p:sp>
        <p:nvSpPr>
          <p:cNvPr id="5220364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153894" y="1066800"/>
            <a:ext cx="1380506" cy="646331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alibri"/>
              </a:rPr>
              <a:t>emacs</a:t>
            </a:r>
            <a:endParaRPr lang="en-US" sz="4400" dirty="0">
              <a:solidFill>
                <a:schemeClr val="accent3">
                  <a:lumMod val="40000"/>
                  <a:lumOff val="60000"/>
                </a:schemeClr>
              </a:solidFill>
              <a:latin typeface="Calibri"/>
            </a:endParaRPr>
          </a:p>
        </p:txBody>
      </p:sp>
      <p:sp>
        <p:nvSpPr>
          <p:cNvPr id="5220365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77444" y="1828800"/>
            <a:ext cx="2533650" cy="646331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6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/>
              </a:rPr>
              <a:t>nfsd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  <a:latin typeface="Calibri"/>
            </a:endParaRPr>
          </a:p>
        </p:txBody>
      </p:sp>
      <p:sp>
        <p:nvSpPr>
          <p:cNvPr id="5220366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756476" y="1828800"/>
            <a:ext cx="692818" cy="646331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Calibri"/>
              </a:rPr>
              <a:t>lpr</a:t>
            </a:r>
            <a:endParaRPr lang="en-US" sz="4400" dirty="0">
              <a:solidFill>
                <a:schemeClr val="accent5">
                  <a:lumMod val="40000"/>
                  <a:lumOff val="60000"/>
                </a:schemeClr>
              </a:solidFill>
              <a:latin typeface="Calibri"/>
            </a:endParaRPr>
          </a:p>
        </p:txBody>
      </p:sp>
      <p:sp>
        <p:nvSpPr>
          <p:cNvPr id="5220367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096494" y="1066800"/>
            <a:ext cx="471604" cy="646331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 err="1">
                <a:solidFill>
                  <a:schemeClr val="accent4"/>
                </a:solidFill>
                <a:latin typeface="Calibri"/>
              </a:rPr>
              <a:t>ls</a:t>
            </a:r>
            <a:endParaRPr lang="en-US" sz="4400" dirty="0">
              <a:solidFill>
                <a:schemeClr val="accent4"/>
              </a:solidFill>
              <a:latin typeface="Calibri"/>
            </a:endParaRPr>
          </a:p>
        </p:txBody>
      </p:sp>
      <p:sp>
        <p:nvSpPr>
          <p:cNvPr id="5220368" name="Text Box 16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706094" y="1066800"/>
            <a:ext cx="1289905" cy="631686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noAutofit/>
          </a:bodyPr>
          <a:lstStyle/>
          <a:p>
            <a:pPr eaLnBrk="1" hangingPunct="1"/>
            <a:r>
              <a:rPr lang="en-US" sz="4000" dirty="0">
                <a:solidFill>
                  <a:srgbClr val="FF5050"/>
                </a:solidFill>
                <a:latin typeface="Calibri"/>
              </a:rPr>
              <a:t>www</a:t>
            </a:r>
            <a:endParaRPr lang="en-US" sz="4000" dirty="0">
              <a:solidFill>
                <a:srgbClr val="CC0000"/>
              </a:solidFill>
              <a:latin typeface="Calibri"/>
            </a:endParaRPr>
          </a:p>
        </p:txBody>
      </p:sp>
      <p:sp>
        <p:nvSpPr>
          <p:cNvPr id="5220369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200400" y="2209800"/>
            <a:ext cx="15240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0370" name="Text Box 1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752600" y="1066800"/>
            <a:ext cx="817853" cy="7694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dirty="0">
                <a:solidFill>
                  <a:schemeClr val="bg1"/>
                </a:solidFill>
                <a:latin typeface="Calibri"/>
              </a:rPr>
              <a:t>OS</a:t>
            </a:r>
          </a:p>
        </p:txBody>
      </p:sp>
      <p:sp>
        <p:nvSpPr>
          <p:cNvPr id="5220371" name="Rectangle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096494" y="2590800"/>
            <a:ext cx="3352800" cy="762000"/>
          </a:xfrm>
          <a:prstGeom prst="rect">
            <a:avLst/>
          </a:prstGeom>
          <a:noFill/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noAutofit/>
          </a:bodyPr>
          <a:lstStyle/>
          <a:p>
            <a:pPr algn="ctr" eaLnBrk="1" hangingPunct="1"/>
            <a:r>
              <a:rPr lang="en-US" sz="4400" dirty="0">
                <a:solidFill>
                  <a:schemeClr val="bg1"/>
                </a:solidFill>
                <a:latin typeface="Calibri"/>
              </a:rPr>
              <a:t>OS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0364" grpId="0" animBg="1"/>
      <p:bldP spid="5220365" grpId="0" animBg="1"/>
      <p:bldP spid="5220366" grpId="0" animBg="1"/>
      <p:bldP spid="5220367" grpId="0" animBg="1"/>
      <p:bldP spid="5220368" grpId="0" animBg="1"/>
      <p:bldP spid="5220369" grpId="0" animBg="1"/>
      <p:bldP spid="522037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Process and Program</a:t>
            </a:r>
            <a:endParaRPr lang="en-US" dirty="0"/>
          </a:p>
        </p:txBody>
      </p:sp>
      <p:sp>
        <p:nvSpPr>
          <p:cNvPr id="5222403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Process</a:t>
            </a:r>
          </a:p>
          <a:p>
            <a:r>
              <a:rPr lang="en-US" dirty="0" smtClean="0"/>
              <a:t>OS abstraction of a running computation</a:t>
            </a:r>
          </a:p>
          <a:p>
            <a:pPr lvl="1"/>
            <a:r>
              <a:rPr lang="en-US" dirty="0" smtClean="0"/>
              <a:t>The unit of execution</a:t>
            </a:r>
          </a:p>
          <a:p>
            <a:pPr lvl="1"/>
            <a:r>
              <a:rPr lang="en-US" dirty="0" smtClean="0"/>
              <a:t>The unit of scheduling</a:t>
            </a:r>
          </a:p>
          <a:p>
            <a:pPr lvl="1"/>
            <a:r>
              <a:rPr lang="en-US" dirty="0" smtClean="0"/>
              <a:t>Execution state</a:t>
            </a:r>
            <a:br>
              <a:rPr lang="en-US" dirty="0" smtClean="0"/>
            </a:br>
            <a:r>
              <a:rPr lang="en-US" dirty="0" smtClean="0"/>
              <a:t>+ address space</a:t>
            </a:r>
          </a:p>
          <a:p>
            <a:r>
              <a:rPr lang="en-US" dirty="0" smtClean="0"/>
              <a:t>From process perspective</a:t>
            </a:r>
          </a:p>
          <a:p>
            <a:pPr lvl="1"/>
            <a:r>
              <a:rPr lang="en-US" dirty="0" smtClean="0"/>
              <a:t>a virtual CPU</a:t>
            </a:r>
          </a:p>
          <a:p>
            <a:pPr lvl="1"/>
            <a:r>
              <a:rPr lang="en-US" dirty="0" smtClean="0"/>
              <a:t>some virtual memory</a:t>
            </a:r>
          </a:p>
          <a:p>
            <a:pPr lvl="1"/>
            <a:r>
              <a:rPr lang="en-US" dirty="0" smtClean="0"/>
              <a:t>a virtual keyboard, screen, 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Program</a:t>
            </a:r>
          </a:p>
          <a:p>
            <a:r>
              <a:rPr lang="en-US" dirty="0" smtClean="0">
                <a:solidFill>
                  <a:srgbClr val="FFFFFF"/>
                </a:solidFill>
                <a:latin typeface="Calibri"/>
              </a:rPr>
              <a:t>“Blueprint” for a process</a:t>
            </a:r>
          </a:p>
          <a:p>
            <a:pPr lvl="1">
              <a:buFontTx/>
              <a:buChar char="•"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Passive entity (bits on disk)</a:t>
            </a:r>
          </a:p>
          <a:p>
            <a:pPr lvl="1">
              <a:buFontTx/>
              <a:buChar char="•"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Code + static data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64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Role of the OS</a:t>
            </a:r>
            <a:endParaRPr lang="en-US" dirty="0"/>
          </a:p>
        </p:txBody>
      </p:sp>
      <p:sp>
        <p:nvSpPr>
          <p:cNvPr id="522649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ym typeface="Symbol" pitchFamily="18" charset="2"/>
              </a:rPr>
              <a:t>Role of the OS</a:t>
            </a:r>
          </a:p>
          <a:p>
            <a:r>
              <a:rPr lang="en-US" dirty="0" smtClean="0">
                <a:solidFill>
                  <a:schemeClr val="accent1"/>
                </a:solidFill>
                <a:sym typeface="Symbol" pitchFamily="18" charset="2"/>
              </a:rPr>
              <a:t>Context Switching</a:t>
            </a:r>
          </a:p>
          <a:p>
            <a:pPr lvl="1"/>
            <a:r>
              <a:rPr lang="en-US" dirty="0" smtClean="0">
                <a:sym typeface="Symbol" pitchFamily="18" charset="2"/>
              </a:rPr>
              <a:t>Provides illusion that every process owns a CPU</a:t>
            </a:r>
          </a:p>
          <a:p>
            <a:r>
              <a:rPr lang="en-US" dirty="0" smtClean="0">
                <a:solidFill>
                  <a:schemeClr val="accent1"/>
                </a:solidFill>
                <a:sym typeface="Symbol" pitchFamily="18" charset="2"/>
              </a:rPr>
              <a:t>Virtual Memory</a:t>
            </a:r>
          </a:p>
          <a:p>
            <a:pPr lvl="1"/>
            <a:r>
              <a:rPr lang="en-US" dirty="0" smtClean="0">
                <a:sym typeface="Symbol" pitchFamily="18" charset="2"/>
              </a:rPr>
              <a:t>Provides illusion that process owns some memory</a:t>
            </a:r>
          </a:p>
          <a:p>
            <a:r>
              <a:rPr lang="en-US" dirty="0" smtClean="0">
                <a:solidFill>
                  <a:schemeClr val="accent1"/>
                </a:solidFill>
                <a:sym typeface="Symbol" pitchFamily="18" charset="2"/>
              </a:rPr>
              <a:t>Device drivers &amp; system calls</a:t>
            </a:r>
          </a:p>
          <a:p>
            <a:pPr lvl="1"/>
            <a:r>
              <a:rPr lang="en-US" dirty="0" smtClean="0">
                <a:sym typeface="Symbol" pitchFamily="18" charset="2"/>
              </a:rPr>
              <a:t>Provides illusion that process owns a keyboard, …</a:t>
            </a:r>
          </a:p>
          <a:p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To do: </a:t>
            </a:r>
          </a:p>
          <a:p>
            <a:r>
              <a:rPr lang="en-US" dirty="0" smtClean="0">
                <a:sym typeface="Symbol" pitchFamily="18" charset="2"/>
              </a:rPr>
              <a:t>  How to start a process?</a:t>
            </a:r>
          </a:p>
          <a:p>
            <a:r>
              <a:rPr lang="en-US" dirty="0" smtClean="0">
                <a:sym typeface="Symbol" pitchFamily="18" charset="2"/>
              </a:rPr>
              <a:t>  How do processes communicate / coordinate?</a:t>
            </a:r>
          </a:p>
          <a:p>
            <a:endParaRPr lang="en-US" dirty="0">
              <a:sym typeface="Symbol" pitchFamily="18" charset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OS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Creating Processes: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Fork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0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How to create a process?</a:t>
            </a:r>
            <a:endParaRPr lang="en-US"/>
          </a:p>
        </p:txBody>
      </p:sp>
      <p:sp>
        <p:nvSpPr>
          <p:cNvPr id="523059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2971800"/>
          </a:xfrm>
        </p:spPr>
        <p:txBody>
          <a:bodyPr>
            <a:noAutofit/>
          </a:bodyPr>
          <a:lstStyle/>
          <a:p>
            <a:r>
              <a:rPr lang="en-US" dirty="0" smtClean="0"/>
              <a:t>Q: How to create a process? </a:t>
            </a:r>
          </a:p>
          <a:p>
            <a:r>
              <a:rPr lang="en-US" dirty="0" smtClean="0"/>
              <a:t>A: Double click</a:t>
            </a:r>
          </a:p>
          <a:p>
            <a:r>
              <a:rPr lang="en-US" dirty="0" smtClean="0"/>
              <a:t>After boot, OS starts the first process</a:t>
            </a:r>
            <a:endParaRPr lang="en-US" i="1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…which in turn creates other processes</a:t>
            </a:r>
          </a:p>
          <a:p>
            <a:pPr lvl="1"/>
            <a:r>
              <a:rPr lang="en-US" dirty="0" smtClean="0"/>
              <a:t>parent / child  </a:t>
            </a:r>
            <a:r>
              <a:rPr lang="en-US" dirty="0" smtClean="0">
                <a:sym typeface="Wingdings" pitchFamily="2" charset="2"/>
              </a:rPr>
              <a:t> the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process tree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pstree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381000"/>
            <a:ext cx="85344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$ </a:t>
            </a:r>
            <a:r>
              <a:rPr lang="en-US" sz="2000" dirty="0" err="1" smtClean="0">
                <a:solidFill>
                  <a:schemeClr val="accent1"/>
                </a:solidFill>
                <a:latin typeface="Consolas" pitchFamily="49" charset="0"/>
              </a:rPr>
              <a:t>pstree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 | view -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init-+-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NetworkManager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-+-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dhclient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|-apache2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|-chrome-+-chrome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        `-chrome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|-chrome---chrome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clementine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|-clock-applet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cron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cupsd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firefox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---run-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mozilla.sh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---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firefox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-bin-+-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plugin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-cont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|-gnome-screensaver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grep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in.tftpd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ntpd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`-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sshd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---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sshd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---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sshd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---bash-+-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gcc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---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gcc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---cc1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                          |-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pstree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                          |-vim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                          `-view</a:t>
            </a:r>
            <a:endParaRPr lang="en-US" sz="2000" dirty="0">
              <a:solidFill>
                <a:schemeClr val="bg1"/>
              </a:solidFill>
              <a:latin typeface="Consolas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Processes Under UNIX</a:t>
            </a:r>
            <a:endParaRPr lang="en-US"/>
          </a:p>
        </p:txBody>
      </p:sp>
      <p:sp>
        <p:nvSpPr>
          <p:cNvPr id="523264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Init is a special case. For others…</a:t>
            </a:r>
          </a:p>
          <a:p>
            <a:r>
              <a:rPr lang="en-US" sz="2400" dirty="0" smtClean="0"/>
              <a:t>Q: How does parent process create child process?</a:t>
            </a:r>
          </a:p>
          <a:p>
            <a:r>
              <a:rPr lang="en-US" sz="2400" dirty="0" smtClean="0"/>
              <a:t>A: </a:t>
            </a:r>
            <a:r>
              <a:rPr lang="en-US" sz="2400" dirty="0" smtClean="0">
                <a:solidFill>
                  <a:schemeClr val="accent1"/>
                </a:solidFill>
              </a:rPr>
              <a:t>fork() system call</a:t>
            </a:r>
          </a:p>
          <a:p>
            <a:endParaRPr lang="en-US" sz="2800" dirty="0" smtClean="0"/>
          </a:p>
          <a:p>
            <a:endParaRPr lang="en-US" sz="3200" dirty="0" smtClean="0"/>
          </a:p>
          <a:p>
            <a:endParaRPr lang="en-US" dirty="0" smtClean="0"/>
          </a:p>
          <a:p>
            <a:endParaRPr lang="en-US" sz="32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3200" dirty="0" smtClean="0"/>
          </a:p>
          <a:p>
            <a:pPr lvl="1">
              <a:buNone/>
            </a:pPr>
            <a:endParaRPr lang="en-US" sz="2800" dirty="0" smtClean="0"/>
          </a:p>
          <a:p>
            <a:r>
              <a:rPr lang="en-US" sz="2800" dirty="0" smtClean="0"/>
              <a:t>Wait. what? </a:t>
            </a:r>
            <a:r>
              <a:rPr lang="en-US" sz="2400" dirty="0" err="1" smtClean="0"/>
              <a:t>int</a:t>
            </a:r>
            <a:r>
              <a:rPr lang="en-US" sz="2400" dirty="0" smtClean="0"/>
              <a:t> fork() returns TWICE!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46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Example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main(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int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 ac, char **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av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) {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int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 x = 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getpid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(); // get current process ID from OS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	char *hi = 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av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[1]; // get greeting from command line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printf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(</a:t>
            </a:r>
            <a:r>
              <a:rPr lang="en-US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itchFamily="49" charset="0"/>
              </a:rPr>
              <a:t>“I’m process %d\n”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, x);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000" b="1" dirty="0" err="1" smtClean="0">
                <a:solidFill>
                  <a:schemeClr val="accent1"/>
                </a:solidFill>
                <a:latin typeface="Consolas" pitchFamily="49" charset="0"/>
              </a:rPr>
              <a:t>int</a:t>
            </a:r>
            <a:r>
              <a:rPr lang="en-US" sz="2000" b="1" dirty="0" smtClean="0">
                <a:solidFill>
                  <a:schemeClr val="accent1"/>
                </a:solidFill>
                <a:latin typeface="Consolas" pitchFamily="49" charset="0"/>
              </a:rPr>
              <a:t> id = fork();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	if (id == 0)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		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printf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(</a:t>
            </a:r>
            <a:r>
              <a:rPr lang="en-US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itchFamily="49" charset="0"/>
              </a:rPr>
              <a:t>“%s from %d\n”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, hi, 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getpid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());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	else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      	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printf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(</a:t>
            </a:r>
            <a:r>
              <a:rPr lang="en-US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itchFamily="49" charset="0"/>
              </a:rPr>
              <a:t>“%s from %d, child is %d\n”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, hi, 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getpid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(), id);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}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$ 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gcc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 -o strange 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strange.c</a:t>
            </a:r>
            <a:endParaRPr lang="en-US" sz="2000" b="1" dirty="0" smtClean="0">
              <a:solidFill>
                <a:srgbClr val="FFFFFF"/>
              </a:solidFill>
              <a:latin typeface="Consolas" pitchFamily="49" charset="0"/>
            </a:endParaRP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$ ./strange “Hey”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I’m process 23511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Hey from 23512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Hey from 23511, child is 23512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Inter-process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Parent can pass information to child</a:t>
            </a:r>
          </a:p>
          <a:p>
            <a:pPr lvl="1"/>
            <a:r>
              <a:rPr lang="en-US" dirty="0" smtClean="0"/>
              <a:t>In fact, </a:t>
            </a:r>
            <a:r>
              <a:rPr lang="en-US" i="1" dirty="0" smtClean="0"/>
              <a:t>all parent data </a:t>
            </a:r>
            <a:r>
              <a:rPr lang="en-US" dirty="0" smtClean="0"/>
              <a:t>is passed to child</a:t>
            </a:r>
          </a:p>
          <a:p>
            <a:pPr lvl="1"/>
            <a:r>
              <a:rPr lang="en-US" dirty="0" smtClean="0"/>
              <a:t>But isolated after (C-O-W ensures changes are invisible)</a:t>
            </a:r>
          </a:p>
          <a:p>
            <a:r>
              <a:rPr lang="en-US" dirty="0" smtClean="0"/>
              <a:t>Q: How to continue communicating?</a:t>
            </a:r>
          </a:p>
          <a:p>
            <a:r>
              <a:rPr lang="en-US" dirty="0" smtClean="0"/>
              <a:t>A: Invent OS “IPC channels” : send(</a:t>
            </a:r>
            <a:r>
              <a:rPr lang="en-US" dirty="0" err="1" smtClean="0"/>
              <a:t>msg</a:t>
            </a:r>
            <a:r>
              <a:rPr lang="en-US" dirty="0" smtClean="0"/>
              <a:t>), </a:t>
            </a:r>
            <a:r>
              <a:rPr lang="en-US" dirty="0" err="1" smtClean="0"/>
              <a:t>recv</a:t>
            </a:r>
            <a:r>
              <a:rPr lang="en-US" dirty="0" smtClean="0"/>
              <a:t>(), …</a:t>
            </a:r>
          </a:p>
          <a:p>
            <a:pPr lvl="1"/>
            <a:endParaRPr lang="en-US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2362200"/>
            <a:ext cx="8686800" cy="4114800"/>
          </a:xfrm>
        </p:spPr>
        <p:txBody>
          <a:bodyPr/>
          <a:lstStyle/>
          <a:p>
            <a:r>
              <a:rPr lang="en-US" dirty="0"/>
              <a:t>Thread A                                  </a:t>
            </a:r>
            <a:r>
              <a:rPr lang="en-US" dirty="0" smtClean="0"/>
              <a:t>Thread </a:t>
            </a:r>
            <a:r>
              <a:rPr lang="en-US" dirty="0"/>
              <a:t>B</a:t>
            </a:r>
            <a:br>
              <a:rPr lang="en-US" dirty="0"/>
            </a:br>
            <a:r>
              <a:rPr lang="en-US" dirty="0"/>
              <a:t>for(</a:t>
            </a:r>
            <a:r>
              <a:rPr lang="en-US" dirty="0" err="1"/>
              <a:t>int</a:t>
            </a:r>
            <a:r>
              <a:rPr lang="en-US" dirty="0"/>
              <a:t> i = 0, i &lt; 5; i++) {      </a:t>
            </a: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j = 0; j &lt; 5; j++) {</a:t>
            </a:r>
            <a:br>
              <a:rPr lang="en-US" dirty="0"/>
            </a:br>
            <a:r>
              <a:rPr lang="en-US" dirty="0"/>
              <a:t>   x = x + 1;                                 </a:t>
            </a:r>
            <a:r>
              <a:rPr lang="en-US" dirty="0" smtClean="0"/>
              <a:t>x </a:t>
            </a:r>
            <a:r>
              <a:rPr lang="en-US" dirty="0"/>
              <a:t>= x + 1;</a:t>
            </a:r>
            <a:br>
              <a:rPr lang="en-US" dirty="0"/>
            </a:br>
            <a:r>
              <a:rPr lang="en-US" dirty="0" smtClean="0"/>
              <a:t>}					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91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Inter-process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Parent can pass information to child</a:t>
            </a:r>
          </a:p>
          <a:p>
            <a:pPr lvl="1"/>
            <a:r>
              <a:rPr lang="en-US" dirty="0" smtClean="0"/>
              <a:t>In fact, </a:t>
            </a:r>
            <a:r>
              <a:rPr lang="en-US" i="1" dirty="0" smtClean="0"/>
              <a:t>all parent data </a:t>
            </a:r>
            <a:r>
              <a:rPr lang="en-US" dirty="0" smtClean="0"/>
              <a:t>is passed to child</a:t>
            </a:r>
          </a:p>
          <a:p>
            <a:pPr lvl="1"/>
            <a:r>
              <a:rPr lang="en-US" dirty="0" smtClean="0"/>
              <a:t>But isolated after (C-O-W ensures changes are invisible)</a:t>
            </a:r>
          </a:p>
          <a:p>
            <a:r>
              <a:rPr lang="en-US" dirty="0" smtClean="0"/>
              <a:t>Q: How to continue communicating?</a:t>
            </a:r>
          </a:p>
          <a:p>
            <a:r>
              <a:rPr lang="en-US" dirty="0" smtClean="0"/>
              <a:t>A: Shared (Virtual) Memory!</a:t>
            </a:r>
          </a:p>
          <a:p>
            <a:endParaRPr lang="en-US" dirty="0" smtClean="0"/>
          </a:p>
          <a:p>
            <a:pPr lvl="1"/>
            <a:endParaRPr lang="en-US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Processes and Threads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69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Processes are heavyweight</a:t>
            </a:r>
            <a:endParaRPr lang="en-US"/>
          </a:p>
        </p:txBody>
      </p:sp>
      <p:sp>
        <p:nvSpPr>
          <p:cNvPr id="524697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Parallel programming with processes:</a:t>
            </a:r>
          </a:p>
          <a:p>
            <a:pPr lvl="1"/>
            <a:r>
              <a:rPr lang="en-US" dirty="0" smtClean="0"/>
              <a:t>They share almost everything </a:t>
            </a:r>
            <a:br>
              <a:rPr lang="en-US" dirty="0" smtClean="0"/>
            </a:br>
            <a:r>
              <a:rPr lang="en-US" dirty="0" smtClean="0"/>
              <a:t>code, shared </a:t>
            </a:r>
            <a:r>
              <a:rPr lang="en-US" dirty="0" err="1" smtClean="0"/>
              <a:t>mem</a:t>
            </a:r>
            <a:r>
              <a:rPr lang="en-US" dirty="0" smtClean="0"/>
              <a:t>, open files, </a:t>
            </a:r>
            <a:r>
              <a:rPr lang="en-US" dirty="0" err="1" smtClean="0"/>
              <a:t>filesystem</a:t>
            </a:r>
            <a:r>
              <a:rPr lang="en-US" dirty="0" smtClean="0"/>
              <a:t> privileges, …</a:t>
            </a:r>
          </a:p>
          <a:p>
            <a:pPr lvl="1"/>
            <a:r>
              <a:rPr lang="en-US" dirty="0" err="1" smtClean="0"/>
              <a:t>Pagetables</a:t>
            </a:r>
            <a:r>
              <a:rPr lang="en-US" dirty="0" smtClean="0"/>
              <a:t> will be </a:t>
            </a:r>
            <a:r>
              <a:rPr lang="en-US" i="1" dirty="0" smtClean="0"/>
              <a:t>almost</a:t>
            </a:r>
            <a:r>
              <a:rPr lang="en-US" dirty="0" smtClean="0"/>
              <a:t> identical</a:t>
            </a:r>
          </a:p>
          <a:p>
            <a:pPr lvl="1"/>
            <a:r>
              <a:rPr lang="en-US" dirty="0" smtClean="0"/>
              <a:t>Differences: PC, registers, stack</a:t>
            </a:r>
          </a:p>
          <a:p>
            <a:r>
              <a:rPr lang="en-US" dirty="0" smtClean="0"/>
              <a:t>Recall: process = </a:t>
            </a:r>
            <a:r>
              <a:rPr lang="en-US" dirty="0" smtClean="0">
                <a:solidFill>
                  <a:schemeClr val="accent1"/>
                </a:solidFill>
              </a:rPr>
              <a:t>execution context </a:t>
            </a:r>
            <a:r>
              <a:rPr lang="en-US" dirty="0" smtClean="0"/>
              <a:t>+ </a:t>
            </a:r>
            <a:r>
              <a:rPr lang="en-US" dirty="0" smtClean="0">
                <a:solidFill>
                  <a:schemeClr val="accent1"/>
                </a:solidFill>
              </a:rPr>
              <a:t>address space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Processes and Threads</a:t>
            </a:r>
            <a:endParaRPr lang="en-US" dirty="0"/>
          </a:p>
        </p:txBody>
      </p:sp>
      <p:sp>
        <p:nvSpPr>
          <p:cNvPr id="5222403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Process</a:t>
            </a:r>
          </a:p>
          <a:p>
            <a:r>
              <a:rPr lang="en-US" dirty="0" smtClean="0"/>
              <a:t>OS abstraction of a running computation</a:t>
            </a:r>
          </a:p>
          <a:p>
            <a:pPr lvl="1"/>
            <a:r>
              <a:rPr lang="en-US" dirty="0" smtClean="0"/>
              <a:t>The unit of execution</a:t>
            </a:r>
          </a:p>
          <a:p>
            <a:pPr lvl="1"/>
            <a:r>
              <a:rPr lang="en-US" dirty="0" smtClean="0"/>
              <a:t>The unit of scheduling</a:t>
            </a:r>
          </a:p>
          <a:p>
            <a:pPr lvl="1"/>
            <a:r>
              <a:rPr lang="en-US" dirty="0" smtClean="0"/>
              <a:t>Execution state</a:t>
            </a:r>
            <a:br>
              <a:rPr lang="en-US" dirty="0" smtClean="0"/>
            </a:br>
            <a:r>
              <a:rPr lang="en-US" dirty="0" smtClean="0"/>
              <a:t>+ address space</a:t>
            </a:r>
          </a:p>
          <a:p>
            <a:r>
              <a:rPr lang="en-US" dirty="0" smtClean="0"/>
              <a:t>From process perspective</a:t>
            </a:r>
          </a:p>
          <a:p>
            <a:pPr lvl="1"/>
            <a:r>
              <a:rPr lang="en-US" dirty="0" smtClean="0"/>
              <a:t>a virtual CPU</a:t>
            </a:r>
          </a:p>
          <a:p>
            <a:pPr lvl="1"/>
            <a:r>
              <a:rPr lang="en-US" dirty="0" smtClean="0"/>
              <a:t>some virtual memory</a:t>
            </a:r>
          </a:p>
          <a:p>
            <a:pPr lvl="1"/>
            <a:r>
              <a:rPr lang="en-US" dirty="0" smtClean="0"/>
              <a:t>a virtual keyboard, screen, 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Thread</a:t>
            </a:r>
          </a:p>
          <a:p>
            <a:r>
              <a:rPr lang="en-US" dirty="0" smtClean="0">
                <a:solidFill>
                  <a:srgbClr val="FFFFFF"/>
                </a:solidFill>
                <a:latin typeface="Calibri"/>
              </a:rPr>
              <a:t>OS abstraction of a single thread of control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  <a:latin typeface="Calibri"/>
              </a:rPr>
              <a:t>The unit of scheduling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  <a:latin typeface="Calibri"/>
              </a:rPr>
              <a:t>Lives in one single process</a:t>
            </a:r>
          </a:p>
          <a:p>
            <a:r>
              <a:rPr lang="en-US" dirty="0" smtClean="0">
                <a:solidFill>
                  <a:srgbClr val="FFFFFF"/>
                </a:solidFill>
                <a:latin typeface="Calibri"/>
              </a:rPr>
              <a:t>From thread perspective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  <a:latin typeface="Calibri"/>
              </a:rPr>
              <a:t>one virtual CPU core on a virtual multi-core machine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1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Multithreaded Processes</a:t>
            </a:r>
            <a:endParaRPr lang="en-US"/>
          </a:p>
        </p:txBody>
      </p:sp>
      <p:pic>
        <p:nvPicPr>
          <p:cNvPr id="5251075" name="Picture 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 l="375" t="11751" r="375" b="11751"/>
          <a:stretch>
            <a:fillRect/>
          </a:stretch>
        </p:blipFill>
        <p:spPr bwMode="auto">
          <a:xfrm>
            <a:off x="1114425" y="1817688"/>
            <a:ext cx="7135813" cy="4125912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14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Threads</a:t>
            </a:r>
            <a:endParaRPr lang="en-US"/>
          </a:p>
        </p:txBody>
      </p:sp>
      <p:sp>
        <p:nvSpPr>
          <p:cNvPr id="5351428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latin typeface="Consolas" pitchFamily="49" charset="0"/>
              </a:rPr>
              <a:t>#include &lt;</a:t>
            </a:r>
            <a:r>
              <a:rPr lang="en-US" sz="2000" dirty="0" err="1" smtClean="0">
                <a:latin typeface="Consolas" pitchFamily="49" charset="0"/>
              </a:rPr>
              <a:t>pthread.h</a:t>
            </a:r>
            <a:r>
              <a:rPr lang="en-US" sz="2000" dirty="0" smtClean="0">
                <a:latin typeface="Consolas" pitchFamily="49" charset="0"/>
              </a:rPr>
              <a:t>&gt; </a:t>
            </a:r>
          </a:p>
          <a:p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counter = 0;</a:t>
            </a:r>
          </a:p>
          <a:p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void </a:t>
            </a:r>
            <a:r>
              <a:rPr lang="en-US" sz="2000" dirty="0" err="1" smtClean="0">
                <a:latin typeface="Consolas" pitchFamily="49" charset="0"/>
              </a:rPr>
              <a:t>PrintHello</a:t>
            </a:r>
            <a:r>
              <a:rPr lang="en-US" sz="2000" dirty="0" smtClean="0">
                <a:latin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arg</a:t>
            </a:r>
            <a:r>
              <a:rPr lang="en-US" sz="2000" dirty="0" smtClean="0">
                <a:latin typeface="Consolas" pitchFamily="49" charset="0"/>
              </a:rPr>
              <a:t>) {</a:t>
            </a:r>
          </a:p>
          <a:p>
            <a:r>
              <a:rPr lang="en-US" sz="2000" dirty="0" smtClean="0">
                <a:latin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r>
              <a:rPr lang="en-US" sz="2000" dirty="0" smtClean="0">
                <a:latin typeface="Consolas" pitchFamily="49" charset="0"/>
              </a:rPr>
              <a:t>(</a:t>
            </a:r>
            <a:r>
              <a:rPr lang="en-US" sz="2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itchFamily="49" charset="0"/>
              </a:rPr>
              <a:t>“I’m thread %d, counter is %d\n”</a:t>
            </a:r>
            <a:r>
              <a:rPr lang="en-US" sz="2000" dirty="0" smtClean="0">
                <a:latin typeface="Consolas" pitchFamily="49" charset="0"/>
              </a:rPr>
              <a:t>, </a:t>
            </a:r>
            <a:r>
              <a:rPr lang="en-US" sz="2000" dirty="0" err="1" smtClean="0">
                <a:latin typeface="Consolas" pitchFamily="49" charset="0"/>
              </a:rPr>
              <a:t>arg</a:t>
            </a:r>
            <a:r>
              <a:rPr lang="en-US" sz="2000" dirty="0" smtClean="0">
                <a:latin typeface="Consolas" pitchFamily="49" charset="0"/>
              </a:rPr>
              <a:t>, counter++);</a:t>
            </a:r>
          </a:p>
          <a:p>
            <a:r>
              <a:rPr lang="en-US" sz="2000" dirty="0" smtClean="0">
                <a:latin typeface="Consolas" pitchFamily="49" charset="0"/>
              </a:rPr>
              <a:t>	... do some work ...</a:t>
            </a:r>
          </a:p>
          <a:p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000" dirty="0" err="1" smtClean="0">
                <a:solidFill>
                  <a:schemeClr val="accent1"/>
                </a:solidFill>
                <a:latin typeface="Consolas" pitchFamily="49" charset="0"/>
              </a:rPr>
              <a:t>pthread_exit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(NULL); </a:t>
            </a:r>
          </a:p>
          <a:p>
            <a:r>
              <a:rPr lang="en-US" sz="2000" dirty="0" smtClean="0">
                <a:latin typeface="Consolas" pitchFamily="49" charset="0"/>
              </a:rPr>
              <a:t>}</a:t>
            </a:r>
          </a:p>
          <a:p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main () { </a:t>
            </a:r>
          </a:p>
          <a:p>
            <a:r>
              <a:rPr lang="en-US" sz="2000" dirty="0" smtClean="0">
                <a:latin typeface="Consolas" pitchFamily="49" charset="0"/>
              </a:rPr>
              <a:t>	for (t = 0; t &lt; 4; t++) {</a:t>
            </a:r>
          </a:p>
          <a:p>
            <a:r>
              <a:rPr lang="en-US" sz="2000" dirty="0" smtClean="0">
                <a:latin typeface="Consolas" pitchFamily="49" charset="0"/>
              </a:rPr>
              <a:t>    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r>
              <a:rPr lang="en-US" sz="2000" dirty="0" smtClean="0">
                <a:latin typeface="Consolas" pitchFamily="49" charset="0"/>
              </a:rPr>
              <a:t>(</a:t>
            </a:r>
            <a:r>
              <a:rPr lang="en-US" sz="2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itchFamily="49" charset="0"/>
              </a:rPr>
              <a:t>“in main: creating thread %d\n"</a:t>
            </a:r>
            <a:r>
              <a:rPr lang="en-US" sz="2000" dirty="0" smtClean="0">
                <a:latin typeface="Consolas" pitchFamily="49" charset="0"/>
              </a:rPr>
              <a:t>, t); </a:t>
            </a:r>
          </a:p>
          <a:p>
            <a:r>
              <a:rPr lang="en-US" sz="2000" dirty="0" smtClean="0">
                <a:latin typeface="Consolas" pitchFamily="49" charset="0"/>
              </a:rPr>
              <a:t>    	</a:t>
            </a:r>
            <a:r>
              <a:rPr lang="en-US" sz="2000" dirty="0" err="1" smtClean="0">
                <a:solidFill>
                  <a:schemeClr val="accent1"/>
                </a:solidFill>
                <a:latin typeface="Consolas" pitchFamily="49" charset="0"/>
              </a:rPr>
              <a:t>pthread_create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(NULL, NULL, </a:t>
            </a:r>
            <a:r>
              <a:rPr lang="en-US" sz="2000" dirty="0" err="1" smtClean="0">
                <a:solidFill>
                  <a:schemeClr val="accent1"/>
                </a:solidFill>
                <a:latin typeface="Consolas" pitchFamily="49" charset="0"/>
              </a:rPr>
              <a:t>PrintHello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, t)</a:t>
            </a:r>
            <a:r>
              <a:rPr lang="en-US" sz="2000" dirty="0" smtClean="0">
                <a:latin typeface="Consolas" pitchFamily="49" charset="0"/>
              </a:rPr>
              <a:t>;</a:t>
            </a:r>
          </a:p>
          <a:p>
            <a:r>
              <a:rPr lang="en-US" sz="2000" dirty="0" smtClean="0">
                <a:latin typeface="Consolas" pitchFamily="49" charset="0"/>
              </a:rPr>
              <a:t>   } </a:t>
            </a:r>
          </a:p>
          <a:p>
            <a:r>
              <a:rPr lang="en-US" sz="2000" dirty="0" smtClean="0">
                <a:latin typeface="Consolas" pitchFamily="49" charset="0"/>
              </a:rPr>
              <a:t>   </a:t>
            </a:r>
            <a:r>
              <a:rPr lang="en-US" sz="2000" dirty="0" err="1" smtClean="0">
                <a:solidFill>
                  <a:schemeClr val="accent1"/>
                </a:solidFill>
                <a:latin typeface="Consolas" pitchFamily="49" charset="0"/>
              </a:rPr>
              <a:t>pthread_exit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(NULL);</a:t>
            </a:r>
            <a:r>
              <a:rPr lang="en-US" sz="2000" dirty="0" smtClean="0">
                <a:latin typeface="Consolas" pitchFamily="49" charset="0"/>
              </a:rPr>
              <a:t> </a:t>
            </a:r>
          </a:p>
          <a:p>
            <a:r>
              <a:rPr lang="en-US" sz="2000" dirty="0" smtClean="0">
                <a:latin typeface="Consolas" pitchFamily="49" charset="0"/>
              </a:rPr>
              <a:t>} </a:t>
            </a:r>
            <a:endParaRPr lang="en-US" sz="2000" dirty="0">
              <a:latin typeface="Consolas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14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14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14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14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142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142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142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Threads versus Fork</a:t>
            </a:r>
            <a:endParaRPr lang="en-US" dirty="0"/>
          </a:p>
        </p:txBody>
      </p:sp>
      <p:sp>
        <p:nvSpPr>
          <p:cNvPr id="53534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2800" dirty="0" smtClean="0">
                <a:latin typeface="Consolas" pitchFamily="49" charset="0"/>
              </a:rPr>
              <a:t>in main: creating thread 0</a:t>
            </a:r>
          </a:p>
          <a:p>
            <a:pPr marL="0" indent="0"/>
            <a:r>
              <a:rPr lang="en-US" sz="2800" dirty="0" smtClean="0">
                <a:latin typeface="Consolas" pitchFamily="49" charset="0"/>
              </a:rPr>
              <a:t>I’m thread 0, 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</a:rPr>
              <a:t>counter is 0</a:t>
            </a:r>
          </a:p>
          <a:p>
            <a:pPr marL="0" indent="0"/>
            <a:r>
              <a:rPr lang="en-US" sz="2800" dirty="0" smtClean="0">
                <a:latin typeface="Consolas" pitchFamily="49" charset="0"/>
              </a:rPr>
              <a:t>in main: creating thread 1</a:t>
            </a:r>
          </a:p>
          <a:p>
            <a:pPr marL="0" indent="0"/>
            <a:r>
              <a:rPr lang="en-US" sz="2800" dirty="0" smtClean="0">
                <a:latin typeface="Consolas" pitchFamily="49" charset="0"/>
              </a:rPr>
              <a:t>I’m thread 1, 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</a:rPr>
              <a:t>counter is 1</a:t>
            </a:r>
          </a:p>
          <a:p>
            <a:pPr marL="0" indent="0"/>
            <a:r>
              <a:rPr lang="en-US" sz="2800" dirty="0" smtClean="0">
                <a:latin typeface="Consolas" pitchFamily="49" charset="0"/>
              </a:rPr>
              <a:t>in main: creating thread 2</a:t>
            </a:r>
            <a:endParaRPr lang="en-US" sz="2800" dirty="0" smtClean="0"/>
          </a:p>
          <a:p>
            <a:pPr marL="0" indent="0"/>
            <a:r>
              <a:rPr lang="en-US" sz="2800" dirty="0" smtClean="0">
                <a:latin typeface="Consolas" pitchFamily="49" charset="0"/>
              </a:rPr>
              <a:t>in main: creating thread 3</a:t>
            </a:r>
            <a:endParaRPr lang="en-US" sz="2800" dirty="0" smtClean="0"/>
          </a:p>
          <a:p>
            <a:pPr marL="0" indent="0"/>
            <a:r>
              <a:rPr lang="en-US" sz="2800" dirty="0" smtClean="0">
                <a:latin typeface="Consolas" pitchFamily="49" charset="0"/>
              </a:rPr>
              <a:t>I’m thread 3, 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</a:rPr>
              <a:t>counter is 2</a:t>
            </a:r>
          </a:p>
          <a:p>
            <a:pPr marL="0" indent="0"/>
            <a:r>
              <a:rPr lang="en-US" sz="2800" dirty="0" smtClean="0">
                <a:latin typeface="Consolas" pitchFamily="49" charset="0"/>
              </a:rPr>
              <a:t>I’m thread 2, 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</a:rPr>
              <a:t>counter is 3</a:t>
            </a:r>
            <a:endParaRPr lang="en-US" dirty="0" smtClean="0">
              <a:solidFill>
                <a:schemeClr val="accent1"/>
              </a:solidFill>
            </a:endParaRP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If processes?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Multi-Threaded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</a:t>
            </a:r>
            <a:r>
              <a:rPr lang="en-US" dirty="0" smtClean="0">
                <a:solidFill>
                  <a:schemeClr val="accent1"/>
                </a:solidFill>
              </a:rPr>
              <a:t>Apache web server</a:t>
            </a:r>
          </a:p>
          <a:p>
            <a:r>
              <a:rPr lang="en-US" sz="2400" dirty="0" smtClean="0">
                <a:latin typeface="Consolas" pitchFamily="49" charset="0"/>
              </a:rPr>
              <a:t>void main() {</a:t>
            </a:r>
            <a:br>
              <a:rPr lang="en-US" sz="2400" dirty="0" smtClean="0">
                <a:latin typeface="Consolas" pitchFamily="49" charset="0"/>
              </a:rPr>
            </a:br>
            <a:r>
              <a:rPr lang="en-US" sz="2400" dirty="0" smtClean="0">
                <a:latin typeface="Consolas" pitchFamily="49" charset="0"/>
              </a:rPr>
              <a:t>setup();</a:t>
            </a:r>
          </a:p>
          <a:p>
            <a:r>
              <a:rPr lang="en-US" sz="2400" dirty="0" smtClean="0">
                <a:latin typeface="Consolas" pitchFamily="49" charset="0"/>
              </a:rPr>
              <a:t>	while (c = </a:t>
            </a:r>
            <a:r>
              <a:rPr lang="en-US" sz="2400" dirty="0" err="1" smtClean="0">
                <a:latin typeface="Consolas" pitchFamily="49" charset="0"/>
              </a:rPr>
              <a:t>accept_connection</a:t>
            </a:r>
            <a:r>
              <a:rPr lang="en-US" sz="2400" dirty="0" smtClean="0">
                <a:latin typeface="Consolas" pitchFamily="49" charset="0"/>
              </a:rPr>
              <a:t>()) {</a:t>
            </a:r>
          </a:p>
          <a:p>
            <a:r>
              <a:rPr lang="en-US" sz="2400" dirty="0" smtClean="0">
                <a:latin typeface="Consolas" pitchFamily="49" charset="0"/>
              </a:rPr>
              <a:t/>
            </a:r>
            <a:br>
              <a:rPr lang="en-US" sz="2400" dirty="0" smtClean="0">
                <a:latin typeface="Consolas" pitchFamily="49" charset="0"/>
              </a:rPr>
            </a:br>
            <a:r>
              <a:rPr lang="en-US" sz="2400" dirty="0" smtClean="0">
                <a:latin typeface="Consolas" pitchFamily="49" charset="0"/>
              </a:rPr>
              <a:t>	</a:t>
            </a:r>
            <a:r>
              <a:rPr lang="en-US" sz="2400" dirty="0" err="1" smtClean="0">
                <a:latin typeface="Consolas" pitchFamily="49" charset="0"/>
              </a:rPr>
              <a:t>req</a:t>
            </a:r>
            <a:r>
              <a:rPr lang="en-US" sz="2400" dirty="0" smtClean="0">
                <a:latin typeface="Consolas" pitchFamily="49" charset="0"/>
              </a:rPr>
              <a:t> = </a:t>
            </a:r>
            <a:r>
              <a:rPr lang="en-US" sz="2400" dirty="0" err="1" smtClean="0">
                <a:latin typeface="Consolas" pitchFamily="49" charset="0"/>
              </a:rPr>
              <a:t>read_request</a:t>
            </a:r>
            <a:r>
              <a:rPr lang="en-US" sz="2400" dirty="0" smtClean="0">
                <a:latin typeface="Consolas" pitchFamily="49" charset="0"/>
              </a:rPr>
              <a:t>(c);</a:t>
            </a:r>
          </a:p>
          <a:p>
            <a:r>
              <a:rPr lang="en-US" sz="2400" dirty="0" smtClean="0">
                <a:latin typeface="Consolas" pitchFamily="49" charset="0"/>
              </a:rPr>
              <a:t>		hits[</a:t>
            </a:r>
            <a:r>
              <a:rPr lang="en-US" sz="2400" dirty="0" err="1" smtClean="0">
                <a:latin typeface="Consolas" pitchFamily="49" charset="0"/>
              </a:rPr>
              <a:t>req</a:t>
            </a:r>
            <a:r>
              <a:rPr lang="en-US" sz="2400" dirty="0" smtClean="0">
                <a:latin typeface="Consolas" pitchFamily="49" charset="0"/>
              </a:rPr>
              <a:t>]++;</a:t>
            </a:r>
            <a:br>
              <a:rPr lang="en-US" sz="2400" dirty="0" smtClean="0">
                <a:latin typeface="Consolas" pitchFamily="49" charset="0"/>
              </a:rPr>
            </a:br>
            <a:r>
              <a:rPr lang="en-US" sz="2400" dirty="0" smtClean="0">
                <a:latin typeface="Consolas" pitchFamily="49" charset="0"/>
              </a:rPr>
              <a:t>	</a:t>
            </a:r>
            <a:r>
              <a:rPr lang="en-US" sz="2400" dirty="0" err="1" smtClean="0">
                <a:latin typeface="Consolas" pitchFamily="49" charset="0"/>
              </a:rPr>
              <a:t>send_response</a:t>
            </a:r>
            <a:r>
              <a:rPr lang="en-US" sz="2400" dirty="0" smtClean="0">
                <a:latin typeface="Consolas" pitchFamily="49" charset="0"/>
              </a:rPr>
              <a:t>(c, </a:t>
            </a:r>
            <a:r>
              <a:rPr lang="en-US" sz="2400" dirty="0" err="1" smtClean="0">
                <a:latin typeface="Consolas" pitchFamily="49" charset="0"/>
              </a:rPr>
              <a:t>req</a:t>
            </a:r>
            <a:r>
              <a:rPr lang="en-US" sz="2400" dirty="0" smtClean="0">
                <a:latin typeface="Consolas" pitchFamily="49" charset="0"/>
              </a:rPr>
              <a:t>);</a:t>
            </a:r>
          </a:p>
          <a:p>
            <a:r>
              <a:rPr lang="en-US" sz="2400" dirty="0" smtClean="0">
                <a:latin typeface="Consolas" pitchFamily="49" charset="0"/>
              </a:rPr>
              <a:t>	</a:t>
            </a:r>
          </a:p>
          <a:p>
            <a:r>
              <a:rPr lang="en-US" sz="2400" dirty="0" smtClean="0">
                <a:latin typeface="Consolas" pitchFamily="49" charset="0"/>
              </a:rPr>
              <a:t>	}</a:t>
            </a:r>
          </a:p>
          <a:p>
            <a:r>
              <a:rPr lang="en-US" sz="2400" dirty="0" smtClean="0">
                <a:latin typeface="Consolas" pitchFamily="49" charset="0"/>
              </a:rPr>
              <a:t>	cleanup();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  <a:endParaRPr lang="en-US" dirty="0" smtClean="0">
              <a:latin typeface="Consolas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Race Conditions</a:t>
            </a:r>
            <a:endParaRPr lang="en-US" dirty="0"/>
          </a:p>
        </p:txBody>
      </p:sp>
      <p:sp>
        <p:nvSpPr>
          <p:cNvPr id="527360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Apache web server</a:t>
            </a:r>
          </a:p>
          <a:p>
            <a:r>
              <a:rPr lang="en-US" dirty="0" smtClean="0"/>
              <a:t>Each client request handled by a separate thread (in parallel)</a:t>
            </a:r>
          </a:p>
          <a:p>
            <a:pPr lvl="1"/>
            <a:r>
              <a:rPr lang="en-US" dirty="0" smtClean="0"/>
              <a:t>Some shared state: hit counter, ...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(look familiar?)</a:t>
            </a:r>
          </a:p>
          <a:p>
            <a:r>
              <a:rPr lang="en-US" dirty="0" smtClean="0"/>
              <a:t>Timing-dependent failure </a:t>
            </a:r>
            <a:r>
              <a:rPr lang="en-US" dirty="0" smtClean="0">
                <a:sym typeface="Symbol" pitchFamily="18" charset="2"/>
              </a:rPr>
              <a:t> </a:t>
            </a:r>
            <a:r>
              <a:rPr lang="en-US" dirty="0" smtClean="0">
                <a:solidFill>
                  <a:schemeClr val="accent1"/>
                </a:solidFill>
                <a:sym typeface="Symbol" pitchFamily="18" charset="2"/>
              </a:rPr>
              <a:t>race condition</a:t>
            </a:r>
          </a:p>
          <a:p>
            <a:pPr lvl="1"/>
            <a:r>
              <a:rPr lang="en-US" dirty="0" smtClean="0">
                <a:sym typeface="Symbol" pitchFamily="18" charset="2"/>
              </a:rPr>
              <a:t> hard to reproduce  hard to debug</a:t>
            </a:r>
          </a:p>
        </p:txBody>
      </p:sp>
      <p:sp>
        <p:nvSpPr>
          <p:cNvPr id="527360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2527518"/>
            <a:ext cx="3339376" cy="181588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Thread 52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...</a:t>
            </a:r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hits </a:t>
            </a:r>
            <a:r>
              <a:rPr lang="en-US" sz="2800" b="1" dirty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= hits + 1;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...</a:t>
            </a:r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10200" y="2527518"/>
            <a:ext cx="3339376" cy="181588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Thread 205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...</a:t>
            </a:r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hits </a:t>
            </a:r>
            <a:r>
              <a:rPr lang="en-US" sz="2800" b="1" dirty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= hits + 1;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...</a:t>
            </a:r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1000" y="2514600"/>
            <a:ext cx="3581400" cy="1815882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Thread 52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read hits</a:t>
            </a:r>
          </a:p>
          <a:p>
            <a:pPr eaLnBrk="1" hangingPunct="1"/>
            <a:r>
              <a:rPr lang="en-US" sz="2800" b="1" dirty="0" err="1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addi</a:t>
            </a:r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write hits</a:t>
            </a:r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10200" y="2514600"/>
            <a:ext cx="3352800" cy="1815882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Thread 205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read hits</a:t>
            </a:r>
          </a:p>
          <a:p>
            <a:pPr eaLnBrk="1" hangingPunct="1"/>
            <a:r>
              <a:rPr lang="en-US" sz="2800" b="1" dirty="0" err="1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addi</a:t>
            </a:r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write hits</a:t>
            </a:r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04" grpId="0"/>
      <p:bldP spid="7" grpId="0"/>
      <p:bldP spid="8" grpId="0" animBg="1"/>
      <p:bldP spid="9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9507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Programming with threads</a:t>
            </a:r>
            <a:endParaRPr lang="en-US"/>
          </a:p>
        </p:txBody>
      </p:sp>
      <p:sp>
        <p:nvSpPr>
          <p:cNvPr id="5269506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Within a thread: execution is sequential</a:t>
            </a:r>
          </a:p>
          <a:p>
            <a:r>
              <a:rPr lang="en-US" dirty="0" smtClean="0"/>
              <a:t>Between threads?</a:t>
            </a:r>
          </a:p>
          <a:p>
            <a:pPr lvl="1"/>
            <a:r>
              <a:rPr lang="en-US" dirty="0" smtClean="0"/>
              <a:t>No ordering or timing guarantees</a:t>
            </a:r>
          </a:p>
          <a:p>
            <a:pPr lvl="1"/>
            <a:r>
              <a:rPr lang="en-US" dirty="0" smtClean="0"/>
              <a:t>Might even run on different cores at the same time</a:t>
            </a:r>
          </a:p>
          <a:p>
            <a:r>
              <a:rPr lang="en-US" dirty="0" smtClean="0"/>
              <a:t>Problem: hard to program, hard to reason about</a:t>
            </a:r>
          </a:p>
          <a:p>
            <a:pPr lvl="1"/>
            <a:r>
              <a:rPr lang="en-US" dirty="0" smtClean="0"/>
              <a:t>Behavior can depend on subtle timing differences</a:t>
            </a:r>
          </a:p>
          <a:p>
            <a:pPr lvl="1"/>
            <a:r>
              <a:rPr lang="en-US" dirty="0" smtClean="0"/>
              <a:t>Bugs may be impossible to reproduce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Cache coherency isn’t sufficient…</a:t>
            </a:r>
          </a:p>
          <a:p>
            <a:r>
              <a:rPr lang="en-US" dirty="0" smtClean="0"/>
              <a:t>Need explicit synchronization to </a:t>
            </a:r>
            <a:br>
              <a:rPr lang="en-US" dirty="0" smtClean="0"/>
            </a:br>
            <a:r>
              <a:rPr lang="en-US" dirty="0" smtClean="0"/>
              <a:t>make sense of concurrency!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800600"/>
          </a:xfrm>
        </p:spPr>
        <p:txBody>
          <a:bodyPr>
            <a:normAutofit/>
          </a:bodyPr>
          <a:lstStyle/>
          <a:p>
            <a:r>
              <a:rPr lang="en-US" sz="2800" dirty="0"/>
              <a:t>Thread A                                        Thread B</a:t>
            </a:r>
            <a:br>
              <a:rPr lang="en-US" sz="2800" dirty="0"/>
            </a:br>
            <a:r>
              <a:rPr lang="en-US" sz="2800" dirty="0"/>
              <a:t>for(</a:t>
            </a:r>
            <a:r>
              <a:rPr lang="en-US" sz="2800" dirty="0" err="1"/>
              <a:t>int</a:t>
            </a:r>
            <a:r>
              <a:rPr lang="en-US" sz="2800" dirty="0"/>
              <a:t> i = 0, i &lt; 5; i++) {            for(</a:t>
            </a:r>
            <a:r>
              <a:rPr lang="en-US" sz="2800" dirty="0" err="1"/>
              <a:t>int</a:t>
            </a:r>
            <a:r>
              <a:rPr lang="en-US" sz="2800" dirty="0"/>
              <a:t> j = 0; j &lt; 5; j++) { </a:t>
            </a:r>
            <a:br>
              <a:rPr lang="en-US" sz="2800" dirty="0"/>
            </a:br>
            <a:r>
              <a:rPr lang="en-US" sz="2800" dirty="0"/>
              <a:t>   LW $t0, </a:t>
            </a:r>
            <a:r>
              <a:rPr lang="en-US" sz="2800" dirty="0" err="1"/>
              <a:t>addr</a:t>
            </a:r>
            <a:r>
              <a:rPr lang="en-US" sz="2800" dirty="0"/>
              <a:t>(x)                             LW $t0, </a:t>
            </a:r>
            <a:r>
              <a:rPr lang="en-US" sz="2800" dirty="0" err="1"/>
              <a:t>addr</a:t>
            </a:r>
            <a:r>
              <a:rPr lang="en-US" sz="2800" dirty="0"/>
              <a:t>(x)</a:t>
            </a:r>
            <a:br>
              <a:rPr lang="en-US" sz="2800" dirty="0"/>
            </a:br>
            <a:r>
              <a:rPr lang="en-US" sz="2800" dirty="0"/>
              <a:t>   ADDI $t0, $t0, 1                            ADDI $t0, $t0, 1</a:t>
            </a:r>
            <a:br>
              <a:rPr lang="en-US" sz="2800" dirty="0"/>
            </a:br>
            <a:r>
              <a:rPr lang="en-US" sz="2800" dirty="0"/>
              <a:t>   SW $t0, </a:t>
            </a:r>
            <a:r>
              <a:rPr lang="en-US" sz="2800" dirty="0" err="1"/>
              <a:t>addr</a:t>
            </a:r>
            <a:r>
              <a:rPr lang="en-US" sz="2800" dirty="0"/>
              <a:t>(x)                             SW $t0, </a:t>
            </a:r>
            <a:r>
              <a:rPr lang="en-US" sz="2800" dirty="0" err="1"/>
              <a:t>addr</a:t>
            </a:r>
            <a:r>
              <a:rPr lang="en-US" sz="2800" dirty="0"/>
              <a:t>(x)</a:t>
            </a:r>
            <a:br>
              <a:rPr lang="en-US" sz="2800" dirty="0"/>
            </a:br>
            <a:r>
              <a:rPr lang="en-US" sz="2800" dirty="0"/>
              <a:t>}                                                     }</a:t>
            </a:r>
          </a:p>
        </p:txBody>
      </p:sp>
      <p:sp>
        <p:nvSpPr>
          <p:cNvPr id="4" name="SMARTInkAnnotation171"/>
          <p:cNvSpPr/>
          <p:nvPr/>
        </p:nvSpPr>
        <p:spPr>
          <a:xfrm>
            <a:off x="3741539" y="2714625"/>
            <a:ext cx="89298" cy="79724"/>
          </a:xfrm>
          <a:custGeom>
            <a:avLst/>
            <a:gdLst/>
            <a:ahLst/>
            <a:cxnLst/>
            <a:rect l="0" t="0" r="0" b="0"/>
            <a:pathLst>
              <a:path w="89298" h="79724">
                <a:moveTo>
                  <a:pt x="0" y="0"/>
                </a:moveTo>
                <a:lnTo>
                  <a:pt x="13302" y="0"/>
                </a:lnTo>
                <a:lnTo>
                  <a:pt x="15814" y="992"/>
                </a:lnTo>
                <a:lnTo>
                  <a:pt x="18480" y="2646"/>
                </a:lnTo>
                <a:lnTo>
                  <a:pt x="21250" y="4740"/>
                </a:lnTo>
                <a:lnTo>
                  <a:pt x="25080" y="8121"/>
                </a:lnTo>
                <a:lnTo>
                  <a:pt x="34629" y="17169"/>
                </a:lnTo>
                <a:lnTo>
                  <a:pt x="38960" y="22360"/>
                </a:lnTo>
                <a:lnTo>
                  <a:pt x="42841" y="27805"/>
                </a:lnTo>
                <a:lnTo>
                  <a:pt x="46420" y="33419"/>
                </a:lnTo>
                <a:lnTo>
                  <a:pt x="50790" y="38155"/>
                </a:lnTo>
                <a:lnTo>
                  <a:pt x="55689" y="42304"/>
                </a:lnTo>
                <a:lnTo>
                  <a:pt x="60938" y="46062"/>
                </a:lnTo>
                <a:lnTo>
                  <a:pt x="65430" y="50552"/>
                </a:lnTo>
                <a:lnTo>
                  <a:pt x="69416" y="55529"/>
                </a:lnTo>
                <a:lnTo>
                  <a:pt x="73067" y="60832"/>
                </a:lnTo>
                <a:lnTo>
                  <a:pt x="76492" y="65359"/>
                </a:lnTo>
                <a:lnTo>
                  <a:pt x="79768" y="69370"/>
                </a:lnTo>
                <a:lnTo>
                  <a:pt x="88739" y="79723"/>
                </a:lnTo>
                <a:lnTo>
                  <a:pt x="88925" y="78946"/>
                </a:lnTo>
                <a:lnTo>
                  <a:pt x="89049" y="77435"/>
                </a:lnTo>
                <a:lnTo>
                  <a:pt x="89132" y="75436"/>
                </a:lnTo>
                <a:lnTo>
                  <a:pt x="89297" y="53578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631596" y="2644633"/>
            <a:ext cx="391418" cy="206671"/>
          </a:xfrm>
          <a:custGeom>
            <a:avLst/>
            <a:gdLst/>
            <a:ahLst/>
            <a:cxnLst/>
            <a:rect l="0" t="0" r="0" b="0"/>
            <a:pathLst>
              <a:path w="391418" h="206671">
                <a:moveTo>
                  <a:pt x="154592" y="7484"/>
                </a:moveTo>
                <a:lnTo>
                  <a:pt x="107870" y="7484"/>
                </a:lnTo>
                <a:lnTo>
                  <a:pt x="99631" y="8476"/>
                </a:lnTo>
                <a:lnTo>
                  <a:pt x="91162" y="10130"/>
                </a:lnTo>
                <a:lnTo>
                  <a:pt x="82540" y="12225"/>
                </a:lnTo>
                <a:lnTo>
                  <a:pt x="73815" y="14613"/>
                </a:lnTo>
                <a:lnTo>
                  <a:pt x="56183" y="19913"/>
                </a:lnTo>
                <a:lnTo>
                  <a:pt x="48306" y="23707"/>
                </a:lnTo>
                <a:lnTo>
                  <a:pt x="41071" y="28221"/>
                </a:lnTo>
                <a:lnTo>
                  <a:pt x="34262" y="33215"/>
                </a:lnTo>
                <a:lnTo>
                  <a:pt x="27739" y="39521"/>
                </a:lnTo>
                <a:lnTo>
                  <a:pt x="21407" y="46701"/>
                </a:lnTo>
                <a:lnTo>
                  <a:pt x="15200" y="54465"/>
                </a:lnTo>
                <a:lnTo>
                  <a:pt x="10070" y="63609"/>
                </a:lnTo>
                <a:lnTo>
                  <a:pt x="5658" y="73674"/>
                </a:lnTo>
                <a:lnTo>
                  <a:pt x="1724" y="84353"/>
                </a:lnTo>
                <a:lnTo>
                  <a:pt x="94" y="94449"/>
                </a:lnTo>
                <a:lnTo>
                  <a:pt x="0" y="104156"/>
                </a:lnTo>
                <a:lnTo>
                  <a:pt x="929" y="113604"/>
                </a:lnTo>
                <a:lnTo>
                  <a:pt x="2540" y="123871"/>
                </a:lnTo>
                <a:lnTo>
                  <a:pt x="4607" y="134685"/>
                </a:lnTo>
                <a:lnTo>
                  <a:pt x="6977" y="145863"/>
                </a:lnTo>
                <a:lnTo>
                  <a:pt x="10541" y="155299"/>
                </a:lnTo>
                <a:lnTo>
                  <a:pt x="14902" y="163574"/>
                </a:lnTo>
                <a:lnTo>
                  <a:pt x="19793" y="171076"/>
                </a:lnTo>
                <a:lnTo>
                  <a:pt x="26031" y="178061"/>
                </a:lnTo>
                <a:lnTo>
                  <a:pt x="33165" y="184702"/>
                </a:lnTo>
                <a:lnTo>
                  <a:pt x="40898" y="191114"/>
                </a:lnTo>
                <a:lnTo>
                  <a:pt x="51015" y="196380"/>
                </a:lnTo>
                <a:lnTo>
                  <a:pt x="62720" y="200884"/>
                </a:lnTo>
                <a:lnTo>
                  <a:pt x="75484" y="204878"/>
                </a:lnTo>
                <a:lnTo>
                  <a:pt x="90940" y="206549"/>
                </a:lnTo>
                <a:lnTo>
                  <a:pt x="108188" y="206670"/>
                </a:lnTo>
                <a:lnTo>
                  <a:pt x="126632" y="205759"/>
                </a:lnTo>
                <a:lnTo>
                  <a:pt x="145874" y="203168"/>
                </a:lnTo>
                <a:lnTo>
                  <a:pt x="165647" y="199456"/>
                </a:lnTo>
                <a:lnTo>
                  <a:pt x="185774" y="194996"/>
                </a:lnTo>
                <a:lnTo>
                  <a:pt x="206138" y="189047"/>
                </a:lnTo>
                <a:lnTo>
                  <a:pt x="226659" y="182104"/>
                </a:lnTo>
                <a:lnTo>
                  <a:pt x="247285" y="174499"/>
                </a:lnTo>
                <a:lnTo>
                  <a:pt x="266989" y="166452"/>
                </a:lnTo>
                <a:lnTo>
                  <a:pt x="286078" y="158111"/>
                </a:lnTo>
                <a:lnTo>
                  <a:pt x="304757" y="149574"/>
                </a:lnTo>
                <a:lnTo>
                  <a:pt x="321178" y="140906"/>
                </a:lnTo>
                <a:lnTo>
                  <a:pt x="336094" y="132151"/>
                </a:lnTo>
                <a:lnTo>
                  <a:pt x="350007" y="123338"/>
                </a:lnTo>
                <a:lnTo>
                  <a:pt x="361267" y="114485"/>
                </a:lnTo>
                <a:lnTo>
                  <a:pt x="370758" y="105607"/>
                </a:lnTo>
                <a:lnTo>
                  <a:pt x="379070" y="96712"/>
                </a:lnTo>
                <a:lnTo>
                  <a:pt x="384611" y="87805"/>
                </a:lnTo>
                <a:lnTo>
                  <a:pt x="388304" y="78891"/>
                </a:lnTo>
                <a:lnTo>
                  <a:pt x="390768" y="69971"/>
                </a:lnTo>
                <a:lnTo>
                  <a:pt x="391417" y="62041"/>
                </a:lnTo>
                <a:lnTo>
                  <a:pt x="390858" y="54769"/>
                </a:lnTo>
                <a:lnTo>
                  <a:pt x="389493" y="47937"/>
                </a:lnTo>
                <a:lnTo>
                  <a:pt x="385606" y="41398"/>
                </a:lnTo>
                <a:lnTo>
                  <a:pt x="380039" y="35054"/>
                </a:lnTo>
                <a:lnTo>
                  <a:pt x="373351" y="28841"/>
                </a:lnTo>
                <a:lnTo>
                  <a:pt x="364923" y="23706"/>
                </a:lnTo>
                <a:lnTo>
                  <a:pt x="355336" y="19291"/>
                </a:lnTo>
                <a:lnTo>
                  <a:pt x="344976" y="15355"/>
                </a:lnTo>
                <a:lnTo>
                  <a:pt x="333109" y="12732"/>
                </a:lnTo>
                <a:lnTo>
                  <a:pt x="320235" y="10982"/>
                </a:lnTo>
                <a:lnTo>
                  <a:pt x="306693" y="9816"/>
                </a:lnTo>
                <a:lnTo>
                  <a:pt x="293695" y="8047"/>
                </a:lnTo>
                <a:lnTo>
                  <a:pt x="281062" y="5874"/>
                </a:lnTo>
                <a:lnTo>
                  <a:pt x="268671" y="3434"/>
                </a:lnTo>
                <a:lnTo>
                  <a:pt x="256441" y="1808"/>
                </a:lnTo>
                <a:lnTo>
                  <a:pt x="244319" y="723"/>
                </a:lnTo>
                <a:lnTo>
                  <a:pt x="232269" y="0"/>
                </a:lnTo>
                <a:lnTo>
                  <a:pt x="222252" y="510"/>
                </a:lnTo>
                <a:lnTo>
                  <a:pt x="213589" y="1843"/>
                </a:lnTo>
                <a:lnTo>
                  <a:pt x="205829" y="3723"/>
                </a:lnTo>
                <a:lnTo>
                  <a:pt x="198672" y="4977"/>
                </a:lnTo>
                <a:lnTo>
                  <a:pt x="191916" y="5813"/>
                </a:lnTo>
                <a:lnTo>
                  <a:pt x="185427" y="6370"/>
                </a:lnTo>
                <a:lnTo>
                  <a:pt x="179118" y="6741"/>
                </a:lnTo>
                <a:lnTo>
                  <a:pt x="163733" y="7264"/>
                </a:lnTo>
                <a:close/>
              </a:path>
            </a:pathLst>
          </a:custGeom>
          <a:noFill/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Annotation173"/>
          <p:cNvSpPr/>
          <p:nvPr/>
        </p:nvSpPr>
        <p:spPr>
          <a:xfrm>
            <a:off x="1312664" y="1330523"/>
            <a:ext cx="35243" cy="308636"/>
          </a:xfrm>
          <a:custGeom>
            <a:avLst/>
            <a:gdLst/>
            <a:ahLst/>
            <a:cxnLst/>
            <a:rect l="0" t="0" r="0" b="0"/>
            <a:pathLst>
              <a:path w="35243" h="308636">
                <a:moveTo>
                  <a:pt x="17859" y="0"/>
                </a:moveTo>
                <a:lnTo>
                  <a:pt x="17859" y="192381"/>
                </a:lnTo>
                <a:lnTo>
                  <a:pt x="18852" y="207629"/>
                </a:lnTo>
                <a:lnTo>
                  <a:pt x="20505" y="222756"/>
                </a:lnTo>
                <a:lnTo>
                  <a:pt x="22600" y="237801"/>
                </a:lnTo>
                <a:lnTo>
                  <a:pt x="24989" y="250807"/>
                </a:lnTo>
                <a:lnTo>
                  <a:pt x="27573" y="262455"/>
                </a:lnTo>
                <a:lnTo>
                  <a:pt x="30288" y="273197"/>
                </a:lnTo>
                <a:lnTo>
                  <a:pt x="32098" y="282342"/>
                </a:lnTo>
                <a:lnTo>
                  <a:pt x="33305" y="290423"/>
                </a:lnTo>
                <a:lnTo>
                  <a:pt x="35242" y="308171"/>
                </a:lnTo>
                <a:lnTo>
                  <a:pt x="34409" y="308635"/>
                </a:lnTo>
                <a:lnTo>
                  <a:pt x="32861" y="307952"/>
                </a:lnTo>
                <a:lnTo>
                  <a:pt x="30837" y="306505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Annotation174"/>
          <p:cNvSpPr/>
          <p:nvPr/>
        </p:nvSpPr>
        <p:spPr>
          <a:xfrm>
            <a:off x="1098351" y="1286407"/>
            <a:ext cx="470471" cy="193593"/>
          </a:xfrm>
          <a:custGeom>
            <a:avLst/>
            <a:gdLst/>
            <a:ahLst/>
            <a:cxnLst/>
            <a:rect l="0" t="0" r="0" b="0"/>
            <a:pathLst>
              <a:path w="470471" h="193593">
                <a:moveTo>
                  <a:pt x="0" y="61976"/>
                </a:moveTo>
                <a:lnTo>
                  <a:pt x="0" y="49547"/>
                </a:lnTo>
                <a:lnTo>
                  <a:pt x="1985" y="45752"/>
                </a:lnTo>
                <a:lnTo>
                  <a:pt x="5292" y="41238"/>
                </a:lnTo>
                <a:lnTo>
                  <a:pt x="9481" y="36245"/>
                </a:lnTo>
                <a:lnTo>
                  <a:pt x="16243" y="31923"/>
                </a:lnTo>
                <a:lnTo>
                  <a:pt x="24720" y="28050"/>
                </a:lnTo>
                <a:lnTo>
                  <a:pt x="34339" y="24476"/>
                </a:lnTo>
                <a:lnTo>
                  <a:pt x="45714" y="21101"/>
                </a:lnTo>
                <a:lnTo>
                  <a:pt x="58257" y="17859"/>
                </a:lnTo>
                <a:lnTo>
                  <a:pt x="71580" y="14705"/>
                </a:lnTo>
                <a:lnTo>
                  <a:pt x="87408" y="11610"/>
                </a:lnTo>
                <a:lnTo>
                  <a:pt x="123515" y="5526"/>
                </a:lnTo>
                <a:lnTo>
                  <a:pt x="142867" y="3507"/>
                </a:lnTo>
                <a:lnTo>
                  <a:pt x="162713" y="2160"/>
                </a:lnTo>
                <a:lnTo>
                  <a:pt x="182890" y="1263"/>
                </a:lnTo>
                <a:lnTo>
                  <a:pt x="226474" y="266"/>
                </a:lnTo>
                <a:lnTo>
                  <a:pt x="249210" y="0"/>
                </a:lnTo>
                <a:lnTo>
                  <a:pt x="270320" y="815"/>
                </a:lnTo>
                <a:lnTo>
                  <a:pt x="290346" y="2350"/>
                </a:lnTo>
                <a:lnTo>
                  <a:pt x="309650" y="4366"/>
                </a:lnTo>
                <a:lnTo>
                  <a:pt x="346974" y="9252"/>
                </a:lnTo>
                <a:lnTo>
                  <a:pt x="365262" y="11943"/>
                </a:lnTo>
                <a:lnTo>
                  <a:pt x="398810" y="17580"/>
                </a:lnTo>
                <a:lnTo>
                  <a:pt x="414701" y="20473"/>
                </a:lnTo>
                <a:lnTo>
                  <a:pt x="427280" y="24385"/>
                </a:lnTo>
                <a:lnTo>
                  <a:pt x="437650" y="28978"/>
                </a:lnTo>
                <a:lnTo>
                  <a:pt x="446548" y="34024"/>
                </a:lnTo>
                <a:lnTo>
                  <a:pt x="453472" y="38380"/>
                </a:lnTo>
                <a:lnTo>
                  <a:pt x="459081" y="42277"/>
                </a:lnTo>
                <a:lnTo>
                  <a:pt x="463812" y="45866"/>
                </a:lnTo>
                <a:lnTo>
                  <a:pt x="466966" y="51236"/>
                </a:lnTo>
                <a:lnTo>
                  <a:pt x="469068" y="57793"/>
                </a:lnTo>
                <a:lnTo>
                  <a:pt x="470470" y="65140"/>
                </a:lnTo>
                <a:lnTo>
                  <a:pt x="467436" y="72023"/>
                </a:lnTo>
                <a:lnTo>
                  <a:pt x="461444" y="78596"/>
                </a:lnTo>
                <a:lnTo>
                  <a:pt x="444204" y="92183"/>
                </a:lnTo>
                <a:lnTo>
                  <a:pt x="423312" y="108143"/>
                </a:lnTo>
                <a:lnTo>
                  <a:pt x="411192" y="116566"/>
                </a:lnTo>
                <a:lnTo>
                  <a:pt x="398152" y="125159"/>
                </a:lnTo>
                <a:lnTo>
                  <a:pt x="384497" y="133863"/>
                </a:lnTo>
                <a:lnTo>
                  <a:pt x="370433" y="141651"/>
                </a:lnTo>
                <a:lnTo>
                  <a:pt x="356096" y="148827"/>
                </a:lnTo>
                <a:lnTo>
                  <a:pt x="314862" y="168407"/>
                </a:lnTo>
                <a:lnTo>
                  <a:pt x="263670" y="193592"/>
                </a:lnTo>
                <a:lnTo>
                  <a:pt x="266346" y="192240"/>
                </a:lnTo>
                <a:lnTo>
                  <a:pt x="276821" y="186991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Annotation175"/>
          <p:cNvSpPr/>
          <p:nvPr/>
        </p:nvSpPr>
        <p:spPr>
          <a:xfrm>
            <a:off x="1813094" y="1473398"/>
            <a:ext cx="43839" cy="123089"/>
          </a:xfrm>
          <a:custGeom>
            <a:avLst/>
            <a:gdLst/>
            <a:ahLst/>
            <a:cxnLst/>
            <a:rect l="0" t="0" r="0" b="0"/>
            <a:pathLst>
              <a:path w="43839" h="123089">
                <a:moveTo>
                  <a:pt x="8562" y="0"/>
                </a:moveTo>
                <a:lnTo>
                  <a:pt x="874" y="0"/>
                </a:lnTo>
                <a:lnTo>
                  <a:pt x="460" y="993"/>
                </a:lnTo>
                <a:lnTo>
                  <a:pt x="0" y="4741"/>
                </a:lnTo>
                <a:lnTo>
                  <a:pt x="870" y="8122"/>
                </a:lnTo>
                <a:lnTo>
                  <a:pt x="2441" y="12360"/>
                </a:lnTo>
                <a:lnTo>
                  <a:pt x="4482" y="17170"/>
                </a:lnTo>
                <a:lnTo>
                  <a:pt x="5842" y="22361"/>
                </a:lnTo>
                <a:lnTo>
                  <a:pt x="6749" y="27806"/>
                </a:lnTo>
                <a:lnTo>
                  <a:pt x="7353" y="33420"/>
                </a:lnTo>
                <a:lnTo>
                  <a:pt x="8748" y="40139"/>
                </a:lnTo>
                <a:lnTo>
                  <a:pt x="10670" y="47596"/>
                </a:lnTo>
                <a:lnTo>
                  <a:pt x="12944" y="55543"/>
                </a:lnTo>
                <a:lnTo>
                  <a:pt x="16445" y="62826"/>
                </a:lnTo>
                <a:lnTo>
                  <a:pt x="20762" y="69665"/>
                </a:lnTo>
                <a:lnTo>
                  <a:pt x="25626" y="76209"/>
                </a:lnTo>
                <a:lnTo>
                  <a:pt x="28867" y="82556"/>
                </a:lnTo>
                <a:lnTo>
                  <a:pt x="31029" y="88772"/>
                </a:lnTo>
                <a:lnTo>
                  <a:pt x="32469" y="94900"/>
                </a:lnTo>
                <a:lnTo>
                  <a:pt x="34422" y="99978"/>
                </a:lnTo>
                <a:lnTo>
                  <a:pt x="36716" y="104355"/>
                </a:lnTo>
                <a:lnTo>
                  <a:pt x="39238" y="108266"/>
                </a:lnTo>
                <a:lnTo>
                  <a:pt x="40919" y="111865"/>
                </a:lnTo>
                <a:lnTo>
                  <a:pt x="42039" y="115256"/>
                </a:lnTo>
                <a:lnTo>
                  <a:pt x="43838" y="123088"/>
                </a:lnTo>
                <a:lnTo>
                  <a:pt x="42993" y="122739"/>
                </a:lnTo>
                <a:lnTo>
                  <a:pt x="41438" y="121513"/>
                </a:lnTo>
                <a:lnTo>
                  <a:pt x="39409" y="119704"/>
                </a:lnTo>
                <a:lnTo>
                  <a:pt x="37064" y="116514"/>
                </a:lnTo>
                <a:lnTo>
                  <a:pt x="34509" y="112403"/>
                </a:lnTo>
                <a:lnTo>
                  <a:pt x="26422" y="98227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Annotation176"/>
          <p:cNvSpPr/>
          <p:nvPr/>
        </p:nvSpPr>
        <p:spPr>
          <a:xfrm>
            <a:off x="5671711" y="1303734"/>
            <a:ext cx="50093" cy="241103"/>
          </a:xfrm>
          <a:custGeom>
            <a:avLst/>
            <a:gdLst/>
            <a:ahLst/>
            <a:cxnLst/>
            <a:rect l="0" t="0" r="0" b="0"/>
            <a:pathLst>
              <a:path w="50093" h="241103">
                <a:moveTo>
                  <a:pt x="25429" y="0"/>
                </a:moveTo>
                <a:lnTo>
                  <a:pt x="12127" y="0"/>
                </a:lnTo>
                <a:lnTo>
                  <a:pt x="10608" y="1985"/>
                </a:lnTo>
                <a:lnTo>
                  <a:pt x="9595" y="5292"/>
                </a:lnTo>
                <a:lnTo>
                  <a:pt x="8920" y="9481"/>
                </a:lnTo>
                <a:lnTo>
                  <a:pt x="7478" y="14258"/>
                </a:lnTo>
                <a:lnTo>
                  <a:pt x="5524" y="19427"/>
                </a:lnTo>
                <a:lnTo>
                  <a:pt x="3229" y="24858"/>
                </a:lnTo>
                <a:lnTo>
                  <a:pt x="1699" y="32447"/>
                </a:lnTo>
                <a:lnTo>
                  <a:pt x="680" y="41475"/>
                </a:lnTo>
                <a:lnTo>
                  <a:pt x="0" y="51463"/>
                </a:lnTo>
                <a:lnTo>
                  <a:pt x="539" y="63082"/>
                </a:lnTo>
                <a:lnTo>
                  <a:pt x="1891" y="75789"/>
                </a:lnTo>
                <a:lnTo>
                  <a:pt x="3783" y="89221"/>
                </a:lnTo>
                <a:lnTo>
                  <a:pt x="6038" y="102145"/>
                </a:lnTo>
                <a:lnTo>
                  <a:pt x="8533" y="114730"/>
                </a:lnTo>
                <a:lnTo>
                  <a:pt x="13951" y="139296"/>
                </a:lnTo>
                <a:lnTo>
                  <a:pt x="19666" y="163443"/>
                </a:lnTo>
                <a:lnTo>
                  <a:pt x="23572" y="174447"/>
                </a:lnTo>
                <a:lnTo>
                  <a:pt x="28160" y="184759"/>
                </a:lnTo>
                <a:lnTo>
                  <a:pt x="45041" y="217956"/>
                </a:lnTo>
                <a:lnTo>
                  <a:pt x="47434" y="223687"/>
                </a:lnTo>
                <a:lnTo>
                  <a:pt x="49029" y="228500"/>
                </a:lnTo>
                <a:lnTo>
                  <a:pt x="50092" y="232700"/>
                </a:lnTo>
                <a:lnTo>
                  <a:pt x="49809" y="235501"/>
                </a:lnTo>
                <a:lnTo>
                  <a:pt x="48628" y="237368"/>
                </a:lnTo>
                <a:lnTo>
                  <a:pt x="43289" y="241102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Annotation177"/>
          <p:cNvSpPr/>
          <p:nvPr/>
        </p:nvSpPr>
        <p:spPr>
          <a:xfrm>
            <a:off x="5509617" y="1269801"/>
            <a:ext cx="247945" cy="167880"/>
          </a:xfrm>
          <a:custGeom>
            <a:avLst/>
            <a:gdLst/>
            <a:ahLst/>
            <a:cxnLst/>
            <a:rect l="0" t="0" r="0" b="0"/>
            <a:pathLst>
              <a:path w="247945" h="167880">
                <a:moveTo>
                  <a:pt x="0" y="51793"/>
                </a:moveTo>
                <a:lnTo>
                  <a:pt x="0" y="44104"/>
                </a:lnTo>
                <a:lnTo>
                  <a:pt x="992" y="41706"/>
                </a:lnTo>
                <a:lnTo>
                  <a:pt x="2645" y="38123"/>
                </a:lnTo>
                <a:lnTo>
                  <a:pt x="4740" y="33750"/>
                </a:lnTo>
                <a:lnTo>
                  <a:pt x="9113" y="29842"/>
                </a:lnTo>
                <a:lnTo>
                  <a:pt x="15005" y="26245"/>
                </a:lnTo>
                <a:lnTo>
                  <a:pt x="21910" y="22855"/>
                </a:lnTo>
                <a:lnTo>
                  <a:pt x="30482" y="19602"/>
                </a:lnTo>
                <a:lnTo>
                  <a:pt x="40165" y="16442"/>
                </a:lnTo>
                <a:lnTo>
                  <a:pt x="50589" y="13343"/>
                </a:lnTo>
                <a:lnTo>
                  <a:pt x="72755" y="7253"/>
                </a:lnTo>
                <a:lnTo>
                  <a:pt x="84222" y="4240"/>
                </a:lnTo>
                <a:lnTo>
                  <a:pt x="95835" y="2232"/>
                </a:lnTo>
                <a:lnTo>
                  <a:pt x="107546" y="893"/>
                </a:lnTo>
                <a:lnTo>
                  <a:pt x="119323" y="0"/>
                </a:lnTo>
                <a:lnTo>
                  <a:pt x="131142" y="397"/>
                </a:lnTo>
                <a:lnTo>
                  <a:pt x="142990" y="1654"/>
                </a:lnTo>
                <a:lnTo>
                  <a:pt x="154858" y="3484"/>
                </a:lnTo>
                <a:lnTo>
                  <a:pt x="165747" y="5696"/>
                </a:lnTo>
                <a:lnTo>
                  <a:pt x="175982" y="8163"/>
                </a:lnTo>
                <a:lnTo>
                  <a:pt x="185781" y="10800"/>
                </a:lnTo>
                <a:lnTo>
                  <a:pt x="195291" y="14543"/>
                </a:lnTo>
                <a:lnTo>
                  <a:pt x="204608" y="19022"/>
                </a:lnTo>
                <a:lnTo>
                  <a:pt x="213796" y="23992"/>
                </a:lnTo>
                <a:lnTo>
                  <a:pt x="220913" y="28298"/>
                </a:lnTo>
                <a:lnTo>
                  <a:pt x="226650" y="32161"/>
                </a:lnTo>
                <a:lnTo>
                  <a:pt x="231467" y="35728"/>
                </a:lnTo>
                <a:lnTo>
                  <a:pt x="235671" y="40091"/>
                </a:lnTo>
                <a:lnTo>
                  <a:pt x="239465" y="44984"/>
                </a:lnTo>
                <a:lnTo>
                  <a:pt x="242987" y="50230"/>
                </a:lnTo>
                <a:lnTo>
                  <a:pt x="245335" y="55712"/>
                </a:lnTo>
                <a:lnTo>
                  <a:pt x="246900" y="61351"/>
                </a:lnTo>
                <a:lnTo>
                  <a:pt x="247944" y="67094"/>
                </a:lnTo>
                <a:lnTo>
                  <a:pt x="246655" y="72908"/>
                </a:lnTo>
                <a:lnTo>
                  <a:pt x="243812" y="78768"/>
                </a:lnTo>
                <a:lnTo>
                  <a:pt x="239932" y="84659"/>
                </a:lnTo>
                <a:lnTo>
                  <a:pt x="235361" y="90571"/>
                </a:lnTo>
                <a:lnTo>
                  <a:pt x="230329" y="96496"/>
                </a:lnTo>
                <a:lnTo>
                  <a:pt x="224990" y="102431"/>
                </a:lnTo>
                <a:lnTo>
                  <a:pt x="217461" y="108372"/>
                </a:lnTo>
                <a:lnTo>
                  <a:pt x="208475" y="114317"/>
                </a:lnTo>
                <a:lnTo>
                  <a:pt x="198514" y="120265"/>
                </a:lnTo>
                <a:lnTo>
                  <a:pt x="179510" y="132165"/>
                </a:lnTo>
                <a:lnTo>
                  <a:pt x="170274" y="138116"/>
                </a:lnTo>
                <a:lnTo>
                  <a:pt x="162134" y="143076"/>
                </a:lnTo>
                <a:lnTo>
                  <a:pt x="154722" y="147375"/>
                </a:lnTo>
                <a:lnTo>
                  <a:pt x="141195" y="154797"/>
                </a:lnTo>
                <a:lnTo>
                  <a:pt x="128569" y="161403"/>
                </a:lnTo>
                <a:lnTo>
                  <a:pt x="123415" y="163562"/>
                </a:lnTo>
                <a:lnTo>
                  <a:pt x="118987" y="165001"/>
                </a:lnTo>
                <a:lnTo>
                  <a:pt x="113407" y="166600"/>
                </a:lnTo>
                <a:lnTo>
                  <a:pt x="113307" y="167026"/>
                </a:lnTo>
                <a:lnTo>
                  <a:pt x="116086" y="167879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178"/>
          <p:cNvSpPr/>
          <p:nvPr/>
        </p:nvSpPr>
        <p:spPr>
          <a:xfrm>
            <a:off x="5598914" y="1198341"/>
            <a:ext cx="343455" cy="194122"/>
          </a:xfrm>
          <a:custGeom>
            <a:avLst/>
            <a:gdLst/>
            <a:ahLst/>
            <a:cxnLst/>
            <a:rect l="0" t="0" r="0" b="0"/>
            <a:pathLst>
              <a:path w="343455" h="194122">
                <a:moveTo>
                  <a:pt x="0" y="60745"/>
                </a:moveTo>
                <a:lnTo>
                  <a:pt x="0" y="47443"/>
                </a:lnTo>
                <a:lnTo>
                  <a:pt x="992" y="44931"/>
                </a:lnTo>
                <a:lnTo>
                  <a:pt x="4740" y="39495"/>
                </a:lnTo>
                <a:lnTo>
                  <a:pt x="15005" y="33772"/>
                </a:lnTo>
                <a:lnTo>
                  <a:pt x="21910" y="30857"/>
                </a:lnTo>
                <a:lnTo>
                  <a:pt x="31473" y="27921"/>
                </a:lnTo>
                <a:lnTo>
                  <a:pt x="42811" y="24972"/>
                </a:lnTo>
                <a:lnTo>
                  <a:pt x="55330" y="22013"/>
                </a:lnTo>
                <a:lnTo>
                  <a:pt x="69628" y="19049"/>
                </a:lnTo>
                <a:lnTo>
                  <a:pt x="101392" y="13109"/>
                </a:lnTo>
                <a:lnTo>
                  <a:pt x="152742" y="4187"/>
                </a:lnTo>
                <a:lnTo>
                  <a:pt x="171281" y="2204"/>
                </a:lnTo>
                <a:lnTo>
                  <a:pt x="190586" y="882"/>
                </a:lnTo>
                <a:lnTo>
                  <a:pt x="210401" y="0"/>
                </a:lnTo>
                <a:lnTo>
                  <a:pt x="228572" y="405"/>
                </a:lnTo>
                <a:lnTo>
                  <a:pt x="245647" y="1667"/>
                </a:lnTo>
                <a:lnTo>
                  <a:pt x="261991" y="3500"/>
                </a:lnTo>
                <a:lnTo>
                  <a:pt x="276856" y="4722"/>
                </a:lnTo>
                <a:lnTo>
                  <a:pt x="290734" y="5537"/>
                </a:lnTo>
                <a:lnTo>
                  <a:pt x="303956" y="6080"/>
                </a:lnTo>
                <a:lnTo>
                  <a:pt x="314754" y="8427"/>
                </a:lnTo>
                <a:lnTo>
                  <a:pt x="323938" y="11976"/>
                </a:lnTo>
                <a:lnTo>
                  <a:pt x="332044" y="16326"/>
                </a:lnTo>
                <a:lnTo>
                  <a:pt x="337448" y="21210"/>
                </a:lnTo>
                <a:lnTo>
                  <a:pt x="341052" y="26451"/>
                </a:lnTo>
                <a:lnTo>
                  <a:pt x="343454" y="31929"/>
                </a:lnTo>
                <a:lnTo>
                  <a:pt x="342079" y="37566"/>
                </a:lnTo>
                <a:lnTo>
                  <a:pt x="338185" y="43308"/>
                </a:lnTo>
                <a:lnTo>
                  <a:pt x="332612" y="49120"/>
                </a:lnTo>
                <a:lnTo>
                  <a:pt x="324929" y="54979"/>
                </a:lnTo>
                <a:lnTo>
                  <a:pt x="315838" y="60870"/>
                </a:lnTo>
                <a:lnTo>
                  <a:pt x="267991" y="89323"/>
                </a:lnTo>
                <a:lnTo>
                  <a:pt x="254067" y="96664"/>
                </a:lnTo>
                <a:lnTo>
                  <a:pt x="239823" y="103542"/>
                </a:lnTo>
                <a:lnTo>
                  <a:pt x="225365" y="110113"/>
                </a:lnTo>
                <a:lnTo>
                  <a:pt x="209776" y="116477"/>
                </a:lnTo>
                <a:lnTo>
                  <a:pt x="193429" y="122704"/>
                </a:lnTo>
                <a:lnTo>
                  <a:pt x="176576" y="128840"/>
                </a:lnTo>
                <a:lnTo>
                  <a:pt x="161375" y="134915"/>
                </a:lnTo>
                <a:lnTo>
                  <a:pt x="147271" y="140950"/>
                </a:lnTo>
                <a:lnTo>
                  <a:pt x="133899" y="146957"/>
                </a:lnTo>
                <a:lnTo>
                  <a:pt x="122008" y="152946"/>
                </a:lnTo>
                <a:lnTo>
                  <a:pt x="111104" y="158923"/>
                </a:lnTo>
                <a:lnTo>
                  <a:pt x="92043" y="169864"/>
                </a:lnTo>
                <a:lnTo>
                  <a:pt x="76958" y="178034"/>
                </a:lnTo>
                <a:lnTo>
                  <a:pt x="72141" y="181602"/>
                </a:lnTo>
                <a:lnTo>
                  <a:pt x="68929" y="184972"/>
                </a:lnTo>
                <a:lnTo>
                  <a:pt x="63777" y="192771"/>
                </a:lnTo>
                <a:lnTo>
                  <a:pt x="65338" y="193410"/>
                </a:lnTo>
                <a:lnTo>
                  <a:pt x="72365" y="194121"/>
                </a:lnTo>
                <a:lnTo>
                  <a:pt x="82102" y="191791"/>
                </a:lnTo>
                <a:lnTo>
                  <a:pt x="98226" y="18576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179"/>
          <p:cNvSpPr/>
          <p:nvPr/>
        </p:nvSpPr>
        <p:spPr>
          <a:xfrm>
            <a:off x="6019803" y="1367483"/>
            <a:ext cx="195260" cy="159458"/>
          </a:xfrm>
          <a:custGeom>
            <a:avLst/>
            <a:gdLst/>
            <a:ahLst/>
            <a:cxnLst/>
            <a:rect l="0" t="0" r="0" b="0"/>
            <a:pathLst>
              <a:path w="195260" h="159458">
                <a:moveTo>
                  <a:pt x="25595" y="7689"/>
                </a:moveTo>
                <a:lnTo>
                  <a:pt x="30335" y="7689"/>
                </a:lnTo>
                <a:lnTo>
                  <a:pt x="32724" y="6697"/>
                </a:lnTo>
                <a:lnTo>
                  <a:pt x="38024" y="2948"/>
                </a:lnTo>
                <a:lnTo>
                  <a:pt x="40827" y="1552"/>
                </a:lnTo>
                <a:lnTo>
                  <a:pt x="46586" y="0"/>
                </a:lnTo>
                <a:lnTo>
                  <a:pt x="50503" y="579"/>
                </a:lnTo>
                <a:lnTo>
                  <a:pt x="55099" y="1957"/>
                </a:lnTo>
                <a:lnTo>
                  <a:pt x="60147" y="3867"/>
                </a:lnTo>
                <a:lnTo>
                  <a:pt x="65497" y="6133"/>
                </a:lnTo>
                <a:lnTo>
                  <a:pt x="71048" y="8636"/>
                </a:lnTo>
                <a:lnTo>
                  <a:pt x="82507" y="14063"/>
                </a:lnTo>
                <a:lnTo>
                  <a:pt x="94215" y="19782"/>
                </a:lnTo>
                <a:lnTo>
                  <a:pt x="99123" y="24681"/>
                </a:lnTo>
                <a:lnTo>
                  <a:pt x="103387" y="30923"/>
                </a:lnTo>
                <a:lnTo>
                  <a:pt x="107222" y="38061"/>
                </a:lnTo>
                <a:lnTo>
                  <a:pt x="109778" y="44804"/>
                </a:lnTo>
                <a:lnTo>
                  <a:pt x="111483" y="51284"/>
                </a:lnTo>
                <a:lnTo>
                  <a:pt x="112620" y="57588"/>
                </a:lnTo>
                <a:lnTo>
                  <a:pt x="111393" y="64767"/>
                </a:lnTo>
                <a:lnTo>
                  <a:pt x="108590" y="72530"/>
                </a:lnTo>
                <a:lnTo>
                  <a:pt x="104738" y="80682"/>
                </a:lnTo>
                <a:lnTo>
                  <a:pt x="99193" y="88101"/>
                </a:lnTo>
                <a:lnTo>
                  <a:pt x="92520" y="95031"/>
                </a:lnTo>
                <a:lnTo>
                  <a:pt x="85095" y="101636"/>
                </a:lnTo>
                <a:lnTo>
                  <a:pt x="77167" y="108023"/>
                </a:lnTo>
                <a:lnTo>
                  <a:pt x="68907" y="114266"/>
                </a:lnTo>
                <a:lnTo>
                  <a:pt x="60422" y="120412"/>
                </a:lnTo>
                <a:lnTo>
                  <a:pt x="51790" y="125502"/>
                </a:lnTo>
                <a:lnTo>
                  <a:pt x="43058" y="129887"/>
                </a:lnTo>
                <a:lnTo>
                  <a:pt x="26411" y="137405"/>
                </a:lnTo>
                <a:lnTo>
                  <a:pt x="2834" y="148635"/>
                </a:lnTo>
                <a:lnTo>
                  <a:pt x="1491" y="150270"/>
                </a:lnTo>
                <a:lnTo>
                  <a:pt x="596" y="152352"/>
                </a:lnTo>
                <a:lnTo>
                  <a:pt x="0" y="154733"/>
                </a:lnTo>
                <a:lnTo>
                  <a:pt x="1586" y="156320"/>
                </a:lnTo>
                <a:lnTo>
                  <a:pt x="4628" y="157378"/>
                </a:lnTo>
                <a:lnTo>
                  <a:pt x="8641" y="158083"/>
                </a:lnTo>
                <a:lnTo>
                  <a:pt x="15284" y="158553"/>
                </a:lnTo>
                <a:lnTo>
                  <a:pt x="23682" y="158866"/>
                </a:lnTo>
                <a:lnTo>
                  <a:pt x="44589" y="159215"/>
                </a:lnTo>
                <a:lnTo>
                  <a:pt x="112849" y="159457"/>
                </a:lnTo>
                <a:lnTo>
                  <a:pt x="128413" y="157485"/>
                </a:lnTo>
                <a:lnTo>
                  <a:pt x="144742" y="154186"/>
                </a:lnTo>
                <a:lnTo>
                  <a:pt x="195259" y="141634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Annotation180"/>
          <p:cNvSpPr/>
          <p:nvPr/>
        </p:nvSpPr>
        <p:spPr>
          <a:xfrm>
            <a:off x="2018228" y="2571807"/>
            <a:ext cx="1469482" cy="339272"/>
          </a:xfrm>
          <a:custGeom>
            <a:avLst/>
            <a:gdLst/>
            <a:ahLst/>
            <a:cxnLst/>
            <a:rect l="0" t="0" r="0" b="0"/>
            <a:pathLst>
              <a:path w="1469482" h="339272">
                <a:moveTo>
                  <a:pt x="80248" y="339271"/>
                </a:moveTo>
                <a:lnTo>
                  <a:pt x="75508" y="339271"/>
                </a:lnTo>
                <a:lnTo>
                  <a:pt x="73119" y="338279"/>
                </a:lnTo>
                <a:lnTo>
                  <a:pt x="65017" y="333134"/>
                </a:lnTo>
                <a:lnTo>
                  <a:pt x="56333" y="330177"/>
                </a:lnTo>
                <a:lnTo>
                  <a:pt x="47475" y="324449"/>
                </a:lnTo>
                <a:lnTo>
                  <a:pt x="36121" y="321530"/>
                </a:lnTo>
                <a:lnTo>
                  <a:pt x="76740" y="321414"/>
                </a:lnTo>
                <a:lnTo>
                  <a:pt x="133720" y="321412"/>
                </a:lnTo>
                <a:lnTo>
                  <a:pt x="164537" y="324057"/>
                </a:lnTo>
                <a:lnTo>
                  <a:pt x="200061" y="327549"/>
                </a:lnTo>
                <a:lnTo>
                  <a:pt x="266671" y="330506"/>
                </a:lnTo>
                <a:lnTo>
                  <a:pt x="320200" y="334714"/>
                </a:lnTo>
                <a:lnTo>
                  <a:pt x="348364" y="336233"/>
                </a:lnTo>
                <a:lnTo>
                  <a:pt x="406117" y="337921"/>
                </a:lnTo>
                <a:lnTo>
                  <a:pt x="499153" y="338871"/>
                </a:lnTo>
                <a:lnTo>
                  <a:pt x="532159" y="338012"/>
                </a:lnTo>
                <a:lnTo>
                  <a:pt x="600582" y="334412"/>
                </a:lnTo>
                <a:lnTo>
                  <a:pt x="812694" y="318270"/>
                </a:lnTo>
                <a:lnTo>
                  <a:pt x="849335" y="314356"/>
                </a:lnTo>
                <a:lnTo>
                  <a:pt x="924442" y="304716"/>
                </a:lnTo>
                <a:lnTo>
                  <a:pt x="1034502" y="288132"/>
                </a:lnTo>
                <a:lnTo>
                  <a:pt x="1137779" y="270651"/>
                </a:lnTo>
                <a:lnTo>
                  <a:pt x="1232761" y="252904"/>
                </a:lnTo>
                <a:lnTo>
                  <a:pt x="1319002" y="235077"/>
                </a:lnTo>
                <a:lnTo>
                  <a:pt x="1343639" y="228136"/>
                </a:lnTo>
                <a:lnTo>
                  <a:pt x="1366017" y="220533"/>
                </a:lnTo>
                <a:lnTo>
                  <a:pt x="1386888" y="212487"/>
                </a:lnTo>
                <a:lnTo>
                  <a:pt x="1404771" y="205139"/>
                </a:lnTo>
                <a:lnTo>
                  <a:pt x="1420662" y="198256"/>
                </a:lnTo>
                <a:lnTo>
                  <a:pt x="1435225" y="191683"/>
                </a:lnTo>
                <a:lnTo>
                  <a:pt x="1445926" y="184324"/>
                </a:lnTo>
                <a:lnTo>
                  <a:pt x="1454051" y="176442"/>
                </a:lnTo>
                <a:lnTo>
                  <a:pt x="1460461" y="168210"/>
                </a:lnTo>
                <a:lnTo>
                  <a:pt x="1464734" y="160738"/>
                </a:lnTo>
                <a:lnTo>
                  <a:pt x="1467582" y="153773"/>
                </a:lnTo>
                <a:lnTo>
                  <a:pt x="1469481" y="147145"/>
                </a:lnTo>
                <a:lnTo>
                  <a:pt x="1468763" y="139749"/>
                </a:lnTo>
                <a:lnTo>
                  <a:pt x="1466300" y="131842"/>
                </a:lnTo>
                <a:lnTo>
                  <a:pt x="1462673" y="123595"/>
                </a:lnTo>
                <a:lnTo>
                  <a:pt x="1455295" y="115120"/>
                </a:lnTo>
                <a:lnTo>
                  <a:pt x="1445415" y="106493"/>
                </a:lnTo>
                <a:lnTo>
                  <a:pt x="1433867" y="97765"/>
                </a:lnTo>
                <a:lnTo>
                  <a:pt x="1419224" y="88971"/>
                </a:lnTo>
                <a:lnTo>
                  <a:pt x="1402516" y="80130"/>
                </a:lnTo>
                <a:lnTo>
                  <a:pt x="1384432" y="71261"/>
                </a:lnTo>
                <a:lnTo>
                  <a:pt x="1363446" y="63363"/>
                </a:lnTo>
                <a:lnTo>
                  <a:pt x="1340526" y="56114"/>
                </a:lnTo>
                <a:lnTo>
                  <a:pt x="1316316" y="49296"/>
                </a:lnTo>
                <a:lnTo>
                  <a:pt x="1290255" y="43759"/>
                </a:lnTo>
                <a:lnTo>
                  <a:pt x="1262958" y="39075"/>
                </a:lnTo>
                <a:lnTo>
                  <a:pt x="1171845" y="25097"/>
                </a:lnTo>
                <a:lnTo>
                  <a:pt x="1138378" y="19689"/>
                </a:lnTo>
                <a:lnTo>
                  <a:pt x="1104160" y="15091"/>
                </a:lnTo>
                <a:lnTo>
                  <a:pt x="1034391" y="7337"/>
                </a:lnTo>
                <a:lnTo>
                  <a:pt x="998125" y="4872"/>
                </a:lnTo>
                <a:lnTo>
                  <a:pt x="961049" y="3229"/>
                </a:lnTo>
                <a:lnTo>
                  <a:pt x="886450" y="1403"/>
                </a:lnTo>
                <a:lnTo>
                  <a:pt x="595321" y="0"/>
                </a:lnTo>
                <a:lnTo>
                  <a:pt x="561544" y="973"/>
                </a:lnTo>
                <a:lnTo>
                  <a:pt x="462854" y="6091"/>
                </a:lnTo>
                <a:lnTo>
                  <a:pt x="400777" y="7636"/>
                </a:lnTo>
                <a:lnTo>
                  <a:pt x="370332" y="10033"/>
                </a:lnTo>
                <a:lnTo>
                  <a:pt x="340114" y="13615"/>
                </a:lnTo>
                <a:lnTo>
                  <a:pt x="310047" y="17987"/>
                </a:lnTo>
                <a:lnTo>
                  <a:pt x="282065" y="22886"/>
                </a:lnTo>
                <a:lnTo>
                  <a:pt x="255472" y="28137"/>
                </a:lnTo>
                <a:lnTo>
                  <a:pt x="229806" y="33622"/>
                </a:lnTo>
                <a:lnTo>
                  <a:pt x="206743" y="39262"/>
                </a:lnTo>
                <a:lnTo>
                  <a:pt x="185414" y="45008"/>
                </a:lnTo>
                <a:lnTo>
                  <a:pt x="165242" y="50822"/>
                </a:lnTo>
                <a:lnTo>
                  <a:pt x="145840" y="57675"/>
                </a:lnTo>
                <a:lnTo>
                  <a:pt x="126953" y="65220"/>
                </a:lnTo>
                <a:lnTo>
                  <a:pt x="108408" y="73227"/>
                </a:lnTo>
                <a:lnTo>
                  <a:pt x="92077" y="82533"/>
                </a:lnTo>
                <a:lnTo>
                  <a:pt x="77219" y="92706"/>
                </a:lnTo>
                <a:lnTo>
                  <a:pt x="63346" y="103457"/>
                </a:lnTo>
                <a:lnTo>
                  <a:pt x="51121" y="113601"/>
                </a:lnTo>
                <a:lnTo>
                  <a:pt x="39994" y="123340"/>
                </a:lnTo>
                <a:lnTo>
                  <a:pt x="29600" y="132809"/>
                </a:lnTo>
                <a:lnTo>
                  <a:pt x="20686" y="142098"/>
                </a:lnTo>
                <a:lnTo>
                  <a:pt x="12758" y="151268"/>
                </a:lnTo>
                <a:lnTo>
                  <a:pt x="5490" y="160358"/>
                </a:lnTo>
                <a:lnTo>
                  <a:pt x="1636" y="170386"/>
                </a:lnTo>
                <a:lnTo>
                  <a:pt x="59" y="181040"/>
                </a:lnTo>
                <a:lnTo>
                  <a:pt x="0" y="192112"/>
                </a:lnTo>
                <a:lnTo>
                  <a:pt x="1945" y="202470"/>
                </a:lnTo>
                <a:lnTo>
                  <a:pt x="5226" y="212351"/>
                </a:lnTo>
                <a:lnTo>
                  <a:pt x="9397" y="221916"/>
                </a:lnTo>
                <a:lnTo>
                  <a:pt x="15155" y="231269"/>
                </a:lnTo>
                <a:lnTo>
                  <a:pt x="21970" y="240480"/>
                </a:lnTo>
                <a:lnTo>
                  <a:pt x="29490" y="249598"/>
                </a:lnTo>
                <a:lnTo>
                  <a:pt x="40456" y="257661"/>
                </a:lnTo>
                <a:lnTo>
                  <a:pt x="53720" y="265020"/>
                </a:lnTo>
                <a:lnTo>
                  <a:pt x="68516" y="271911"/>
                </a:lnTo>
                <a:lnTo>
                  <a:pt x="85325" y="278489"/>
                </a:lnTo>
                <a:lnTo>
                  <a:pt x="103476" y="284859"/>
                </a:lnTo>
                <a:lnTo>
                  <a:pt x="122523" y="291090"/>
                </a:lnTo>
                <a:lnTo>
                  <a:pt x="144150" y="297229"/>
                </a:lnTo>
                <a:lnTo>
                  <a:pt x="191993" y="309340"/>
                </a:lnTo>
                <a:lnTo>
                  <a:pt x="219237" y="313364"/>
                </a:lnTo>
                <a:lnTo>
                  <a:pt x="248313" y="316047"/>
                </a:lnTo>
                <a:lnTo>
                  <a:pt x="278612" y="317835"/>
                </a:lnTo>
                <a:lnTo>
                  <a:pt x="341381" y="319822"/>
                </a:lnTo>
                <a:lnTo>
                  <a:pt x="437436" y="321412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Annotation181"/>
          <p:cNvSpPr/>
          <p:nvPr/>
        </p:nvSpPr>
        <p:spPr>
          <a:xfrm>
            <a:off x="1464469" y="2937867"/>
            <a:ext cx="482204" cy="62509"/>
          </a:xfrm>
          <a:custGeom>
            <a:avLst/>
            <a:gdLst/>
            <a:ahLst/>
            <a:cxnLst/>
            <a:rect l="0" t="0" r="0" b="0"/>
            <a:pathLst>
              <a:path w="482204" h="62509">
                <a:moveTo>
                  <a:pt x="0" y="62508"/>
                </a:moveTo>
                <a:lnTo>
                  <a:pt x="7688" y="62508"/>
                </a:lnTo>
                <a:lnTo>
                  <a:pt x="9094" y="61515"/>
                </a:lnTo>
                <a:lnTo>
                  <a:pt x="11023" y="59862"/>
                </a:lnTo>
                <a:lnTo>
                  <a:pt x="13302" y="57767"/>
                </a:lnTo>
                <a:lnTo>
                  <a:pt x="16806" y="56371"/>
                </a:lnTo>
                <a:lnTo>
                  <a:pt x="25990" y="54820"/>
                </a:lnTo>
                <a:lnTo>
                  <a:pt x="31217" y="53414"/>
                </a:lnTo>
                <a:lnTo>
                  <a:pt x="36686" y="51484"/>
                </a:lnTo>
                <a:lnTo>
                  <a:pt x="42317" y="49205"/>
                </a:lnTo>
                <a:lnTo>
                  <a:pt x="56510" y="44028"/>
                </a:lnTo>
                <a:lnTo>
                  <a:pt x="64463" y="41258"/>
                </a:lnTo>
                <a:lnTo>
                  <a:pt x="73733" y="38420"/>
                </a:lnTo>
                <a:lnTo>
                  <a:pt x="94616" y="32620"/>
                </a:lnTo>
                <a:lnTo>
                  <a:pt x="106734" y="29684"/>
                </a:lnTo>
                <a:lnTo>
                  <a:pt x="133427" y="23776"/>
                </a:lnTo>
                <a:lnTo>
                  <a:pt x="176345" y="14872"/>
                </a:lnTo>
                <a:lnTo>
                  <a:pt x="191978" y="12891"/>
                </a:lnTo>
                <a:lnTo>
                  <a:pt x="208352" y="11571"/>
                </a:lnTo>
                <a:lnTo>
                  <a:pt x="225222" y="10691"/>
                </a:lnTo>
                <a:lnTo>
                  <a:pt x="242421" y="11095"/>
                </a:lnTo>
                <a:lnTo>
                  <a:pt x="259840" y="12358"/>
                </a:lnTo>
                <a:lnTo>
                  <a:pt x="277406" y="14192"/>
                </a:lnTo>
                <a:lnTo>
                  <a:pt x="294078" y="15415"/>
                </a:lnTo>
                <a:lnTo>
                  <a:pt x="310153" y="16229"/>
                </a:lnTo>
                <a:lnTo>
                  <a:pt x="341244" y="17135"/>
                </a:lnTo>
                <a:lnTo>
                  <a:pt x="416579" y="17764"/>
                </a:lnTo>
                <a:lnTo>
                  <a:pt x="429524" y="16804"/>
                </a:lnTo>
                <a:lnTo>
                  <a:pt x="441130" y="15171"/>
                </a:lnTo>
                <a:lnTo>
                  <a:pt x="451845" y="13091"/>
                </a:lnTo>
                <a:lnTo>
                  <a:pt x="459980" y="10712"/>
                </a:lnTo>
                <a:lnTo>
                  <a:pt x="466395" y="8133"/>
                </a:lnTo>
                <a:lnTo>
                  <a:pt x="482203" y="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Annotation182"/>
          <p:cNvSpPr/>
          <p:nvPr/>
        </p:nvSpPr>
        <p:spPr>
          <a:xfrm>
            <a:off x="2152054" y="4536281"/>
            <a:ext cx="80369" cy="309158"/>
          </a:xfrm>
          <a:custGeom>
            <a:avLst/>
            <a:gdLst/>
            <a:ahLst/>
            <a:cxnLst/>
            <a:rect l="0" t="0" r="0" b="0"/>
            <a:pathLst>
              <a:path w="80369" h="309158">
                <a:moveTo>
                  <a:pt x="0" y="0"/>
                </a:moveTo>
                <a:lnTo>
                  <a:pt x="0" y="4740"/>
                </a:lnTo>
                <a:lnTo>
                  <a:pt x="993" y="7129"/>
                </a:lnTo>
                <a:lnTo>
                  <a:pt x="2646" y="9714"/>
                </a:lnTo>
                <a:lnTo>
                  <a:pt x="4741" y="12429"/>
                </a:lnTo>
                <a:lnTo>
                  <a:pt x="6138" y="16223"/>
                </a:lnTo>
                <a:lnTo>
                  <a:pt x="7689" y="25732"/>
                </a:lnTo>
                <a:lnTo>
                  <a:pt x="9095" y="32037"/>
                </a:lnTo>
                <a:lnTo>
                  <a:pt x="11024" y="39218"/>
                </a:lnTo>
                <a:lnTo>
                  <a:pt x="13303" y="46981"/>
                </a:lnTo>
                <a:lnTo>
                  <a:pt x="16806" y="56126"/>
                </a:lnTo>
                <a:lnTo>
                  <a:pt x="21126" y="66190"/>
                </a:lnTo>
                <a:lnTo>
                  <a:pt x="25991" y="76869"/>
                </a:lnTo>
                <a:lnTo>
                  <a:pt x="29233" y="87957"/>
                </a:lnTo>
                <a:lnTo>
                  <a:pt x="31395" y="99318"/>
                </a:lnTo>
                <a:lnTo>
                  <a:pt x="32837" y="110861"/>
                </a:lnTo>
                <a:lnTo>
                  <a:pt x="35782" y="122524"/>
                </a:lnTo>
                <a:lnTo>
                  <a:pt x="39730" y="134269"/>
                </a:lnTo>
                <a:lnTo>
                  <a:pt x="48416" y="156910"/>
                </a:lnTo>
                <a:lnTo>
                  <a:pt x="55584" y="176894"/>
                </a:lnTo>
                <a:lnTo>
                  <a:pt x="57892" y="187383"/>
                </a:lnTo>
                <a:lnTo>
                  <a:pt x="59431" y="198344"/>
                </a:lnTo>
                <a:lnTo>
                  <a:pt x="60457" y="209620"/>
                </a:lnTo>
                <a:lnTo>
                  <a:pt x="62133" y="220114"/>
                </a:lnTo>
                <a:lnTo>
                  <a:pt x="64242" y="230086"/>
                </a:lnTo>
                <a:lnTo>
                  <a:pt x="66641" y="239711"/>
                </a:lnTo>
                <a:lnTo>
                  <a:pt x="68240" y="248113"/>
                </a:lnTo>
                <a:lnTo>
                  <a:pt x="69306" y="255697"/>
                </a:lnTo>
                <a:lnTo>
                  <a:pt x="70017" y="262738"/>
                </a:lnTo>
                <a:lnTo>
                  <a:pt x="70491" y="269417"/>
                </a:lnTo>
                <a:lnTo>
                  <a:pt x="70806" y="275854"/>
                </a:lnTo>
                <a:lnTo>
                  <a:pt x="71157" y="288297"/>
                </a:lnTo>
                <a:lnTo>
                  <a:pt x="71313" y="300442"/>
                </a:lnTo>
                <a:lnTo>
                  <a:pt x="70363" y="304474"/>
                </a:lnTo>
                <a:lnTo>
                  <a:pt x="68736" y="307163"/>
                </a:lnTo>
                <a:lnTo>
                  <a:pt x="66661" y="308955"/>
                </a:lnTo>
                <a:lnTo>
                  <a:pt x="66269" y="309157"/>
                </a:lnTo>
                <a:lnTo>
                  <a:pt x="68479" y="306736"/>
                </a:lnTo>
                <a:lnTo>
                  <a:pt x="70458" y="303710"/>
                </a:lnTo>
                <a:lnTo>
                  <a:pt x="72769" y="299708"/>
                </a:lnTo>
                <a:lnTo>
                  <a:pt x="80368" y="28575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Annotation183"/>
          <p:cNvSpPr/>
          <p:nvPr/>
        </p:nvSpPr>
        <p:spPr>
          <a:xfrm>
            <a:off x="2196703" y="4296564"/>
            <a:ext cx="919757" cy="489333"/>
          </a:xfrm>
          <a:custGeom>
            <a:avLst/>
            <a:gdLst/>
            <a:ahLst/>
            <a:cxnLst/>
            <a:rect l="0" t="0" r="0" b="0"/>
            <a:pathLst>
              <a:path w="919757" h="489333">
                <a:moveTo>
                  <a:pt x="44648" y="70053"/>
                </a:moveTo>
                <a:lnTo>
                  <a:pt x="32220" y="57624"/>
                </a:lnTo>
                <a:lnTo>
                  <a:pt x="30410" y="54822"/>
                </a:lnTo>
                <a:lnTo>
                  <a:pt x="28398" y="49062"/>
                </a:lnTo>
                <a:lnTo>
                  <a:pt x="26870" y="47129"/>
                </a:lnTo>
                <a:lnTo>
                  <a:pt x="24859" y="45841"/>
                </a:lnTo>
                <a:lnTo>
                  <a:pt x="22525" y="44982"/>
                </a:lnTo>
                <a:lnTo>
                  <a:pt x="20970" y="43417"/>
                </a:lnTo>
                <a:lnTo>
                  <a:pt x="19933" y="41382"/>
                </a:lnTo>
                <a:lnTo>
                  <a:pt x="19242" y="39033"/>
                </a:lnTo>
                <a:lnTo>
                  <a:pt x="19773" y="37466"/>
                </a:lnTo>
                <a:lnTo>
                  <a:pt x="21120" y="36422"/>
                </a:lnTo>
                <a:lnTo>
                  <a:pt x="23009" y="35726"/>
                </a:lnTo>
                <a:lnTo>
                  <a:pt x="30410" y="34746"/>
                </a:lnTo>
                <a:lnTo>
                  <a:pt x="53108" y="34456"/>
                </a:lnTo>
                <a:lnTo>
                  <a:pt x="99190" y="34370"/>
                </a:lnTo>
                <a:lnTo>
                  <a:pt x="118712" y="33366"/>
                </a:lnTo>
                <a:lnTo>
                  <a:pt x="139665" y="31704"/>
                </a:lnTo>
                <a:lnTo>
                  <a:pt x="161571" y="29604"/>
                </a:lnTo>
                <a:lnTo>
                  <a:pt x="187089" y="28205"/>
                </a:lnTo>
                <a:lnTo>
                  <a:pt x="275148" y="25242"/>
                </a:lnTo>
                <a:lnTo>
                  <a:pt x="338254" y="21033"/>
                </a:lnTo>
                <a:lnTo>
                  <a:pt x="430402" y="13085"/>
                </a:lnTo>
                <a:lnTo>
                  <a:pt x="459575" y="11238"/>
                </a:lnTo>
                <a:lnTo>
                  <a:pt x="515803" y="9186"/>
                </a:lnTo>
                <a:lnTo>
                  <a:pt x="542306" y="7647"/>
                </a:lnTo>
                <a:lnTo>
                  <a:pt x="567912" y="5628"/>
                </a:lnTo>
                <a:lnTo>
                  <a:pt x="592921" y="3291"/>
                </a:lnTo>
                <a:lnTo>
                  <a:pt x="617530" y="1733"/>
                </a:lnTo>
                <a:lnTo>
                  <a:pt x="666041" y="0"/>
                </a:lnTo>
                <a:lnTo>
                  <a:pt x="687113" y="531"/>
                </a:lnTo>
                <a:lnTo>
                  <a:pt x="706122" y="1877"/>
                </a:lnTo>
                <a:lnTo>
                  <a:pt x="723756" y="3766"/>
                </a:lnTo>
                <a:lnTo>
                  <a:pt x="740473" y="5026"/>
                </a:lnTo>
                <a:lnTo>
                  <a:pt x="756578" y="5865"/>
                </a:lnTo>
                <a:lnTo>
                  <a:pt x="772276" y="6425"/>
                </a:lnTo>
                <a:lnTo>
                  <a:pt x="800301" y="9693"/>
                </a:lnTo>
                <a:lnTo>
                  <a:pt x="825986" y="15445"/>
                </a:lnTo>
                <a:lnTo>
                  <a:pt x="850631" y="24616"/>
                </a:lnTo>
                <a:lnTo>
                  <a:pt x="869522" y="35306"/>
                </a:lnTo>
                <a:lnTo>
                  <a:pt x="884532" y="47665"/>
                </a:lnTo>
                <a:lnTo>
                  <a:pt x="891313" y="55127"/>
                </a:lnTo>
                <a:lnTo>
                  <a:pt x="897818" y="63079"/>
                </a:lnTo>
                <a:lnTo>
                  <a:pt x="903147" y="72349"/>
                </a:lnTo>
                <a:lnTo>
                  <a:pt x="907692" y="82498"/>
                </a:lnTo>
                <a:lnTo>
                  <a:pt x="911714" y="93232"/>
                </a:lnTo>
                <a:lnTo>
                  <a:pt x="914395" y="105349"/>
                </a:lnTo>
                <a:lnTo>
                  <a:pt x="916182" y="118389"/>
                </a:lnTo>
                <a:lnTo>
                  <a:pt x="917374" y="132042"/>
                </a:lnTo>
                <a:lnTo>
                  <a:pt x="918168" y="146106"/>
                </a:lnTo>
                <a:lnTo>
                  <a:pt x="919051" y="174961"/>
                </a:lnTo>
                <a:lnTo>
                  <a:pt x="919696" y="258853"/>
                </a:lnTo>
                <a:lnTo>
                  <a:pt x="919756" y="329505"/>
                </a:lnTo>
                <a:lnTo>
                  <a:pt x="918765" y="333310"/>
                </a:lnTo>
                <a:lnTo>
                  <a:pt x="913621" y="343406"/>
                </a:lnTo>
                <a:lnTo>
                  <a:pt x="911196" y="353975"/>
                </a:lnTo>
                <a:lnTo>
                  <a:pt x="906197" y="360002"/>
                </a:lnTo>
                <a:lnTo>
                  <a:pt x="901787" y="361579"/>
                </a:lnTo>
                <a:lnTo>
                  <a:pt x="873324" y="366755"/>
                </a:lnTo>
                <a:lnTo>
                  <a:pt x="854472" y="371585"/>
                </a:lnTo>
                <a:lnTo>
                  <a:pt x="829557" y="377038"/>
                </a:lnTo>
                <a:lnTo>
                  <a:pt x="799302" y="382770"/>
                </a:lnTo>
                <a:lnTo>
                  <a:pt x="782898" y="385687"/>
                </a:lnTo>
                <a:lnTo>
                  <a:pt x="740861" y="394220"/>
                </a:lnTo>
                <a:lnTo>
                  <a:pt x="717149" y="399273"/>
                </a:lnTo>
                <a:lnTo>
                  <a:pt x="692412" y="403635"/>
                </a:lnTo>
                <a:lnTo>
                  <a:pt x="666991" y="407535"/>
                </a:lnTo>
                <a:lnTo>
                  <a:pt x="641114" y="411127"/>
                </a:lnTo>
                <a:lnTo>
                  <a:pt x="583257" y="420410"/>
                </a:lnTo>
                <a:lnTo>
                  <a:pt x="552549" y="425663"/>
                </a:lnTo>
                <a:lnTo>
                  <a:pt x="520171" y="430157"/>
                </a:lnTo>
                <a:lnTo>
                  <a:pt x="452445" y="437797"/>
                </a:lnTo>
                <a:lnTo>
                  <a:pt x="419700" y="442216"/>
                </a:lnTo>
                <a:lnTo>
                  <a:pt x="327203" y="456923"/>
                </a:lnTo>
                <a:lnTo>
                  <a:pt x="197759" y="474463"/>
                </a:lnTo>
                <a:lnTo>
                  <a:pt x="177480" y="476581"/>
                </a:lnTo>
                <a:lnTo>
                  <a:pt x="159000" y="477993"/>
                </a:lnTo>
                <a:lnTo>
                  <a:pt x="141718" y="478935"/>
                </a:lnTo>
                <a:lnTo>
                  <a:pt x="126229" y="480555"/>
                </a:lnTo>
                <a:lnTo>
                  <a:pt x="86460" y="486583"/>
                </a:lnTo>
                <a:lnTo>
                  <a:pt x="65215" y="488342"/>
                </a:lnTo>
                <a:lnTo>
                  <a:pt x="41262" y="489332"/>
                </a:lnTo>
                <a:lnTo>
                  <a:pt x="35445" y="488478"/>
                </a:lnTo>
                <a:lnTo>
                  <a:pt x="26337" y="484884"/>
                </a:lnTo>
                <a:lnTo>
                  <a:pt x="15631" y="477282"/>
                </a:lnTo>
                <a:lnTo>
                  <a:pt x="9262" y="468994"/>
                </a:lnTo>
                <a:lnTo>
                  <a:pt x="0" y="454029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Annotation184"/>
          <p:cNvSpPr/>
          <p:nvPr/>
        </p:nvSpPr>
        <p:spPr>
          <a:xfrm>
            <a:off x="2116336" y="4330898"/>
            <a:ext cx="35719" cy="267892"/>
          </a:xfrm>
          <a:custGeom>
            <a:avLst/>
            <a:gdLst/>
            <a:ahLst/>
            <a:cxnLst/>
            <a:rect l="0" t="0" r="0" b="0"/>
            <a:pathLst>
              <a:path w="35719" h="267892">
                <a:moveTo>
                  <a:pt x="0" y="0"/>
                </a:moveTo>
                <a:lnTo>
                  <a:pt x="0" y="4740"/>
                </a:lnTo>
                <a:lnTo>
                  <a:pt x="992" y="8121"/>
                </a:lnTo>
                <a:lnTo>
                  <a:pt x="2646" y="12359"/>
                </a:lnTo>
                <a:lnTo>
                  <a:pt x="4741" y="17169"/>
                </a:lnTo>
                <a:lnTo>
                  <a:pt x="7129" y="24345"/>
                </a:lnTo>
                <a:lnTo>
                  <a:pt x="9713" y="33097"/>
                </a:lnTo>
                <a:lnTo>
                  <a:pt x="12428" y="42901"/>
                </a:lnTo>
                <a:lnTo>
                  <a:pt x="14239" y="54398"/>
                </a:lnTo>
                <a:lnTo>
                  <a:pt x="15445" y="67023"/>
                </a:lnTo>
                <a:lnTo>
                  <a:pt x="16250" y="80401"/>
                </a:lnTo>
                <a:lnTo>
                  <a:pt x="17144" y="108494"/>
                </a:lnTo>
                <a:lnTo>
                  <a:pt x="17718" y="166952"/>
                </a:lnTo>
                <a:lnTo>
                  <a:pt x="18757" y="181747"/>
                </a:lnTo>
                <a:lnTo>
                  <a:pt x="20442" y="196571"/>
                </a:lnTo>
                <a:lnTo>
                  <a:pt x="22558" y="211414"/>
                </a:lnTo>
                <a:lnTo>
                  <a:pt x="24960" y="224287"/>
                </a:lnTo>
                <a:lnTo>
                  <a:pt x="27554" y="235845"/>
                </a:lnTo>
                <a:lnTo>
                  <a:pt x="35718" y="267891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Annotation185"/>
          <p:cNvSpPr/>
          <p:nvPr/>
        </p:nvSpPr>
        <p:spPr>
          <a:xfrm>
            <a:off x="5902523" y="4295179"/>
            <a:ext cx="169665" cy="308713"/>
          </a:xfrm>
          <a:custGeom>
            <a:avLst/>
            <a:gdLst/>
            <a:ahLst/>
            <a:cxnLst/>
            <a:rect l="0" t="0" r="0" b="0"/>
            <a:pathLst>
              <a:path w="169665" h="308713">
                <a:moveTo>
                  <a:pt x="0" y="0"/>
                </a:moveTo>
                <a:lnTo>
                  <a:pt x="4740" y="0"/>
                </a:lnTo>
                <a:lnTo>
                  <a:pt x="6137" y="993"/>
                </a:lnTo>
                <a:lnTo>
                  <a:pt x="7068" y="2646"/>
                </a:lnTo>
                <a:lnTo>
                  <a:pt x="9094" y="8122"/>
                </a:lnTo>
                <a:lnTo>
                  <a:pt x="13303" y="17169"/>
                </a:lnTo>
                <a:lnTo>
                  <a:pt x="16806" y="23353"/>
                </a:lnTo>
                <a:lnTo>
                  <a:pt x="21126" y="30452"/>
                </a:lnTo>
                <a:lnTo>
                  <a:pt x="25990" y="38161"/>
                </a:lnTo>
                <a:lnTo>
                  <a:pt x="31218" y="47268"/>
                </a:lnTo>
                <a:lnTo>
                  <a:pt x="42318" y="67972"/>
                </a:lnTo>
                <a:lnTo>
                  <a:pt x="48056" y="81034"/>
                </a:lnTo>
                <a:lnTo>
                  <a:pt x="53865" y="95694"/>
                </a:lnTo>
                <a:lnTo>
                  <a:pt x="71523" y="142125"/>
                </a:lnTo>
                <a:lnTo>
                  <a:pt x="77447" y="157258"/>
                </a:lnTo>
                <a:lnTo>
                  <a:pt x="82389" y="172308"/>
                </a:lnTo>
                <a:lnTo>
                  <a:pt x="86677" y="187301"/>
                </a:lnTo>
                <a:lnTo>
                  <a:pt x="90526" y="202258"/>
                </a:lnTo>
                <a:lnTo>
                  <a:pt x="95078" y="216198"/>
                </a:lnTo>
                <a:lnTo>
                  <a:pt x="100096" y="229461"/>
                </a:lnTo>
                <a:lnTo>
                  <a:pt x="105426" y="242271"/>
                </a:lnTo>
                <a:lnTo>
                  <a:pt x="108979" y="253788"/>
                </a:lnTo>
                <a:lnTo>
                  <a:pt x="111348" y="264442"/>
                </a:lnTo>
                <a:lnTo>
                  <a:pt x="112928" y="274521"/>
                </a:lnTo>
                <a:lnTo>
                  <a:pt x="114972" y="283225"/>
                </a:lnTo>
                <a:lnTo>
                  <a:pt x="117328" y="291012"/>
                </a:lnTo>
                <a:lnTo>
                  <a:pt x="119891" y="298188"/>
                </a:lnTo>
                <a:lnTo>
                  <a:pt x="122591" y="302971"/>
                </a:lnTo>
                <a:lnTo>
                  <a:pt x="125384" y="306161"/>
                </a:lnTo>
                <a:lnTo>
                  <a:pt x="128238" y="308287"/>
                </a:lnTo>
                <a:lnTo>
                  <a:pt x="132125" y="308712"/>
                </a:lnTo>
                <a:lnTo>
                  <a:pt x="136700" y="308004"/>
                </a:lnTo>
                <a:lnTo>
                  <a:pt x="141735" y="306539"/>
                </a:lnTo>
                <a:lnTo>
                  <a:pt x="147076" y="302586"/>
                </a:lnTo>
                <a:lnTo>
                  <a:pt x="152621" y="296974"/>
                </a:lnTo>
                <a:lnTo>
                  <a:pt x="169664" y="276821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Annotation186"/>
          <p:cNvSpPr/>
          <p:nvPr/>
        </p:nvSpPr>
        <p:spPr>
          <a:xfrm>
            <a:off x="6098976" y="4161279"/>
            <a:ext cx="1052947" cy="526280"/>
          </a:xfrm>
          <a:custGeom>
            <a:avLst/>
            <a:gdLst/>
            <a:ahLst/>
            <a:cxnLst/>
            <a:rect l="0" t="0" r="0" b="0"/>
            <a:pathLst>
              <a:path w="1052947" h="526280">
                <a:moveTo>
                  <a:pt x="0" y="35674"/>
                </a:moveTo>
                <a:lnTo>
                  <a:pt x="4741" y="35674"/>
                </a:lnTo>
                <a:lnTo>
                  <a:pt x="7129" y="34682"/>
                </a:lnTo>
                <a:lnTo>
                  <a:pt x="12429" y="30933"/>
                </a:lnTo>
                <a:lnTo>
                  <a:pt x="35212" y="23245"/>
                </a:lnTo>
                <a:lnTo>
                  <a:pt x="58645" y="17582"/>
                </a:lnTo>
                <a:lnTo>
                  <a:pt x="88572" y="11758"/>
                </a:lnTo>
                <a:lnTo>
                  <a:pt x="128332" y="5862"/>
                </a:lnTo>
                <a:lnTo>
                  <a:pt x="151039" y="3893"/>
                </a:lnTo>
                <a:lnTo>
                  <a:pt x="175107" y="2580"/>
                </a:lnTo>
                <a:lnTo>
                  <a:pt x="227646" y="1122"/>
                </a:lnTo>
                <a:lnTo>
                  <a:pt x="487320" y="0"/>
                </a:lnTo>
                <a:lnTo>
                  <a:pt x="521333" y="977"/>
                </a:lnTo>
                <a:lnTo>
                  <a:pt x="624105" y="6101"/>
                </a:lnTo>
                <a:lnTo>
                  <a:pt x="687484" y="7648"/>
                </a:lnTo>
                <a:lnTo>
                  <a:pt x="778948" y="8518"/>
                </a:lnTo>
                <a:lnTo>
                  <a:pt x="806041" y="9632"/>
                </a:lnTo>
                <a:lnTo>
                  <a:pt x="831048" y="11368"/>
                </a:lnTo>
                <a:lnTo>
                  <a:pt x="854665" y="13517"/>
                </a:lnTo>
                <a:lnTo>
                  <a:pt x="876363" y="16934"/>
                </a:lnTo>
                <a:lnTo>
                  <a:pt x="896781" y="21196"/>
                </a:lnTo>
                <a:lnTo>
                  <a:pt x="934351" y="30231"/>
                </a:lnTo>
                <a:lnTo>
                  <a:pt x="967585" y="37554"/>
                </a:lnTo>
                <a:lnTo>
                  <a:pt x="993600" y="49408"/>
                </a:lnTo>
                <a:lnTo>
                  <a:pt x="1004705" y="56736"/>
                </a:lnTo>
                <a:lnTo>
                  <a:pt x="1014092" y="65591"/>
                </a:lnTo>
                <a:lnTo>
                  <a:pt x="1022335" y="75462"/>
                </a:lnTo>
                <a:lnTo>
                  <a:pt x="1029814" y="86012"/>
                </a:lnTo>
                <a:lnTo>
                  <a:pt x="1035794" y="98006"/>
                </a:lnTo>
                <a:lnTo>
                  <a:pt x="1040771" y="110963"/>
                </a:lnTo>
                <a:lnTo>
                  <a:pt x="1045082" y="124562"/>
                </a:lnTo>
                <a:lnTo>
                  <a:pt x="1047955" y="139581"/>
                </a:lnTo>
                <a:lnTo>
                  <a:pt x="1049871" y="155547"/>
                </a:lnTo>
                <a:lnTo>
                  <a:pt x="1051149" y="172144"/>
                </a:lnTo>
                <a:lnTo>
                  <a:pt x="1052001" y="189162"/>
                </a:lnTo>
                <a:lnTo>
                  <a:pt x="1052946" y="223945"/>
                </a:lnTo>
                <a:lnTo>
                  <a:pt x="1052207" y="241555"/>
                </a:lnTo>
                <a:lnTo>
                  <a:pt x="1050721" y="259248"/>
                </a:lnTo>
                <a:lnTo>
                  <a:pt x="1048739" y="276997"/>
                </a:lnTo>
                <a:lnTo>
                  <a:pt x="1043890" y="312592"/>
                </a:lnTo>
                <a:lnTo>
                  <a:pt x="1041208" y="330419"/>
                </a:lnTo>
                <a:lnTo>
                  <a:pt x="1039420" y="347264"/>
                </a:lnTo>
                <a:lnTo>
                  <a:pt x="1038227" y="363456"/>
                </a:lnTo>
                <a:lnTo>
                  <a:pt x="1037433" y="379211"/>
                </a:lnTo>
                <a:lnTo>
                  <a:pt x="1035911" y="393683"/>
                </a:lnTo>
                <a:lnTo>
                  <a:pt x="1033905" y="407299"/>
                </a:lnTo>
                <a:lnTo>
                  <a:pt x="1031575" y="420346"/>
                </a:lnTo>
                <a:lnTo>
                  <a:pt x="1030021" y="432020"/>
                </a:lnTo>
                <a:lnTo>
                  <a:pt x="1028985" y="442780"/>
                </a:lnTo>
                <a:lnTo>
                  <a:pt x="1028295" y="452930"/>
                </a:lnTo>
                <a:lnTo>
                  <a:pt x="1026843" y="461680"/>
                </a:lnTo>
                <a:lnTo>
                  <a:pt x="1022583" y="476695"/>
                </a:lnTo>
                <a:lnTo>
                  <a:pt x="1017383" y="487336"/>
                </a:lnTo>
                <a:lnTo>
                  <a:pt x="1014608" y="491564"/>
                </a:lnTo>
                <a:lnTo>
                  <a:pt x="1009780" y="495374"/>
                </a:lnTo>
                <a:lnTo>
                  <a:pt x="996479" y="502253"/>
                </a:lnTo>
                <a:lnTo>
                  <a:pt x="967515" y="511704"/>
                </a:lnTo>
                <a:lnTo>
                  <a:pt x="939991" y="517779"/>
                </a:lnTo>
                <a:lnTo>
                  <a:pt x="924317" y="520789"/>
                </a:lnTo>
                <a:lnTo>
                  <a:pt x="905931" y="522795"/>
                </a:lnTo>
                <a:lnTo>
                  <a:pt x="885735" y="524132"/>
                </a:lnTo>
                <a:lnTo>
                  <a:pt x="864334" y="525024"/>
                </a:lnTo>
                <a:lnTo>
                  <a:pt x="811451" y="526014"/>
                </a:lnTo>
                <a:lnTo>
                  <a:pt x="782069" y="526279"/>
                </a:lnTo>
                <a:lnTo>
                  <a:pt x="749582" y="525462"/>
                </a:lnTo>
                <a:lnTo>
                  <a:pt x="679090" y="521910"/>
                </a:lnTo>
                <a:lnTo>
                  <a:pt x="416396" y="503874"/>
                </a:lnTo>
                <a:lnTo>
                  <a:pt x="319940" y="500168"/>
                </a:lnTo>
                <a:lnTo>
                  <a:pt x="262250" y="495785"/>
                </a:lnTo>
                <a:lnTo>
                  <a:pt x="237342" y="493227"/>
                </a:lnTo>
                <a:lnTo>
                  <a:pt x="193790" y="487739"/>
                </a:lnTo>
                <a:lnTo>
                  <a:pt x="157235" y="481993"/>
                </a:lnTo>
                <a:lnTo>
                  <a:pt x="125446" y="476132"/>
                </a:lnTo>
                <a:lnTo>
                  <a:pt x="98086" y="470220"/>
                </a:lnTo>
                <a:lnTo>
                  <a:pt x="77990" y="464284"/>
                </a:lnTo>
                <a:lnTo>
                  <a:pt x="53578" y="455369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Annotation187"/>
          <p:cNvSpPr/>
          <p:nvPr/>
        </p:nvSpPr>
        <p:spPr>
          <a:xfrm>
            <a:off x="2250281" y="5018484"/>
            <a:ext cx="78602" cy="167701"/>
          </a:xfrm>
          <a:custGeom>
            <a:avLst/>
            <a:gdLst/>
            <a:ahLst/>
            <a:cxnLst/>
            <a:rect l="0" t="0" r="0" b="0"/>
            <a:pathLst>
              <a:path w="78602" h="167701">
                <a:moveTo>
                  <a:pt x="0" y="0"/>
                </a:moveTo>
                <a:lnTo>
                  <a:pt x="4741" y="4740"/>
                </a:lnTo>
                <a:lnTo>
                  <a:pt x="6137" y="8122"/>
                </a:lnTo>
                <a:lnTo>
                  <a:pt x="7068" y="12359"/>
                </a:lnTo>
                <a:lnTo>
                  <a:pt x="7688" y="17169"/>
                </a:lnTo>
                <a:lnTo>
                  <a:pt x="9094" y="23352"/>
                </a:lnTo>
                <a:lnTo>
                  <a:pt x="11024" y="30451"/>
                </a:lnTo>
                <a:lnTo>
                  <a:pt x="13303" y="38160"/>
                </a:lnTo>
                <a:lnTo>
                  <a:pt x="16806" y="46276"/>
                </a:lnTo>
                <a:lnTo>
                  <a:pt x="21126" y="54663"/>
                </a:lnTo>
                <a:lnTo>
                  <a:pt x="25990" y="63231"/>
                </a:lnTo>
                <a:lnTo>
                  <a:pt x="30225" y="71920"/>
                </a:lnTo>
                <a:lnTo>
                  <a:pt x="34041" y="80689"/>
                </a:lnTo>
                <a:lnTo>
                  <a:pt x="37577" y="89512"/>
                </a:lnTo>
                <a:lnTo>
                  <a:pt x="44151" y="107252"/>
                </a:lnTo>
                <a:lnTo>
                  <a:pt x="47294" y="116150"/>
                </a:lnTo>
                <a:lnTo>
                  <a:pt x="50381" y="124066"/>
                </a:lnTo>
                <a:lnTo>
                  <a:pt x="53431" y="131328"/>
                </a:lnTo>
                <a:lnTo>
                  <a:pt x="56457" y="138154"/>
                </a:lnTo>
                <a:lnTo>
                  <a:pt x="59466" y="143696"/>
                </a:lnTo>
                <a:lnTo>
                  <a:pt x="62464" y="148384"/>
                </a:lnTo>
                <a:lnTo>
                  <a:pt x="65455" y="152501"/>
                </a:lnTo>
                <a:lnTo>
                  <a:pt x="68442" y="156238"/>
                </a:lnTo>
                <a:lnTo>
                  <a:pt x="71425" y="159721"/>
                </a:lnTo>
                <a:lnTo>
                  <a:pt x="78601" y="167700"/>
                </a:lnTo>
                <a:lnTo>
                  <a:pt x="76936" y="163500"/>
                </a:lnTo>
                <a:lnTo>
                  <a:pt x="71438" y="151805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188"/>
          <p:cNvSpPr/>
          <p:nvPr/>
        </p:nvSpPr>
        <p:spPr>
          <a:xfrm>
            <a:off x="2205633" y="4911331"/>
            <a:ext cx="910386" cy="284471"/>
          </a:xfrm>
          <a:custGeom>
            <a:avLst/>
            <a:gdLst/>
            <a:ahLst/>
            <a:cxnLst/>
            <a:rect l="0" t="0" r="0" b="0"/>
            <a:pathLst>
              <a:path w="910386" h="284471">
                <a:moveTo>
                  <a:pt x="0" y="62505"/>
                </a:moveTo>
                <a:lnTo>
                  <a:pt x="4740" y="62505"/>
                </a:lnTo>
                <a:lnTo>
                  <a:pt x="7129" y="61513"/>
                </a:lnTo>
                <a:lnTo>
                  <a:pt x="12428" y="57765"/>
                </a:lnTo>
                <a:lnTo>
                  <a:pt x="35212" y="50076"/>
                </a:lnTo>
                <a:lnTo>
                  <a:pt x="61290" y="44413"/>
                </a:lnTo>
                <a:lnTo>
                  <a:pt x="76579" y="41514"/>
                </a:lnTo>
                <a:lnTo>
                  <a:pt x="93716" y="37597"/>
                </a:lnTo>
                <a:lnTo>
                  <a:pt x="131279" y="27953"/>
                </a:lnTo>
                <a:lnTo>
                  <a:pt x="153004" y="23596"/>
                </a:lnTo>
                <a:lnTo>
                  <a:pt x="176417" y="19698"/>
                </a:lnTo>
                <a:lnTo>
                  <a:pt x="200955" y="16107"/>
                </a:lnTo>
                <a:lnTo>
                  <a:pt x="227235" y="13714"/>
                </a:lnTo>
                <a:lnTo>
                  <a:pt x="254678" y="12118"/>
                </a:lnTo>
                <a:lnTo>
                  <a:pt x="282894" y="11055"/>
                </a:lnTo>
                <a:lnTo>
                  <a:pt x="340705" y="7227"/>
                </a:lnTo>
                <a:lnTo>
                  <a:pt x="370011" y="4817"/>
                </a:lnTo>
                <a:lnTo>
                  <a:pt x="399471" y="3210"/>
                </a:lnTo>
                <a:lnTo>
                  <a:pt x="458663" y="1425"/>
                </a:lnTo>
                <a:lnTo>
                  <a:pt x="597541" y="185"/>
                </a:lnTo>
                <a:lnTo>
                  <a:pt x="809964" y="0"/>
                </a:lnTo>
                <a:lnTo>
                  <a:pt x="834249" y="2644"/>
                </a:lnTo>
                <a:lnTo>
                  <a:pt x="854965" y="7127"/>
                </a:lnTo>
                <a:lnTo>
                  <a:pt x="881377" y="14236"/>
                </a:lnTo>
                <a:lnTo>
                  <a:pt x="892117" y="16248"/>
                </a:lnTo>
                <a:lnTo>
                  <a:pt x="895377" y="17775"/>
                </a:lnTo>
                <a:lnTo>
                  <a:pt x="897550" y="19787"/>
                </a:lnTo>
                <a:lnTo>
                  <a:pt x="900958" y="24668"/>
                </a:lnTo>
                <a:lnTo>
                  <a:pt x="905780" y="30144"/>
                </a:lnTo>
                <a:lnTo>
                  <a:pt x="907462" y="33986"/>
                </a:lnTo>
                <a:lnTo>
                  <a:pt x="908584" y="38531"/>
                </a:lnTo>
                <a:lnTo>
                  <a:pt x="909332" y="43546"/>
                </a:lnTo>
                <a:lnTo>
                  <a:pt x="909831" y="49865"/>
                </a:lnTo>
                <a:lnTo>
                  <a:pt x="910163" y="57055"/>
                </a:lnTo>
                <a:lnTo>
                  <a:pt x="910385" y="64825"/>
                </a:lnTo>
                <a:lnTo>
                  <a:pt x="909541" y="72981"/>
                </a:lnTo>
                <a:lnTo>
                  <a:pt x="907985" y="81396"/>
                </a:lnTo>
                <a:lnTo>
                  <a:pt x="905956" y="89981"/>
                </a:lnTo>
                <a:lnTo>
                  <a:pt x="904604" y="98682"/>
                </a:lnTo>
                <a:lnTo>
                  <a:pt x="903701" y="107459"/>
                </a:lnTo>
                <a:lnTo>
                  <a:pt x="903101" y="116287"/>
                </a:lnTo>
                <a:lnTo>
                  <a:pt x="901708" y="126141"/>
                </a:lnTo>
                <a:lnTo>
                  <a:pt x="899787" y="136678"/>
                </a:lnTo>
                <a:lnTo>
                  <a:pt x="897514" y="147672"/>
                </a:lnTo>
                <a:lnTo>
                  <a:pt x="895999" y="156986"/>
                </a:lnTo>
                <a:lnTo>
                  <a:pt x="894989" y="165180"/>
                </a:lnTo>
                <a:lnTo>
                  <a:pt x="894315" y="172627"/>
                </a:lnTo>
                <a:lnTo>
                  <a:pt x="893866" y="179575"/>
                </a:lnTo>
                <a:lnTo>
                  <a:pt x="893367" y="192588"/>
                </a:lnTo>
                <a:lnTo>
                  <a:pt x="893003" y="219634"/>
                </a:lnTo>
                <a:lnTo>
                  <a:pt x="892971" y="230611"/>
                </a:lnTo>
                <a:lnTo>
                  <a:pt x="891978" y="231130"/>
                </a:lnTo>
                <a:lnTo>
                  <a:pt x="884848" y="232853"/>
                </a:lnTo>
                <a:lnTo>
                  <a:pt x="875799" y="236773"/>
                </a:lnTo>
                <a:lnTo>
                  <a:pt x="854809" y="239817"/>
                </a:lnTo>
                <a:lnTo>
                  <a:pt x="830368" y="243174"/>
                </a:lnTo>
                <a:lnTo>
                  <a:pt x="761430" y="253415"/>
                </a:lnTo>
                <a:lnTo>
                  <a:pt x="740784" y="255263"/>
                </a:lnTo>
                <a:lnTo>
                  <a:pt x="719082" y="256494"/>
                </a:lnTo>
                <a:lnTo>
                  <a:pt x="672811" y="257862"/>
                </a:lnTo>
                <a:lnTo>
                  <a:pt x="622480" y="258471"/>
                </a:lnTo>
                <a:lnTo>
                  <a:pt x="596557" y="259625"/>
                </a:lnTo>
                <a:lnTo>
                  <a:pt x="570345" y="261387"/>
                </a:lnTo>
                <a:lnTo>
                  <a:pt x="543941" y="263554"/>
                </a:lnTo>
                <a:lnTo>
                  <a:pt x="517409" y="264998"/>
                </a:lnTo>
                <a:lnTo>
                  <a:pt x="464115" y="266603"/>
                </a:lnTo>
                <a:lnTo>
                  <a:pt x="438395" y="268023"/>
                </a:lnTo>
                <a:lnTo>
                  <a:pt x="413310" y="269962"/>
                </a:lnTo>
                <a:lnTo>
                  <a:pt x="388649" y="272247"/>
                </a:lnTo>
                <a:lnTo>
                  <a:pt x="365263" y="273771"/>
                </a:lnTo>
                <a:lnTo>
                  <a:pt x="342727" y="274787"/>
                </a:lnTo>
                <a:lnTo>
                  <a:pt x="300159" y="275914"/>
                </a:lnTo>
                <a:lnTo>
                  <a:pt x="261396" y="276416"/>
                </a:lnTo>
                <a:lnTo>
                  <a:pt x="244709" y="277542"/>
                </a:lnTo>
                <a:lnTo>
                  <a:pt x="229616" y="279284"/>
                </a:lnTo>
                <a:lnTo>
                  <a:pt x="203254" y="282874"/>
                </a:lnTo>
                <a:lnTo>
                  <a:pt x="181616" y="284470"/>
                </a:lnTo>
                <a:lnTo>
                  <a:pt x="167369" y="282534"/>
                </a:lnTo>
                <a:lnTo>
                  <a:pt x="151804" y="276817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Annotation189"/>
          <p:cNvSpPr/>
          <p:nvPr/>
        </p:nvSpPr>
        <p:spPr>
          <a:xfrm>
            <a:off x="6054328" y="4830961"/>
            <a:ext cx="71424" cy="216883"/>
          </a:xfrm>
          <a:custGeom>
            <a:avLst/>
            <a:gdLst/>
            <a:ahLst/>
            <a:cxnLst/>
            <a:rect l="0" t="0" r="0" b="0"/>
            <a:pathLst>
              <a:path w="71424" h="216883">
                <a:moveTo>
                  <a:pt x="0" y="0"/>
                </a:moveTo>
                <a:lnTo>
                  <a:pt x="4739" y="0"/>
                </a:lnTo>
                <a:lnTo>
                  <a:pt x="7129" y="992"/>
                </a:lnTo>
                <a:lnTo>
                  <a:pt x="9713" y="2645"/>
                </a:lnTo>
                <a:lnTo>
                  <a:pt x="12429" y="4740"/>
                </a:lnTo>
                <a:lnTo>
                  <a:pt x="15231" y="7129"/>
                </a:lnTo>
                <a:lnTo>
                  <a:pt x="18092" y="9713"/>
                </a:lnTo>
                <a:lnTo>
                  <a:pt x="20990" y="12428"/>
                </a:lnTo>
                <a:lnTo>
                  <a:pt x="23915" y="17216"/>
                </a:lnTo>
                <a:lnTo>
                  <a:pt x="26857" y="23383"/>
                </a:lnTo>
                <a:lnTo>
                  <a:pt x="29811" y="30472"/>
                </a:lnTo>
                <a:lnTo>
                  <a:pt x="32773" y="38173"/>
                </a:lnTo>
                <a:lnTo>
                  <a:pt x="38709" y="54669"/>
                </a:lnTo>
                <a:lnTo>
                  <a:pt x="41681" y="64227"/>
                </a:lnTo>
                <a:lnTo>
                  <a:pt x="50603" y="95649"/>
                </a:lnTo>
                <a:lnTo>
                  <a:pt x="59531" y="125244"/>
                </a:lnTo>
                <a:lnTo>
                  <a:pt x="65485" y="147276"/>
                </a:lnTo>
                <a:lnTo>
                  <a:pt x="67468" y="157715"/>
                </a:lnTo>
                <a:lnTo>
                  <a:pt x="68791" y="167651"/>
                </a:lnTo>
                <a:lnTo>
                  <a:pt x="69673" y="177252"/>
                </a:lnTo>
                <a:lnTo>
                  <a:pt x="70261" y="185636"/>
                </a:lnTo>
                <a:lnTo>
                  <a:pt x="70653" y="193211"/>
                </a:lnTo>
                <a:lnTo>
                  <a:pt x="71205" y="210706"/>
                </a:lnTo>
                <a:lnTo>
                  <a:pt x="71334" y="216678"/>
                </a:lnTo>
                <a:lnTo>
                  <a:pt x="71368" y="216882"/>
                </a:lnTo>
                <a:lnTo>
                  <a:pt x="71417" y="212428"/>
                </a:lnTo>
                <a:lnTo>
                  <a:pt x="71423" y="210079"/>
                </a:lnTo>
                <a:lnTo>
                  <a:pt x="70435" y="205537"/>
                </a:lnTo>
                <a:lnTo>
                  <a:pt x="68785" y="199533"/>
                </a:lnTo>
                <a:lnTo>
                  <a:pt x="62508" y="178593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Annotation190"/>
          <p:cNvSpPr/>
          <p:nvPr/>
        </p:nvSpPr>
        <p:spPr>
          <a:xfrm>
            <a:off x="6125765" y="4805938"/>
            <a:ext cx="1113550" cy="265955"/>
          </a:xfrm>
          <a:custGeom>
            <a:avLst/>
            <a:gdLst/>
            <a:ahLst/>
            <a:cxnLst/>
            <a:rect l="0" t="0" r="0" b="0"/>
            <a:pathLst>
              <a:path w="1113550" h="265955">
                <a:moveTo>
                  <a:pt x="0" y="87530"/>
                </a:moveTo>
                <a:lnTo>
                  <a:pt x="0" y="82790"/>
                </a:lnTo>
                <a:lnTo>
                  <a:pt x="1985" y="81394"/>
                </a:lnTo>
                <a:lnTo>
                  <a:pt x="29599" y="74228"/>
                </a:lnTo>
                <a:lnTo>
                  <a:pt x="96527" y="57912"/>
                </a:lnTo>
                <a:lnTo>
                  <a:pt x="114953" y="52902"/>
                </a:lnTo>
                <a:lnTo>
                  <a:pt x="137159" y="48570"/>
                </a:lnTo>
                <a:lnTo>
                  <a:pt x="161885" y="44689"/>
                </a:lnTo>
                <a:lnTo>
                  <a:pt x="215816" y="37732"/>
                </a:lnTo>
                <a:lnTo>
                  <a:pt x="302953" y="28237"/>
                </a:lnTo>
                <a:lnTo>
                  <a:pt x="567489" y="4196"/>
                </a:lnTo>
                <a:lnTo>
                  <a:pt x="599584" y="2208"/>
                </a:lnTo>
                <a:lnTo>
                  <a:pt x="661704" y="0"/>
                </a:lnTo>
                <a:lnTo>
                  <a:pt x="692159" y="403"/>
                </a:lnTo>
                <a:lnTo>
                  <a:pt x="722384" y="1665"/>
                </a:lnTo>
                <a:lnTo>
                  <a:pt x="752457" y="3498"/>
                </a:lnTo>
                <a:lnTo>
                  <a:pt x="809684" y="5534"/>
                </a:lnTo>
                <a:lnTo>
                  <a:pt x="837445" y="6077"/>
                </a:lnTo>
                <a:lnTo>
                  <a:pt x="862898" y="7432"/>
                </a:lnTo>
                <a:lnTo>
                  <a:pt x="886812" y="9326"/>
                </a:lnTo>
                <a:lnTo>
                  <a:pt x="909701" y="11582"/>
                </a:lnTo>
                <a:lnTo>
                  <a:pt x="930913" y="14078"/>
                </a:lnTo>
                <a:lnTo>
                  <a:pt x="970357" y="19497"/>
                </a:lnTo>
                <a:lnTo>
                  <a:pt x="1005086" y="25212"/>
                </a:lnTo>
                <a:lnTo>
                  <a:pt x="1036065" y="32052"/>
                </a:lnTo>
                <a:lnTo>
                  <a:pt x="1049882" y="36654"/>
                </a:lnTo>
                <a:lnTo>
                  <a:pt x="1063061" y="41707"/>
                </a:lnTo>
                <a:lnTo>
                  <a:pt x="1073833" y="47060"/>
                </a:lnTo>
                <a:lnTo>
                  <a:pt x="1082998" y="52612"/>
                </a:lnTo>
                <a:lnTo>
                  <a:pt x="1091093" y="58299"/>
                </a:lnTo>
                <a:lnTo>
                  <a:pt x="1097481" y="65066"/>
                </a:lnTo>
                <a:lnTo>
                  <a:pt x="1102733" y="72554"/>
                </a:lnTo>
                <a:lnTo>
                  <a:pt x="1107226" y="80523"/>
                </a:lnTo>
                <a:lnTo>
                  <a:pt x="1110221" y="88812"/>
                </a:lnTo>
                <a:lnTo>
                  <a:pt x="1112217" y="97314"/>
                </a:lnTo>
                <a:lnTo>
                  <a:pt x="1113549" y="105959"/>
                </a:lnTo>
                <a:lnTo>
                  <a:pt x="1113444" y="114699"/>
                </a:lnTo>
                <a:lnTo>
                  <a:pt x="1112382" y="123502"/>
                </a:lnTo>
                <a:lnTo>
                  <a:pt x="1110682" y="132347"/>
                </a:lnTo>
                <a:lnTo>
                  <a:pt x="1106147" y="152759"/>
                </a:lnTo>
                <a:lnTo>
                  <a:pt x="1103550" y="163758"/>
                </a:lnTo>
                <a:lnTo>
                  <a:pt x="1101817" y="174068"/>
                </a:lnTo>
                <a:lnTo>
                  <a:pt x="1100661" y="183918"/>
                </a:lnTo>
                <a:lnTo>
                  <a:pt x="1099892" y="193460"/>
                </a:lnTo>
                <a:lnTo>
                  <a:pt x="1097395" y="201807"/>
                </a:lnTo>
                <a:lnTo>
                  <a:pt x="1093745" y="209355"/>
                </a:lnTo>
                <a:lnTo>
                  <a:pt x="1089327" y="216372"/>
                </a:lnTo>
                <a:lnTo>
                  <a:pt x="1085390" y="223034"/>
                </a:lnTo>
                <a:lnTo>
                  <a:pt x="1081773" y="229460"/>
                </a:lnTo>
                <a:lnTo>
                  <a:pt x="1078370" y="235728"/>
                </a:lnTo>
                <a:lnTo>
                  <a:pt x="1074116" y="240899"/>
                </a:lnTo>
                <a:lnTo>
                  <a:pt x="1069297" y="245339"/>
                </a:lnTo>
                <a:lnTo>
                  <a:pt x="1058650" y="252918"/>
                </a:lnTo>
                <a:lnTo>
                  <a:pt x="1047303" y="259593"/>
                </a:lnTo>
                <a:lnTo>
                  <a:pt x="1030353" y="263222"/>
                </a:lnTo>
                <a:lnTo>
                  <a:pt x="1007607" y="264834"/>
                </a:lnTo>
                <a:lnTo>
                  <a:pt x="977654" y="265551"/>
                </a:lnTo>
                <a:lnTo>
                  <a:pt x="922581" y="265954"/>
                </a:lnTo>
                <a:lnTo>
                  <a:pt x="900805" y="265019"/>
                </a:lnTo>
                <a:lnTo>
                  <a:pt x="877356" y="263403"/>
                </a:lnTo>
                <a:lnTo>
                  <a:pt x="852795" y="261333"/>
                </a:lnTo>
                <a:lnTo>
                  <a:pt x="828483" y="259954"/>
                </a:lnTo>
                <a:lnTo>
                  <a:pt x="780303" y="258421"/>
                </a:lnTo>
                <a:lnTo>
                  <a:pt x="621646" y="257302"/>
                </a:lnTo>
                <a:lnTo>
                  <a:pt x="371555" y="257196"/>
                </a:lnTo>
                <a:lnTo>
                  <a:pt x="340422" y="254550"/>
                </a:lnTo>
                <a:lnTo>
                  <a:pt x="312033" y="251058"/>
                </a:lnTo>
                <a:lnTo>
                  <a:pt x="289494" y="249506"/>
                </a:lnTo>
                <a:lnTo>
                  <a:pt x="269554" y="243524"/>
                </a:lnTo>
                <a:lnTo>
                  <a:pt x="241102" y="230405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191"/>
          <p:cNvSpPr/>
          <p:nvPr/>
        </p:nvSpPr>
        <p:spPr>
          <a:xfrm>
            <a:off x="6548950" y="4834825"/>
            <a:ext cx="259428" cy="160595"/>
          </a:xfrm>
          <a:custGeom>
            <a:avLst/>
            <a:gdLst/>
            <a:ahLst/>
            <a:cxnLst/>
            <a:rect l="0" t="0" r="0" b="0"/>
            <a:pathLst>
              <a:path w="259428" h="160595">
                <a:moveTo>
                  <a:pt x="192964" y="22925"/>
                </a:moveTo>
                <a:lnTo>
                  <a:pt x="192964" y="15236"/>
                </a:lnTo>
                <a:lnTo>
                  <a:pt x="187673" y="11900"/>
                </a:lnTo>
                <a:lnTo>
                  <a:pt x="183483" y="9622"/>
                </a:lnTo>
                <a:lnTo>
                  <a:pt x="178706" y="8103"/>
                </a:lnTo>
                <a:lnTo>
                  <a:pt x="173537" y="7091"/>
                </a:lnTo>
                <a:lnTo>
                  <a:pt x="168107" y="6415"/>
                </a:lnTo>
                <a:lnTo>
                  <a:pt x="161509" y="5965"/>
                </a:lnTo>
                <a:lnTo>
                  <a:pt x="154135" y="5665"/>
                </a:lnTo>
                <a:lnTo>
                  <a:pt x="146242" y="5466"/>
                </a:lnTo>
                <a:lnTo>
                  <a:pt x="138004" y="4340"/>
                </a:lnTo>
                <a:lnTo>
                  <a:pt x="129535" y="2598"/>
                </a:lnTo>
                <a:lnTo>
                  <a:pt x="120913" y="443"/>
                </a:lnTo>
                <a:lnTo>
                  <a:pt x="110203" y="0"/>
                </a:lnTo>
                <a:lnTo>
                  <a:pt x="98102" y="696"/>
                </a:lnTo>
                <a:lnTo>
                  <a:pt x="85075" y="2152"/>
                </a:lnTo>
                <a:lnTo>
                  <a:pt x="73412" y="3123"/>
                </a:lnTo>
                <a:lnTo>
                  <a:pt x="62661" y="3771"/>
                </a:lnTo>
                <a:lnTo>
                  <a:pt x="52518" y="4202"/>
                </a:lnTo>
                <a:lnTo>
                  <a:pt x="43770" y="5482"/>
                </a:lnTo>
                <a:lnTo>
                  <a:pt x="35955" y="7328"/>
                </a:lnTo>
                <a:lnTo>
                  <a:pt x="28760" y="9551"/>
                </a:lnTo>
                <a:lnTo>
                  <a:pt x="21979" y="12024"/>
                </a:lnTo>
                <a:lnTo>
                  <a:pt x="15473" y="14665"/>
                </a:lnTo>
                <a:lnTo>
                  <a:pt x="9153" y="17418"/>
                </a:lnTo>
                <a:lnTo>
                  <a:pt x="4939" y="21239"/>
                </a:lnTo>
                <a:lnTo>
                  <a:pt x="2129" y="25769"/>
                </a:lnTo>
                <a:lnTo>
                  <a:pt x="257" y="30774"/>
                </a:lnTo>
                <a:lnTo>
                  <a:pt x="0" y="35103"/>
                </a:lnTo>
                <a:lnTo>
                  <a:pt x="822" y="38981"/>
                </a:lnTo>
                <a:lnTo>
                  <a:pt x="2361" y="42559"/>
                </a:lnTo>
                <a:lnTo>
                  <a:pt x="5372" y="45936"/>
                </a:lnTo>
                <a:lnTo>
                  <a:pt x="9364" y="49180"/>
                </a:lnTo>
                <a:lnTo>
                  <a:pt x="14008" y="52334"/>
                </a:lnTo>
                <a:lnTo>
                  <a:pt x="21075" y="55430"/>
                </a:lnTo>
                <a:lnTo>
                  <a:pt x="29754" y="58485"/>
                </a:lnTo>
                <a:lnTo>
                  <a:pt x="39509" y="61515"/>
                </a:lnTo>
                <a:lnTo>
                  <a:pt x="51966" y="64526"/>
                </a:lnTo>
                <a:lnTo>
                  <a:pt x="66223" y="67527"/>
                </a:lnTo>
                <a:lnTo>
                  <a:pt x="172027" y="88406"/>
                </a:lnTo>
                <a:lnTo>
                  <a:pt x="199202" y="94361"/>
                </a:lnTo>
                <a:lnTo>
                  <a:pt x="212006" y="97338"/>
                </a:lnTo>
                <a:lnTo>
                  <a:pt x="223518" y="100314"/>
                </a:lnTo>
                <a:lnTo>
                  <a:pt x="234170" y="103291"/>
                </a:lnTo>
                <a:lnTo>
                  <a:pt x="244247" y="106268"/>
                </a:lnTo>
                <a:lnTo>
                  <a:pt x="250965" y="109245"/>
                </a:lnTo>
                <a:lnTo>
                  <a:pt x="255443" y="112221"/>
                </a:lnTo>
                <a:lnTo>
                  <a:pt x="258430" y="115198"/>
                </a:lnTo>
                <a:lnTo>
                  <a:pt x="259427" y="118175"/>
                </a:lnTo>
                <a:lnTo>
                  <a:pt x="259101" y="121151"/>
                </a:lnTo>
                <a:lnTo>
                  <a:pt x="257892" y="124128"/>
                </a:lnTo>
                <a:lnTo>
                  <a:pt x="254108" y="128096"/>
                </a:lnTo>
                <a:lnTo>
                  <a:pt x="248610" y="132726"/>
                </a:lnTo>
                <a:lnTo>
                  <a:pt x="241967" y="137798"/>
                </a:lnTo>
                <a:lnTo>
                  <a:pt x="234562" y="142170"/>
                </a:lnTo>
                <a:lnTo>
                  <a:pt x="226650" y="146078"/>
                </a:lnTo>
                <a:lnTo>
                  <a:pt x="218397" y="149676"/>
                </a:lnTo>
                <a:lnTo>
                  <a:pt x="208927" y="153066"/>
                </a:lnTo>
                <a:lnTo>
                  <a:pt x="198646" y="156318"/>
                </a:lnTo>
                <a:lnTo>
                  <a:pt x="187823" y="159479"/>
                </a:lnTo>
                <a:lnTo>
                  <a:pt x="176638" y="160594"/>
                </a:lnTo>
                <a:lnTo>
                  <a:pt x="165212" y="160345"/>
                </a:lnTo>
                <a:lnTo>
                  <a:pt x="130456" y="15687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Annotation192"/>
          <p:cNvSpPr/>
          <p:nvPr/>
        </p:nvSpPr>
        <p:spPr>
          <a:xfrm>
            <a:off x="6732984" y="4750593"/>
            <a:ext cx="53025" cy="330400"/>
          </a:xfrm>
          <a:custGeom>
            <a:avLst/>
            <a:gdLst/>
            <a:ahLst/>
            <a:cxnLst/>
            <a:rect l="0" t="0" r="0" b="0"/>
            <a:pathLst>
              <a:path w="53025" h="330400">
                <a:moveTo>
                  <a:pt x="0" y="0"/>
                </a:moveTo>
                <a:lnTo>
                  <a:pt x="12429" y="0"/>
                </a:lnTo>
                <a:lnTo>
                  <a:pt x="16223" y="993"/>
                </a:lnTo>
                <a:lnTo>
                  <a:pt x="20737" y="2646"/>
                </a:lnTo>
                <a:lnTo>
                  <a:pt x="25731" y="4741"/>
                </a:lnTo>
                <a:lnTo>
                  <a:pt x="30053" y="7130"/>
                </a:lnTo>
                <a:lnTo>
                  <a:pt x="33925" y="9714"/>
                </a:lnTo>
                <a:lnTo>
                  <a:pt x="37500" y="12429"/>
                </a:lnTo>
                <a:lnTo>
                  <a:pt x="40875" y="17216"/>
                </a:lnTo>
                <a:lnTo>
                  <a:pt x="44118" y="23384"/>
                </a:lnTo>
                <a:lnTo>
                  <a:pt x="47271" y="30473"/>
                </a:lnTo>
                <a:lnTo>
                  <a:pt x="49373" y="40159"/>
                </a:lnTo>
                <a:lnTo>
                  <a:pt x="50775" y="51577"/>
                </a:lnTo>
                <a:lnTo>
                  <a:pt x="51709" y="64151"/>
                </a:lnTo>
                <a:lnTo>
                  <a:pt x="52332" y="77494"/>
                </a:lnTo>
                <a:lnTo>
                  <a:pt x="53024" y="105549"/>
                </a:lnTo>
                <a:lnTo>
                  <a:pt x="51224" y="121960"/>
                </a:lnTo>
                <a:lnTo>
                  <a:pt x="48040" y="139846"/>
                </a:lnTo>
                <a:lnTo>
                  <a:pt x="43933" y="158715"/>
                </a:lnTo>
                <a:lnTo>
                  <a:pt x="36724" y="195556"/>
                </a:lnTo>
                <a:lnTo>
                  <a:pt x="24011" y="262973"/>
                </a:lnTo>
                <a:lnTo>
                  <a:pt x="19976" y="277511"/>
                </a:lnTo>
                <a:lnTo>
                  <a:pt x="15302" y="291172"/>
                </a:lnTo>
                <a:lnTo>
                  <a:pt x="0" y="330399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Annotation193"/>
          <p:cNvSpPr/>
          <p:nvPr/>
        </p:nvSpPr>
        <p:spPr>
          <a:xfrm>
            <a:off x="2564739" y="4902398"/>
            <a:ext cx="267956" cy="239230"/>
          </a:xfrm>
          <a:custGeom>
            <a:avLst/>
            <a:gdLst/>
            <a:ahLst/>
            <a:cxnLst/>
            <a:rect l="0" t="0" r="0" b="0"/>
            <a:pathLst>
              <a:path w="267956" h="239230">
                <a:moveTo>
                  <a:pt x="185605" y="0"/>
                </a:moveTo>
                <a:lnTo>
                  <a:pt x="121165" y="0"/>
                </a:lnTo>
                <a:lnTo>
                  <a:pt x="113871" y="992"/>
                </a:lnTo>
                <a:lnTo>
                  <a:pt x="107025" y="2646"/>
                </a:lnTo>
                <a:lnTo>
                  <a:pt x="100476" y="4740"/>
                </a:lnTo>
                <a:lnTo>
                  <a:pt x="94126" y="7129"/>
                </a:lnTo>
                <a:lnTo>
                  <a:pt x="87908" y="9714"/>
                </a:lnTo>
                <a:lnTo>
                  <a:pt x="81778" y="12429"/>
                </a:lnTo>
                <a:lnTo>
                  <a:pt x="69676" y="18092"/>
                </a:lnTo>
                <a:lnTo>
                  <a:pt x="63671" y="20991"/>
                </a:lnTo>
                <a:lnTo>
                  <a:pt x="57682" y="24908"/>
                </a:lnTo>
                <a:lnTo>
                  <a:pt x="51706" y="29503"/>
                </a:lnTo>
                <a:lnTo>
                  <a:pt x="45737" y="34552"/>
                </a:lnTo>
                <a:lnTo>
                  <a:pt x="39774" y="39902"/>
                </a:lnTo>
                <a:lnTo>
                  <a:pt x="27856" y="51138"/>
                </a:lnTo>
                <a:lnTo>
                  <a:pt x="22892" y="57905"/>
                </a:lnTo>
                <a:lnTo>
                  <a:pt x="18591" y="65392"/>
                </a:lnTo>
                <a:lnTo>
                  <a:pt x="4558" y="94056"/>
                </a:lnTo>
                <a:lnTo>
                  <a:pt x="2399" y="101399"/>
                </a:lnTo>
                <a:lnTo>
                  <a:pt x="960" y="109272"/>
                </a:lnTo>
                <a:lnTo>
                  <a:pt x="0" y="117496"/>
                </a:lnTo>
                <a:lnTo>
                  <a:pt x="1345" y="124963"/>
                </a:lnTo>
                <a:lnTo>
                  <a:pt x="4226" y="131926"/>
                </a:lnTo>
                <a:lnTo>
                  <a:pt x="8131" y="138553"/>
                </a:lnTo>
                <a:lnTo>
                  <a:pt x="13711" y="143962"/>
                </a:lnTo>
                <a:lnTo>
                  <a:pt x="20407" y="148561"/>
                </a:lnTo>
                <a:lnTo>
                  <a:pt x="27848" y="152619"/>
                </a:lnTo>
                <a:lnTo>
                  <a:pt x="37769" y="156316"/>
                </a:lnTo>
                <a:lnTo>
                  <a:pt x="49345" y="159773"/>
                </a:lnTo>
                <a:lnTo>
                  <a:pt x="62023" y="163071"/>
                </a:lnTo>
                <a:lnTo>
                  <a:pt x="75435" y="165268"/>
                </a:lnTo>
                <a:lnTo>
                  <a:pt x="89338" y="166734"/>
                </a:lnTo>
                <a:lnTo>
                  <a:pt x="103568" y="167710"/>
                </a:lnTo>
                <a:lnTo>
                  <a:pt x="118015" y="168361"/>
                </a:lnTo>
                <a:lnTo>
                  <a:pt x="147297" y="169085"/>
                </a:lnTo>
                <a:lnTo>
                  <a:pt x="186932" y="169493"/>
                </a:lnTo>
                <a:lnTo>
                  <a:pt x="198396" y="170542"/>
                </a:lnTo>
                <a:lnTo>
                  <a:pt x="209015" y="172234"/>
                </a:lnTo>
                <a:lnTo>
                  <a:pt x="219071" y="174354"/>
                </a:lnTo>
                <a:lnTo>
                  <a:pt x="228752" y="176759"/>
                </a:lnTo>
                <a:lnTo>
                  <a:pt x="238182" y="179355"/>
                </a:lnTo>
                <a:lnTo>
                  <a:pt x="247445" y="182078"/>
                </a:lnTo>
                <a:lnTo>
                  <a:pt x="254613" y="184886"/>
                </a:lnTo>
                <a:lnTo>
                  <a:pt x="260384" y="187749"/>
                </a:lnTo>
                <a:lnTo>
                  <a:pt x="265223" y="190650"/>
                </a:lnTo>
                <a:lnTo>
                  <a:pt x="267457" y="193577"/>
                </a:lnTo>
                <a:lnTo>
                  <a:pt x="267955" y="196520"/>
                </a:lnTo>
                <a:lnTo>
                  <a:pt x="267294" y="199474"/>
                </a:lnTo>
                <a:lnTo>
                  <a:pt x="264869" y="203429"/>
                </a:lnTo>
                <a:lnTo>
                  <a:pt x="261268" y="208049"/>
                </a:lnTo>
                <a:lnTo>
                  <a:pt x="256883" y="213113"/>
                </a:lnTo>
                <a:lnTo>
                  <a:pt x="250983" y="217482"/>
                </a:lnTo>
                <a:lnTo>
                  <a:pt x="244073" y="221386"/>
                </a:lnTo>
                <a:lnTo>
                  <a:pt x="236490" y="224982"/>
                </a:lnTo>
                <a:lnTo>
                  <a:pt x="228458" y="228370"/>
                </a:lnTo>
                <a:lnTo>
                  <a:pt x="220126" y="231622"/>
                </a:lnTo>
                <a:lnTo>
                  <a:pt x="211596" y="234782"/>
                </a:lnTo>
                <a:lnTo>
                  <a:pt x="202932" y="236889"/>
                </a:lnTo>
                <a:lnTo>
                  <a:pt x="194180" y="238293"/>
                </a:lnTo>
                <a:lnTo>
                  <a:pt x="185368" y="239229"/>
                </a:lnTo>
                <a:lnTo>
                  <a:pt x="176518" y="238861"/>
                </a:lnTo>
                <a:lnTo>
                  <a:pt x="167640" y="237624"/>
                </a:lnTo>
                <a:lnTo>
                  <a:pt x="158746" y="235806"/>
                </a:lnTo>
                <a:lnTo>
                  <a:pt x="150831" y="232611"/>
                </a:lnTo>
                <a:lnTo>
                  <a:pt x="143571" y="228496"/>
                </a:lnTo>
                <a:lnTo>
                  <a:pt x="123097" y="214313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Annotation194"/>
          <p:cNvSpPr/>
          <p:nvPr/>
        </p:nvSpPr>
        <p:spPr>
          <a:xfrm>
            <a:off x="2652117" y="4893468"/>
            <a:ext cx="80368" cy="303611"/>
          </a:xfrm>
          <a:custGeom>
            <a:avLst/>
            <a:gdLst/>
            <a:ahLst/>
            <a:cxnLst/>
            <a:rect l="0" t="0" r="0" b="0"/>
            <a:pathLst>
              <a:path w="80368" h="303611">
                <a:moveTo>
                  <a:pt x="0" y="0"/>
                </a:moveTo>
                <a:lnTo>
                  <a:pt x="0" y="4740"/>
                </a:lnTo>
                <a:lnTo>
                  <a:pt x="992" y="8122"/>
                </a:lnTo>
                <a:lnTo>
                  <a:pt x="2646" y="12359"/>
                </a:lnTo>
                <a:lnTo>
                  <a:pt x="4740" y="17170"/>
                </a:lnTo>
                <a:lnTo>
                  <a:pt x="7129" y="24345"/>
                </a:lnTo>
                <a:lnTo>
                  <a:pt x="9714" y="33097"/>
                </a:lnTo>
                <a:lnTo>
                  <a:pt x="12429" y="42901"/>
                </a:lnTo>
                <a:lnTo>
                  <a:pt x="15231" y="54398"/>
                </a:lnTo>
                <a:lnTo>
                  <a:pt x="20991" y="80401"/>
                </a:lnTo>
                <a:lnTo>
                  <a:pt x="24908" y="94281"/>
                </a:lnTo>
                <a:lnTo>
                  <a:pt x="29504" y="108494"/>
                </a:lnTo>
                <a:lnTo>
                  <a:pt x="34552" y="122931"/>
                </a:lnTo>
                <a:lnTo>
                  <a:pt x="38910" y="137517"/>
                </a:lnTo>
                <a:lnTo>
                  <a:pt x="42807" y="152202"/>
                </a:lnTo>
                <a:lnTo>
                  <a:pt x="49783" y="181747"/>
                </a:lnTo>
                <a:lnTo>
                  <a:pt x="62346" y="238491"/>
                </a:lnTo>
                <a:lnTo>
                  <a:pt x="65377" y="251267"/>
                </a:lnTo>
                <a:lnTo>
                  <a:pt x="68389" y="262762"/>
                </a:lnTo>
                <a:lnTo>
                  <a:pt x="80367" y="30361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Annotation195"/>
          <p:cNvSpPr/>
          <p:nvPr/>
        </p:nvSpPr>
        <p:spPr>
          <a:xfrm>
            <a:off x="1196578" y="5125643"/>
            <a:ext cx="6797936" cy="330397"/>
          </a:xfrm>
          <a:custGeom>
            <a:avLst/>
            <a:gdLst/>
            <a:ahLst/>
            <a:cxnLst/>
            <a:rect l="0" t="0" r="0" b="0"/>
            <a:pathLst>
              <a:path w="6797936" h="330397">
                <a:moveTo>
                  <a:pt x="0" y="330396"/>
                </a:moveTo>
                <a:lnTo>
                  <a:pt x="12429" y="330396"/>
                </a:lnTo>
                <a:lnTo>
                  <a:pt x="72349" y="321302"/>
                </a:lnTo>
                <a:lnTo>
                  <a:pt x="210172" y="303423"/>
                </a:lnTo>
                <a:lnTo>
                  <a:pt x="263074" y="296580"/>
                </a:lnTo>
                <a:lnTo>
                  <a:pt x="322966" y="286924"/>
                </a:lnTo>
                <a:lnTo>
                  <a:pt x="388611" y="278664"/>
                </a:lnTo>
                <a:lnTo>
                  <a:pt x="459458" y="270693"/>
                </a:lnTo>
                <a:lnTo>
                  <a:pt x="663877" y="243661"/>
                </a:lnTo>
                <a:lnTo>
                  <a:pt x="756755" y="229339"/>
                </a:lnTo>
                <a:lnTo>
                  <a:pt x="805136" y="221352"/>
                </a:lnTo>
                <a:lnTo>
                  <a:pt x="903872" y="207187"/>
                </a:lnTo>
                <a:lnTo>
                  <a:pt x="1005963" y="194277"/>
                </a:lnTo>
                <a:lnTo>
                  <a:pt x="1114175" y="181925"/>
                </a:lnTo>
                <a:lnTo>
                  <a:pt x="1225108" y="172466"/>
                </a:lnTo>
                <a:lnTo>
                  <a:pt x="1339235" y="163962"/>
                </a:lnTo>
                <a:lnTo>
                  <a:pt x="1907578" y="114028"/>
                </a:lnTo>
                <a:lnTo>
                  <a:pt x="2179353" y="96348"/>
                </a:lnTo>
                <a:lnTo>
                  <a:pt x="2315992" y="86476"/>
                </a:lnTo>
                <a:lnTo>
                  <a:pt x="2662840" y="68871"/>
                </a:lnTo>
                <a:lnTo>
                  <a:pt x="3514231" y="32743"/>
                </a:lnTo>
                <a:lnTo>
                  <a:pt x="3662010" y="29433"/>
                </a:lnTo>
                <a:lnTo>
                  <a:pt x="3809381" y="26971"/>
                </a:lnTo>
                <a:lnTo>
                  <a:pt x="4319896" y="11410"/>
                </a:lnTo>
                <a:lnTo>
                  <a:pt x="4462931" y="9038"/>
                </a:lnTo>
                <a:lnTo>
                  <a:pt x="4740698" y="2077"/>
                </a:lnTo>
                <a:lnTo>
                  <a:pt x="5730357" y="0"/>
                </a:lnTo>
                <a:lnTo>
                  <a:pt x="6128290" y="8375"/>
                </a:lnTo>
                <a:lnTo>
                  <a:pt x="6408855" y="8895"/>
                </a:lnTo>
                <a:lnTo>
                  <a:pt x="6620822" y="17027"/>
                </a:lnTo>
                <a:lnTo>
                  <a:pt x="6764648" y="18827"/>
                </a:lnTo>
                <a:lnTo>
                  <a:pt x="6795778" y="25542"/>
                </a:lnTo>
                <a:lnTo>
                  <a:pt x="6797668" y="26949"/>
                </a:lnTo>
                <a:lnTo>
                  <a:pt x="6797935" y="28879"/>
                </a:lnTo>
                <a:lnTo>
                  <a:pt x="6797121" y="31158"/>
                </a:lnTo>
                <a:lnTo>
                  <a:pt x="6793601" y="33669"/>
                </a:lnTo>
                <a:lnTo>
                  <a:pt x="6788279" y="36336"/>
                </a:lnTo>
                <a:lnTo>
                  <a:pt x="6768703" y="44646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196"/>
          <p:cNvSpPr/>
          <p:nvPr/>
        </p:nvSpPr>
        <p:spPr>
          <a:xfrm>
            <a:off x="6643688" y="5036462"/>
            <a:ext cx="62508" cy="133828"/>
          </a:xfrm>
          <a:custGeom>
            <a:avLst/>
            <a:gdLst/>
            <a:ahLst/>
            <a:cxnLst/>
            <a:rect l="0" t="0" r="0" b="0"/>
            <a:pathLst>
              <a:path w="62508" h="133828">
                <a:moveTo>
                  <a:pt x="0" y="17741"/>
                </a:moveTo>
                <a:lnTo>
                  <a:pt x="0" y="4438"/>
                </a:lnTo>
                <a:lnTo>
                  <a:pt x="992" y="2919"/>
                </a:lnTo>
                <a:lnTo>
                  <a:pt x="2646" y="1907"/>
                </a:lnTo>
                <a:lnTo>
                  <a:pt x="7688" y="282"/>
                </a:lnTo>
                <a:lnTo>
                  <a:pt x="9095" y="148"/>
                </a:lnTo>
                <a:lnTo>
                  <a:pt x="11024" y="59"/>
                </a:lnTo>
                <a:lnTo>
                  <a:pt x="13303" y="0"/>
                </a:lnTo>
                <a:lnTo>
                  <a:pt x="15813" y="952"/>
                </a:lnTo>
                <a:lnTo>
                  <a:pt x="18480" y="2580"/>
                </a:lnTo>
                <a:lnTo>
                  <a:pt x="21249" y="4657"/>
                </a:lnTo>
                <a:lnTo>
                  <a:pt x="24088" y="8026"/>
                </a:lnTo>
                <a:lnTo>
                  <a:pt x="26973" y="12257"/>
                </a:lnTo>
                <a:lnTo>
                  <a:pt x="29888" y="17061"/>
                </a:lnTo>
                <a:lnTo>
                  <a:pt x="32824" y="22249"/>
                </a:lnTo>
                <a:lnTo>
                  <a:pt x="38732" y="33304"/>
                </a:lnTo>
                <a:lnTo>
                  <a:pt x="41696" y="40023"/>
                </a:lnTo>
                <a:lnTo>
                  <a:pt x="44664" y="47478"/>
                </a:lnTo>
                <a:lnTo>
                  <a:pt x="47635" y="55426"/>
                </a:lnTo>
                <a:lnTo>
                  <a:pt x="50609" y="62707"/>
                </a:lnTo>
                <a:lnTo>
                  <a:pt x="53583" y="69546"/>
                </a:lnTo>
                <a:lnTo>
                  <a:pt x="56557" y="76091"/>
                </a:lnTo>
                <a:lnTo>
                  <a:pt x="58541" y="83430"/>
                </a:lnTo>
                <a:lnTo>
                  <a:pt x="59863" y="91299"/>
                </a:lnTo>
                <a:lnTo>
                  <a:pt x="60745" y="99522"/>
                </a:lnTo>
                <a:lnTo>
                  <a:pt x="61333" y="106988"/>
                </a:lnTo>
                <a:lnTo>
                  <a:pt x="61724" y="113950"/>
                </a:lnTo>
                <a:lnTo>
                  <a:pt x="62507" y="133827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197"/>
          <p:cNvSpPr/>
          <p:nvPr/>
        </p:nvSpPr>
        <p:spPr>
          <a:xfrm>
            <a:off x="2759306" y="5161359"/>
            <a:ext cx="13970" cy="169665"/>
          </a:xfrm>
          <a:custGeom>
            <a:avLst/>
            <a:gdLst/>
            <a:ahLst/>
            <a:cxnLst/>
            <a:rect l="0" t="0" r="0" b="0"/>
            <a:pathLst>
              <a:path w="13970" h="169665">
                <a:moveTo>
                  <a:pt x="8897" y="0"/>
                </a:moveTo>
                <a:lnTo>
                  <a:pt x="4157" y="0"/>
                </a:lnTo>
                <a:lnTo>
                  <a:pt x="2760" y="992"/>
                </a:lnTo>
                <a:lnTo>
                  <a:pt x="1829" y="2646"/>
                </a:lnTo>
                <a:lnTo>
                  <a:pt x="76" y="8562"/>
                </a:lnTo>
                <a:lnTo>
                  <a:pt x="0" y="13562"/>
                </a:lnTo>
                <a:lnTo>
                  <a:pt x="981" y="15986"/>
                </a:lnTo>
                <a:lnTo>
                  <a:pt x="2628" y="18595"/>
                </a:lnTo>
                <a:lnTo>
                  <a:pt x="4718" y="21326"/>
                </a:lnTo>
                <a:lnTo>
                  <a:pt x="6111" y="25132"/>
                </a:lnTo>
                <a:lnTo>
                  <a:pt x="7039" y="29652"/>
                </a:lnTo>
                <a:lnTo>
                  <a:pt x="7659" y="34651"/>
                </a:lnTo>
                <a:lnTo>
                  <a:pt x="8072" y="40961"/>
                </a:lnTo>
                <a:lnTo>
                  <a:pt x="8347" y="48143"/>
                </a:lnTo>
                <a:lnTo>
                  <a:pt x="8530" y="55908"/>
                </a:lnTo>
                <a:lnTo>
                  <a:pt x="9645" y="64061"/>
                </a:lnTo>
                <a:lnTo>
                  <a:pt x="11380" y="72473"/>
                </a:lnTo>
                <a:lnTo>
                  <a:pt x="13529" y="81057"/>
                </a:lnTo>
                <a:lnTo>
                  <a:pt x="13969" y="90749"/>
                </a:lnTo>
                <a:lnTo>
                  <a:pt x="13271" y="101180"/>
                </a:lnTo>
                <a:lnTo>
                  <a:pt x="11813" y="112102"/>
                </a:lnTo>
                <a:lnTo>
                  <a:pt x="10841" y="123352"/>
                </a:lnTo>
                <a:lnTo>
                  <a:pt x="10193" y="134820"/>
                </a:lnTo>
                <a:lnTo>
                  <a:pt x="8897" y="169664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198"/>
          <p:cNvSpPr/>
          <p:nvPr/>
        </p:nvSpPr>
        <p:spPr>
          <a:xfrm>
            <a:off x="3134320" y="5233165"/>
            <a:ext cx="80368" cy="392539"/>
          </a:xfrm>
          <a:custGeom>
            <a:avLst/>
            <a:gdLst/>
            <a:ahLst/>
            <a:cxnLst/>
            <a:rect l="0" t="0" r="0" b="0"/>
            <a:pathLst>
              <a:path w="80368" h="392539">
                <a:moveTo>
                  <a:pt x="80367" y="8561"/>
                </a:moveTo>
                <a:lnTo>
                  <a:pt x="72679" y="8561"/>
                </a:lnTo>
                <a:lnTo>
                  <a:pt x="71273" y="7570"/>
                </a:lnTo>
                <a:lnTo>
                  <a:pt x="69343" y="5916"/>
                </a:lnTo>
                <a:lnTo>
                  <a:pt x="63858" y="873"/>
                </a:lnTo>
                <a:lnTo>
                  <a:pt x="62416" y="459"/>
                </a:lnTo>
                <a:lnTo>
                  <a:pt x="60462" y="183"/>
                </a:lnTo>
                <a:lnTo>
                  <a:pt x="58167" y="0"/>
                </a:lnTo>
                <a:lnTo>
                  <a:pt x="56637" y="869"/>
                </a:lnTo>
                <a:lnTo>
                  <a:pt x="55618" y="2441"/>
                </a:lnTo>
                <a:lnTo>
                  <a:pt x="54938" y="4481"/>
                </a:lnTo>
                <a:lnTo>
                  <a:pt x="54182" y="12040"/>
                </a:lnTo>
                <a:lnTo>
                  <a:pt x="52854" y="23006"/>
                </a:lnTo>
                <a:lnTo>
                  <a:pt x="51112" y="30097"/>
                </a:lnTo>
                <a:lnTo>
                  <a:pt x="48957" y="37802"/>
                </a:lnTo>
                <a:lnTo>
                  <a:pt x="47521" y="45914"/>
                </a:lnTo>
                <a:lnTo>
                  <a:pt x="46564" y="54299"/>
                </a:lnTo>
                <a:lnTo>
                  <a:pt x="45926" y="62866"/>
                </a:lnTo>
                <a:lnTo>
                  <a:pt x="44507" y="73538"/>
                </a:lnTo>
                <a:lnTo>
                  <a:pt x="42570" y="85613"/>
                </a:lnTo>
                <a:lnTo>
                  <a:pt x="40286" y="98625"/>
                </a:lnTo>
                <a:lnTo>
                  <a:pt x="38764" y="112260"/>
                </a:lnTo>
                <a:lnTo>
                  <a:pt x="37749" y="126311"/>
                </a:lnTo>
                <a:lnTo>
                  <a:pt x="37072" y="140640"/>
                </a:lnTo>
                <a:lnTo>
                  <a:pt x="35629" y="155152"/>
                </a:lnTo>
                <a:lnTo>
                  <a:pt x="33674" y="169789"/>
                </a:lnTo>
                <a:lnTo>
                  <a:pt x="31379" y="184507"/>
                </a:lnTo>
                <a:lnTo>
                  <a:pt x="29849" y="199280"/>
                </a:lnTo>
                <a:lnTo>
                  <a:pt x="28829" y="214090"/>
                </a:lnTo>
                <a:lnTo>
                  <a:pt x="28149" y="228924"/>
                </a:lnTo>
                <a:lnTo>
                  <a:pt x="26704" y="243774"/>
                </a:lnTo>
                <a:lnTo>
                  <a:pt x="24748" y="258636"/>
                </a:lnTo>
                <a:lnTo>
                  <a:pt x="22451" y="273504"/>
                </a:lnTo>
                <a:lnTo>
                  <a:pt x="20921" y="287385"/>
                </a:lnTo>
                <a:lnTo>
                  <a:pt x="19901" y="300608"/>
                </a:lnTo>
                <a:lnTo>
                  <a:pt x="19221" y="313392"/>
                </a:lnTo>
                <a:lnTo>
                  <a:pt x="17774" y="324891"/>
                </a:lnTo>
                <a:lnTo>
                  <a:pt x="15818" y="335534"/>
                </a:lnTo>
                <a:lnTo>
                  <a:pt x="13522" y="345605"/>
                </a:lnTo>
                <a:lnTo>
                  <a:pt x="10999" y="355296"/>
                </a:lnTo>
                <a:lnTo>
                  <a:pt x="8325" y="364734"/>
                </a:lnTo>
                <a:lnTo>
                  <a:pt x="0" y="392538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Annotation199"/>
          <p:cNvSpPr/>
          <p:nvPr/>
        </p:nvSpPr>
        <p:spPr>
          <a:xfrm>
            <a:off x="2402707" y="5563645"/>
            <a:ext cx="1535278" cy="663773"/>
          </a:xfrm>
          <a:custGeom>
            <a:avLst/>
            <a:gdLst/>
            <a:ahLst/>
            <a:cxnLst/>
            <a:rect l="0" t="0" r="0" b="0"/>
            <a:pathLst>
              <a:path w="1535278" h="663773">
                <a:moveTo>
                  <a:pt x="258340" y="178144"/>
                </a:moveTo>
                <a:lnTo>
                  <a:pt x="253600" y="178144"/>
                </a:lnTo>
                <a:lnTo>
                  <a:pt x="230535" y="185211"/>
                </a:lnTo>
                <a:lnTo>
                  <a:pt x="224920" y="185832"/>
                </a:lnTo>
                <a:lnTo>
                  <a:pt x="213391" y="183875"/>
                </a:lnTo>
                <a:lnTo>
                  <a:pt x="198389" y="179842"/>
                </a:lnTo>
                <a:lnTo>
                  <a:pt x="187574" y="178244"/>
                </a:lnTo>
                <a:lnTo>
                  <a:pt x="196583" y="173433"/>
                </a:lnTo>
                <a:lnTo>
                  <a:pt x="209064" y="171089"/>
                </a:lnTo>
                <a:lnTo>
                  <a:pt x="216560" y="170464"/>
                </a:lnTo>
                <a:lnTo>
                  <a:pt x="266219" y="156195"/>
                </a:lnTo>
                <a:lnTo>
                  <a:pt x="301860" y="149207"/>
                </a:lnTo>
                <a:lnTo>
                  <a:pt x="343498" y="142794"/>
                </a:lnTo>
                <a:lnTo>
                  <a:pt x="390446" y="135643"/>
                </a:lnTo>
                <a:lnTo>
                  <a:pt x="540014" y="109182"/>
                </a:lnTo>
                <a:lnTo>
                  <a:pt x="575107" y="104388"/>
                </a:lnTo>
                <a:lnTo>
                  <a:pt x="685131" y="91908"/>
                </a:lnTo>
                <a:lnTo>
                  <a:pt x="832123" y="70416"/>
                </a:lnTo>
                <a:lnTo>
                  <a:pt x="1015496" y="42139"/>
                </a:lnTo>
                <a:lnTo>
                  <a:pt x="1083671" y="34023"/>
                </a:lnTo>
                <a:lnTo>
                  <a:pt x="1115147" y="29478"/>
                </a:lnTo>
                <a:lnTo>
                  <a:pt x="1145060" y="24462"/>
                </a:lnTo>
                <a:lnTo>
                  <a:pt x="1173932" y="19135"/>
                </a:lnTo>
                <a:lnTo>
                  <a:pt x="1201118" y="15583"/>
                </a:lnTo>
                <a:lnTo>
                  <a:pt x="1227178" y="13215"/>
                </a:lnTo>
                <a:lnTo>
                  <a:pt x="1252490" y="11637"/>
                </a:lnTo>
                <a:lnTo>
                  <a:pt x="1299135" y="7237"/>
                </a:lnTo>
                <a:lnTo>
                  <a:pt x="1342025" y="2966"/>
                </a:lnTo>
                <a:lnTo>
                  <a:pt x="1380931" y="1068"/>
                </a:lnTo>
                <a:lnTo>
                  <a:pt x="1426822" y="0"/>
                </a:lnTo>
                <a:lnTo>
                  <a:pt x="1465555" y="4424"/>
                </a:lnTo>
                <a:lnTo>
                  <a:pt x="1492686" y="12018"/>
                </a:lnTo>
                <a:lnTo>
                  <a:pt x="1506762" y="20305"/>
                </a:lnTo>
                <a:lnTo>
                  <a:pt x="1518639" y="30603"/>
                </a:lnTo>
                <a:lnTo>
                  <a:pt x="1527225" y="41794"/>
                </a:lnTo>
                <a:lnTo>
                  <a:pt x="1531703" y="58674"/>
                </a:lnTo>
                <a:lnTo>
                  <a:pt x="1532897" y="68732"/>
                </a:lnTo>
                <a:lnTo>
                  <a:pt x="1533693" y="80397"/>
                </a:lnTo>
                <a:lnTo>
                  <a:pt x="1534224" y="93136"/>
                </a:lnTo>
                <a:lnTo>
                  <a:pt x="1534814" y="121511"/>
                </a:lnTo>
                <a:lnTo>
                  <a:pt x="1535076" y="153966"/>
                </a:lnTo>
                <a:lnTo>
                  <a:pt x="1534153" y="170955"/>
                </a:lnTo>
                <a:lnTo>
                  <a:pt x="1532546" y="188234"/>
                </a:lnTo>
                <a:lnTo>
                  <a:pt x="1530482" y="205706"/>
                </a:lnTo>
                <a:lnTo>
                  <a:pt x="1529107" y="222316"/>
                </a:lnTo>
                <a:lnTo>
                  <a:pt x="1528190" y="238349"/>
                </a:lnTo>
                <a:lnTo>
                  <a:pt x="1527579" y="254000"/>
                </a:lnTo>
                <a:lnTo>
                  <a:pt x="1528163" y="270386"/>
                </a:lnTo>
                <a:lnTo>
                  <a:pt x="1529545" y="287264"/>
                </a:lnTo>
                <a:lnTo>
                  <a:pt x="1531458" y="304469"/>
                </a:lnTo>
                <a:lnTo>
                  <a:pt x="1532734" y="319907"/>
                </a:lnTo>
                <a:lnTo>
                  <a:pt x="1533584" y="334168"/>
                </a:lnTo>
                <a:lnTo>
                  <a:pt x="1534529" y="360598"/>
                </a:lnTo>
                <a:lnTo>
                  <a:pt x="1535136" y="409902"/>
                </a:lnTo>
                <a:lnTo>
                  <a:pt x="1535277" y="468778"/>
                </a:lnTo>
                <a:lnTo>
                  <a:pt x="1534288" y="474095"/>
                </a:lnTo>
                <a:lnTo>
                  <a:pt x="1530542" y="482649"/>
                </a:lnTo>
                <a:lnTo>
                  <a:pt x="1522925" y="489758"/>
                </a:lnTo>
                <a:lnTo>
                  <a:pt x="1511932" y="496225"/>
                </a:lnTo>
                <a:lnTo>
                  <a:pt x="1467314" y="511464"/>
                </a:lnTo>
                <a:lnTo>
                  <a:pt x="1436945" y="517448"/>
                </a:lnTo>
                <a:lnTo>
                  <a:pt x="1398313" y="523414"/>
                </a:lnTo>
                <a:lnTo>
                  <a:pt x="1351377" y="529373"/>
                </a:lnTo>
                <a:lnTo>
                  <a:pt x="1240365" y="541284"/>
                </a:lnTo>
                <a:lnTo>
                  <a:pt x="971951" y="565096"/>
                </a:lnTo>
                <a:lnTo>
                  <a:pt x="936487" y="569065"/>
                </a:lnTo>
                <a:lnTo>
                  <a:pt x="829689" y="583140"/>
                </a:lnTo>
                <a:lnTo>
                  <a:pt x="758336" y="590645"/>
                </a:lnTo>
                <a:lnTo>
                  <a:pt x="548824" y="609637"/>
                </a:lnTo>
                <a:lnTo>
                  <a:pt x="515496" y="613642"/>
                </a:lnTo>
                <a:lnTo>
                  <a:pt x="449361" y="623384"/>
                </a:lnTo>
                <a:lnTo>
                  <a:pt x="418430" y="628759"/>
                </a:lnTo>
                <a:lnTo>
                  <a:pt x="360249" y="640024"/>
                </a:lnTo>
                <a:lnTo>
                  <a:pt x="332232" y="644813"/>
                </a:lnTo>
                <a:lnTo>
                  <a:pt x="205637" y="662846"/>
                </a:lnTo>
                <a:lnTo>
                  <a:pt x="164471" y="663772"/>
                </a:lnTo>
                <a:lnTo>
                  <a:pt x="128315" y="660877"/>
                </a:lnTo>
                <a:lnTo>
                  <a:pt x="86641" y="652676"/>
                </a:lnTo>
                <a:lnTo>
                  <a:pt x="45389" y="632631"/>
                </a:lnTo>
                <a:lnTo>
                  <a:pt x="36006" y="626986"/>
                </a:lnTo>
                <a:lnTo>
                  <a:pt x="28758" y="620247"/>
                </a:lnTo>
                <a:lnTo>
                  <a:pt x="18059" y="604822"/>
                </a:lnTo>
                <a:lnTo>
                  <a:pt x="9996" y="588043"/>
                </a:lnTo>
                <a:lnTo>
                  <a:pt x="6457" y="579403"/>
                </a:lnTo>
                <a:lnTo>
                  <a:pt x="2525" y="559218"/>
                </a:lnTo>
                <a:lnTo>
                  <a:pt x="1476" y="548278"/>
                </a:lnTo>
                <a:lnTo>
                  <a:pt x="777" y="537018"/>
                </a:lnTo>
                <a:lnTo>
                  <a:pt x="0" y="513922"/>
                </a:lnTo>
                <a:lnTo>
                  <a:pt x="786" y="501215"/>
                </a:lnTo>
                <a:lnTo>
                  <a:pt x="2301" y="487782"/>
                </a:lnTo>
                <a:lnTo>
                  <a:pt x="4304" y="473866"/>
                </a:lnTo>
                <a:lnTo>
                  <a:pt x="7623" y="459628"/>
                </a:lnTo>
                <a:lnTo>
                  <a:pt x="11820" y="445175"/>
                </a:lnTo>
                <a:lnTo>
                  <a:pt x="16603" y="430578"/>
                </a:lnTo>
                <a:lnTo>
                  <a:pt x="21776" y="416879"/>
                </a:lnTo>
                <a:lnTo>
                  <a:pt x="27209" y="403778"/>
                </a:lnTo>
                <a:lnTo>
                  <a:pt x="32815" y="391074"/>
                </a:lnTo>
                <a:lnTo>
                  <a:pt x="44336" y="366376"/>
                </a:lnTo>
                <a:lnTo>
                  <a:pt x="63161" y="327663"/>
                </a:lnTo>
                <a:lnTo>
                  <a:pt x="73288" y="311963"/>
                </a:lnTo>
                <a:lnTo>
                  <a:pt x="88140" y="294826"/>
                </a:lnTo>
                <a:lnTo>
                  <a:pt x="88438" y="297141"/>
                </a:lnTo>
                <a:lnTo>
                  <a:pt x="88676" y="303159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Annotation200"/>
          <p:cNvSpPr/>
          <p:nvPr/>
        </p:nvSpPr>
        <p:spPr>
          <a:xfrm>
            <a:off x="2768203" y="5765845"/>
            <a:ext cx="418289" cy="190257"/>
          </a:xfrm>
          <a:custGeom>
            <a:avLst/>
            <a:gdLst/>
            <a:ahLst/>
            <a:cxnLst/>
            <a:rect l="0" t="0" r="0" b="0"/>
            <a:pathLst>
              <a:path w="418289" h="190257">
                <a:moveTo>
                  <a:pt x="0" y="190256"/>
                </a:moveTo>
                <a:lnTo>
                  <a:pt x="0" y="185516"/>
                </a:lnTo>
                <a:lnTo>
                  <a:pt x="992" y="182135"/>
                </a:lnTo>
                <a:lnTo>
                  <a:pt x="2646" y="177897"/>
                </a:lnTo>
                <a:lnTo>
                  <a:pt x="4740" y="173087"/>
                </a:lnTo>
                <a:lnTo>
                  <a:pt x="8121" y="166904"/>
                </a:lnTo>
                <a:lnTo>
                  <a:pt x="12359" y="159805"/>
                </a:lnTo>
                <a:lnTo>
                  <a:pt x="17169" y="152096"/>
                </a:lnTo>
                <a:lnTo>
                  <a:pt x="22360" y="142988"/>
                </a:lnTo>
                <a:lnTo>
                  <a:pt x="33420" y="122285"/>
                </a:lnTo>
                <a:lnTo>
                  <a:pt x="41131" y="112200"/>
                </a:lnTo>
                <a:lnTo>
                  <a:pt x="50241" y="102500"/>
                </a:lnTo>
                <a:lnTo>
                  <a:pt x="70947" y="82792"/>
                </a:lnTo>
                <a:lnTo>
                  <a:pt x="93378" y="60804"/>
                </a:lnTo>
                <a:lnTo>
                  <a:pt x="105908" y="51369"/>
                </a:lnTo>
                <a:lnTo>
                  <a:pt x="119223" y="43094"/>
                </a:lnTo>
                <a:lnTo>
                  <a:pt x="146254" y="28609"/>
                </a:lnTo>
                <a:lnTo>
                  <a:pt x="171496" y="15556"/>
                </a:lnTo>
                <a:lnTo>
                  <a:pt x="182792" y="10290"/>
                </a:lnTo>
                <a:lnTo>
                  <a:pt x="193299" y="5786"/>
                </a:lnTo>
                <a:lnTo>
                  <a:pt x="203280" y="1792"/>
                </a:lnTo>
                <a:lnTo>
                  <a:pt x="212911" y="121"/>
                </a:lnTo>
                <a:lnTo>
                  <a:pt x="222308" y="0"/>
                </a:lnTo>
                <a:lnTo>
                  <a:pt x="231549" y="911"/>
                </a:lnTo>
                <a:lnTo>
                  <a:pt x="239694" y="2510"/>
                </a:lnTo>
                <a:lnTo>
                  <a:pt x="247108" y="4569"/>
                </a:lnTo>
                <a:lnTo>
                  <a:pt x="254036" y="6933"/>
                </a:lnTo>
                <a:lnTo>
                  <a:pt x="260639" y="11487"/>
                </a:lnTo>
                <a:lnTo>
                  <a:pt x="267025" y="17499"/>
                </a:lnTo>
                <a:lnTo>
                  <a:pt x="273266" y="24483"/>
                </a:lnTo>
                <a:lnTo>
                  <a:pt x="278420" y="32116"/>
                </a:lnTo>
                <a:lnTo>
                  <a:pt x="282848" y="40180"/>
                </a:lnTo>
                <a:lnTo>
                  <a:pt x="286792" y="48534"/>
                </a:lnTo>
                <a:lnTo>
                  <a:pt x="290413" y="57080"/>
                </a:lnTo>
                <a:lnTo>
                  <a:pt x="293820" y="65753"/>
                </a:lnTo>
                <a:lnTo>
                  <a:pt x="297083" y="74511"/>
                </a:lnTo>
                <a:lnTo>
                  <a:pt x="299259" y="82335"/>
                </a:lnTo>
                <a:lnTo>
                  <a:pt x="300709" y="89536"/>
                </a:lnTo>
                <a:lnTo>
                  <a:pt x="301676" y="96320"/>
                </a:lnTo>
                <a:lnTo>
                  <a:pt x="303312" y="102828"/>
                </a:lnTo>
                <a:lnTo>
                  <a:pt x="305396" y="109150"/>
                </a:lnTo>
                <a:lnTo>
                  <a:pt x="307777" y="115350"/>
                </a:lnTo>
                <a:lnTo>
                  <a:pt x="309364" y="120474"/>
                </a:lnTo>
                <a:lnTo>
                  <a:pt x="310422" y="124884"/>
                </a:lnTo>
                <a:lnTo>
                  <a:pt x="311128" y="128815"/>
                </a:lnTo>
                <a:lnTo>
                  <a:pt x="311598" y="132429"/>
                </a:lnTo>
                <a:lnTo>
                  <a:pt x="311912" y="135830"/>
                </a:lnTo>
                <a:lnTo>
                  <a:pt x="312415" y="143676"/>
                </a:lnTo>
                <a:lnTo>
                  <a:pt x="313449" y="143328"/>
                </a:lnTo>
                <a:lnTo>
                  <a:pt x="317243" y="140294"/>
                </a:lnTo>
                <a:lnTo>
                  <a:pt x="319644" y="137105"/>
                </a:lnTo>
                <a:lnTo>
                  <a:pt x="322237" y="132995"/>
                </a:lnTo>
                <a:lnTo>
                  <a:pt x="324958" y="128269"/>
                </a:lnTo>
                <a:lnTo>
                  <a:pt x="327763" y="122142"/>
                </a:lnTo>
                <a:lnTo>
                  <a:pt x="330626" y="115082"/>
                </a:lnTo>
                <a:lnTo>
                  <a:pt x="333527" y="107398"/>
                </a:lnTo>
                <a:lnTo>
                  <a:pt x="338437" y="98306"/>
                </a:lnTo>
                <a:lnTo>
                  <a:pt x="344687" y="88276"/>
                </a:lnTo>
                <a:lnTo>
                  <a:pt x="351830" y="77622"/>
                </a:lnTo>
                <a:lnTo>
                  <a:pt x="357585" y="67542"/>
                </a:lnTo>
                <a:lnTo>
                  <a:pt x="362413" y="57844"/>
                </a:lnTo>
                <a:lnTo>
                  <a:pt x="366625" y="48404"/>
                </a:lnTo>
                <a:lnTo>
                  <a:pt x="371416" y="40125"/>
                </a:lnTo>
                <a:lnTo>
                  <a:pt x="376595" y="32622"/>
                </a:lnTo>
                <a:lnTo>
                  <a:pt x="382033" y="25635"/>
                </a:lnTo>
                <a:lnTo>
                  <a:pt x="386650" y="19985"/>
                </a:lnTo>
                <a:lnTo>
                  <a:pt x="390720" y="15227"/>
                </a:lnTo>
                <a:lnTo>
                  <a:pt x="394425" y="11062"/>
                </a:lnTo>
                <a:lnTo>
                  <a:pt x="397887" y="8285"/>
                </a:lnTo>
                <a:lnTo>
                  <a:pt x="404381" y="5200"/>
                </a:lnTo>
                <a:lnTo>
                  <a:pt x="406509" y="5370"/>
                </a:lnTo>
                <a:lnTo>
                  <a:pt x="407928" y="6476"/>
                </a:lnTo>
                <a:lnTo>
                  <a:pt x="410497" y="12334"/>
                </a:lnTo>
                <a:lnTo>
                  <a:pt x="414946" y="24859"/>
                </a:lnTo>
                <a:lnTo>
                  <a:pt x="416529" y="32367"/>
                </a:lnTo>
                <a:lnTo>
                  <a:pt x="417585" y="40348"/>
                </a:lnTo>
                <a:lnTo>
                  <a:pt x="418288" y="48645"/>
                </a:lnTo>
                <a:lnTo>
                  <a:pt x="417765" y="57154"/>
                </a:lnTo>
                <a:lnTo>
                  <a:pt x="416424" y="65802"/>
                </a:lnTo>
                <a:lnTo>
                  <a:pt x="414538" y="74545"/>
                </a:lnTo>
                <a:lnTo>
                  <a:pt x="412289" y="83350"/>
                </a:lnTo>
                <a:lnTo>
                  <a:pt x="409796" y="92196"/>
                </a:lnTo>
                <a:lnTo>
                  <a:pt x="407143" y="101070"/>
                </a:lnTo>
                <a:lnTo>
                  <a:pt x="405374" y="108971"/>
                </a:lnTo>
                <a:lnTo>
                  <a:pt x="404194" y="116222"/>
                </a:lnTo>
                <a:lnTo>
                  <a:pt x="401836" y="136678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Annotation201"/>
          <p:cNvSpPr/>
          <p:nvPr/>
        </p:nvSpPr>
        <p:spPr>
          <a:xfrm>
            <a:off x="3331404" y="5786437"/>
            <a:ext cx="115456" cy="167226"/>
          </a:xfrm>
          <a:custGeom>
            <a:avLst/>
            <a:gdLst/>
            <a:ahLst/>
            <a:cxnLst/>
            <a:rect l="0" t="0" r="0" b="0"/>
            <a:pathLst>
              <a:path w="115456" h="167226">
                <a:moveTo>
                  <a:pt x="52948" y="0"/>
                </a:moveTo>
                <a:lnTo>
                  <a:pt x="52948" y="4741"/>
                </a:lnTo>
                <a:lnTo>
                  <a:pt x="51955" y="7129"/>
                </a:lnTo>
                <a:lnTo>
                  <a:pt x="50302" y="9713"/>
                </a:lnTo>
                <a:lnTo>
                  <a:pt x="48207" y="12429"/>
                </a:lnTo>
                <a:lnTo>
                  <a:pt x="45819" y="16224"/>
                </a:lnTo>
                <a:lnTo>
                  <a:pt x="43234" y="20738"/>
                </a:lnTo>
                <a:lnTo>
                  <a:pt x="40519" y="25731"/>
                </a:lnTo>
                <a:lnTo>
                  <a:pt x="37716" y="32038"/>
                </a:lnTo>
                <a:lnTo>
                  <a:pt x="34856" y="39218"/>
                </a:lnTo>
                <a:lnTo>
                  <a:pt x="31957" y="46981"/>
                </a:lnTo>
                <a:lnTo>
                  <a:pt x="28040" y="55133"/>
                </a:lnTo>
                <a:lnTo>
                  <a:pt x="23444" y="63545"/>
                </a:lnTo>
                <a:lnTo>
                  <a:pt x="18395" y="72129"/>
                </a:lnTo>
                <a:lnTo>
                  <a:pt x="14038" y="80828"/>
                </a:lnTo>
                <a:lnTo>
                  <a:pt x="10141" y="89605"/>
                </a:lnTo>
                <a:lnTo>
                  <a:pt x="6550" y="98432"/>
                </a:lnTo>
                <a:lnTo>
                  <a:pt x="4156" y="107292"/>
                </a:lnTo>
                <a:lnTo>
                  <a:pt x="2561" y="116177"/>
                </a:lnTo>
                <a:lnTo>
                  <a:pt x="1497" y="125077"/>
                </a:lnTo>
                <a:lnTo>
                  <a:pt x="788" y="132994"/>
                </a:lnTo>
                <a:lnTo>
                  <a:pt x="315" y="140256"/>
                </a:lnTo>
                <a:lnTo>
                  <a:pt x="0" y="147082"/>
                </a:lnTo>
                <a:lnTo>
                  <a:pt x="782" y="152625"/>
                </a:lnTo>
                <a:lnTo>
                  <a:pt x="2296" y="157313"/>
                </a:lnTo>
                <a:lnTo>
                  <a:pt x="4297" y="161430"/>
                </a:lnTo>
                <a:lnTo>
                  <a:pt x="7615" y="164175"/>
                </a:lnTo>
                <a:lnTo>
                  <a:pt x="11812" y="166004"/>
                </a:lnTo>
                <a:lnTo>
                  <a:pt x="16594" y="167225"/>
                </a:lnTo>
                <a:lnTo>
                  <a:pt x="22758" y="167045"/>
                </a:lnTo>
                <a:lnTo>
                  <a:pt x="29845" y="165934"/>
                </a:lnTo>
                <a:lnTo>
                  <a:pt x="37546" y="164201"/>
                </a:lnTo>
                <a:lnTo>
                  <a:pt x="45656" y="162053"/>
                </a:lnTo>
                <a:lnTo>
                  <a:pt x="62606" y="157021"/>
                </a:lnTo>
                <a:lnTo>
                  <a:pt x="70300" y="152306"/>
                </a:lnTo>
                <a:lnTo>
                  <a:pt x="77415" y="146185"/>
                </a:lnTo>
                <a:lnTo>
                  <a:pt x="84141" y="139129"/>
                </a:lnTo>
                <a:lnTo>
                  <a:pt x="90611" y="131448"/>
                </a:lnTo>
                <a:lnTo>
                  <a:pt x="96908" y="123351"/>
                </a:lnTo>
                <a:lnTo>
                  <a:pt x="115455" y="98227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Annotation202"/>
          <p:cNvSpPr/>
          <p:nvPr/>
        </p:nvSpPr>
        <p:spPr>
          <a:xfrm>
            <a:off x="3357563" y="5759648"/>
            <a:ext cx="80368" cy="17860"/>
          </a:xfrm>
          <a:custGeom>
            <a:avLst/>
            <a:gdLst/>
            <a:ahLst/>
            <a:cxnLst/>
            <a:rect l="0" t="0" r="0" b="0"/>
            <a:pathLst>
              <a:path w="80368" h="17860">
                <a:moveTo>
                  <a:pt x="0" y="0"/>
                </a:moveTo>
                <a:lnTo>
                  <a:pt x="17169" y="0"/>
                </a:lnTo>
                <a:lnTo>
                  <a:pt x="22359" y="992"/>
                </a:lnTo>
                <a:lnTo>
                  <a:pt x="27804" y="2646"/>
                </a:lnTo>
                <a:lnTo>
                  <a:pt x="33419" y="4740"/>
                </a:lnTo>
                <a:lnTo>
                  <a:pt x="39146" y="6137"/>
                </a:lnTo>
                <a:lnTo>
                  <a:pt x="44948" y="7068"/>
                </a:lnTo>
                <a:lnTo>
                  <a:pt x="50801" y="7689"/>
                </a:lnTo>
                <a:lnTo>
                  <a:pt x="56688" y="8102"/>
                </a:lnTo>
                <a:lnTo>
                  <a:pt x="62596" y="8378"/>
                </a:lnTo>
                <a:lnTo>
                  <a:pt x="68520" y="8562"/>
                </a:lnTo>
                <a:lnTo>
                  <a:pt x="72469" y="9676"/>
                </a:lnTo>
                <a:lnTo>
                  <a:pt x="75102" y="11413"/>
                </a:lnTo>
                <a:lnTo>
                  <a:pt x="80367" y="17859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Annotation203"/>
          <p:cNvSpPr/>
          <p:nvPr/>
        </p:nvSpPr>
        <p:spPr>
          <a:xfrm>
            <a:off x="3388137" y="5875734"/>
            <a:ext cx="85512" cy="8931"/>
          </a:xfrm>
          <a:custGeom>
            <a:avLst/>
            <a:gdLst/>
            <a:ahLst/>
            <a:cxnLst/>
            <a:rect l="0" t="0" r="0" b="0"/>
            <a:pathLst>
              <a:path w="85512" h="8931">
                <a:moveTo>
                  <a:pt x="5144" y="0"/>
                </a:moveTo>
                <a:lnTo>
                  <a:pt x="404" y="0"/>
                </a:lnTo>
                <a:lnTo>
                  <a:pt x="0" y="992"/>
                </a:lnTo>
                <a:lnTo>
                  <a:pt x="722" y="2646"/>
                </a:lnTo>
                <a:lnTo>
                  <a:pt x="4271" y="7689"/>
                </a:lnTo>
                <a:lnTo>
                  <a:pt x="6546" y="8102"/>
                </a:lnTo>
                <a:lnTo>
                  <a:pt x="10047" y="8378"/>
                </a:lnTo>
                <a:lnTo>
                  <a:pt x="14366" y="8562"/>
                </a:lnTo>
                <a:lnTo>
                  <a:pt x="24457" y="8767"/>
                </a:lnTo>
                <a:lnTo>
                  <a:pt x="85511" y="893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Annotation204"/>
          <p:cNvSpPr/>
          <p:nvPr/>
        </p:nvSpPr>
        <p:spPr>
          <a:xfrm>
            <a:off x="3571875" y="5831086"/>
            <a:ext cx="71439" cy="116086"/>
          </a:xfrm>
          <a:custGeom>
            <a:avLst/>
            <a:gdLst/>
            <a:ahLst/>
            <a:cxnLst/>
            <a:rect l="0" t="0" r="0" b="0"/>
            <a:pathLst>
              <a:path w="71439" h="116086">
                <a:moveTo>
                  <a:pt x="0" y="116085"/>
                </a:moveTo>
                <a:lnTo>
                  <a:pt x="4740" y="111345"/>
                </a:lnTo>
                <a:lnTo>
                  <a:pt x="7129" y="107964"/>
                </a:lnTo>
                <a:lnTo>
                  <a:pt x="9714" y="103726"/>
                </a:lnTo>
                <a:lnTo>
                  <a:pt x="12429" y="98916"/>
                </a:lnTo>
                <a:lnTo>
                  <a:pt x="18092" y="88281"/>
                </a:lnTo>
                <a:lnTo>
                  <a:pt x="20991" y="82666"/>
                </a:lnTo>
                <a:lnTo>
                  <a:pt x="25900" y="74954"/>
                </a:lnTo>
                <a:lnTo>
                  <a:pt x="32150" y="65845"/>
                </a:lnTo>
                <a:lnTo>
                  <a:pt x="39293" y="55802"/>
                </a:lnTo>
                <a:lnTo>
                  <a:pt x="46039" y="45139"/>
                </a:lnTo>
                <a:lnTo>
                  <a:pt x="52521" y="34061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Annotation205"/>
          <p:cNvSpPr/>
          <p:nvPr/>
        </p:nvSpPr>
        <p:spPr>
          <a:xfrm>
            <a:off x="3705972" y="5697140"/>
            <a:ext cx="95050" cy="205384"/>
          </a:xfrm>
          <a:custGeom>
            <a:avLst/>
            <a:gdLst/>
            <a:ahLst/>
            <a:cxnLst/>
            <a:rect l="0" t="0" r="0" b="0"/>
            <a:pathLst>
              <a:path w="95050" h="205384">
                <a:moveTo>
                  <a:pt x="35567" y="0"/>
                </a:moveTo>
                <a:lnTo>
                  <a:pt x="35567" y="30472"/>
                </a:lnTo>
                <a:lnTo>
                  <a:pt x="34575" y="38174"/>
                </a:lnTo>
                <a:lnTo>
                  <a:pt x="32921" y="46285"/>
                </a:lnTo>
                <a:lnTo>
                  <a:pt x="30827" y="54669"/>
                </a:lnTo>
                <a:lnTo>
                  <a:pt x="29430" y="64228"/>
                </a:lnTo>
                <a:lnTo>
                  <a:pt x="28499" y="74569"/>
                </a:lnTo>
                <a:lnTo>
                  <a:pt x="27878" y="85431"/>
                </a:lnTo>
                <a:lnTo>
                  <a:pt x="26473" y="95649"/>
                </a:lnTo>
                <a:lnTo>
                  <a:pt x="24543" y="105438"/>
                </a:lnTo>
                <a:lnTo>
                  <a:pt x="22264" y="114941"/>
                </a:lnTo>
                <a:lnTo>
                  <a:pt x="19753" y="124252"/>
                </a:lnTo>
                <a:lnTo>
                  <a:pt x="14317" y="142536"/>
                </a:lnTo>
                <a:lnTo>
                  <a:pt x="11478" y="149594"/>
                </a:lnTo>
                <a:lnTo>
                  <a:pt x="8594" y="155292"/>
                </a:lnTo>
                <a:lnTo>
                  <a:pt x="360" y="168824"/>
                </a:lnTo>
                <a:lnTo>
                  <a:pt x="189" y="168111"/>
                </a:lnTo>
                <a:lnTo>
                  <a:pt x="0" y="164675"/>
                </a:lnTo>
                <a:lnTo>
                  <a:pt x="941" y="162369"/>
                </a:lnTo>
                <a:lnTo>
                  <a:pt x="2562" y="159840"/>
                </a:lnTo>
                <a:lnTo>
                  <a:pt x="4634" y="157162"/>
                </a:lnTo>
                <a:lnTo>
                  <a:pt x="12228" y="146248"/>
                </a:lnTo>
                <a:lnTo>
                  <a:pt x="17031" y="139171"/>
                </a:lnTo>
                <a:lnTo>
                  <a:pt x="22218" y="132468"/>
                </a:lnTo>
                <a:lnTo>
                  <a:pt x="27659" y="126016"/>
                </a:lnTo>
                <a:lnTo>
                  <a:pt x="33272" y="119729"/>
                </a:lnTo>
                <a:lnTo>
                  <a:pt x="44800" y="107452"/>
                </a:lnTo>
                <a:lnTo>
                  <a:pt x="50652" y="101400"/>
                </a:lnTo>
                <a:lnTo>
                  <a:pt x="55545" y="95382"/>
                </a:lnTo>
                <a:lnTo>
                  <a:pt x="59800" y="89385"/>
                </a:lnTo>
                <a:lnTo>
                  <a:pt x="63629" y="83403"/>
                </a:lnTo>
                <a:lnTo>
                  <a:pt x="67173" y="79414"/>
                </a:lnTo>
                <a:lnTo>
                  <a:pt x="70529" y="76755"/>
                </a:lnTo>
                <a:lnTo>
                  <a:pt x="73757" y="74982"/>
                </a:lnTo>
                <a:lnTo>
                  <a:pt x="77895" y="75786"/>
                </a:lnTo>
                <a:lnTo>
                  <a:pt x="82637" y="78305"/>
                </a:lnTo>
                <a:lnTo>
                  <a:pt x="87782" y="81969"/>
                </a:lnTo>
                <a:lnTo>
                  <a:pt x="91214" y="87388"/>
                </a:lnTo>
                <a:lnTo>
                  <a:pt x="93500" y="93977"/>
                </a:lnTo>
                <a:lnTo>
                  <a:pt x="95025" y="101348"/>
                </a:lnTo>
                <a:lnTo>
                  <a:pt x="95049" y="109237"/>
                </a:lnTo>
                <a:lnTo>
                  <a:pt x="94074" y="117473"/>
                </a:lnTo>
                <a:lnTo>
                  <a:pt x="92431" y="125941"/>
                </a:lnTo>
                <a:lnTo>
                  <a:pt x="87960" y="145932"/>
                </a:lnTo>
                <a:lnTo>
                  <a:pt x="85378" y="156820"/>
                </a:lnTo>
                <a:lnTo>
                  <a:pt x="81673" y="167054"/>
                </a:lnTo>
                <a:lnTo>
                  <a:pt x="77218" y="176853"/>
                </a:lnTo>
                <a:lnTo>
                  <a:pt x="62356" y="205383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Annotation206"/>
          <p:cNvSpPr/>
          <p:nvPr/>
        </p:nvSpPr>
        <p:spPr>
          <a:xfrm>
            <a:off x="2350922" y="4492119"/>
            <a:ext cx="202969" cy="210299"/>
          </a:xfrm>
          <a:custGeom>
            <a:avLst/>
            <a:gdLst/>
            <a:ahLst/>
            <a:cxnLst/>
            <a:rect l="0" t="0" r="0" b="0"/>
            <a:pathLst>
              <a:path w="202969" h="210299">
                <a:moveTo>
                  <a:pt x="176179" y="26302"/>
                </a:moveTo>
                <a:lnTo>
                  <a:pt x="176179" y="21562"/>
                </a:lnTo>
                <a:lnTo>
                  <a:pt x="175187" y="20166"/>
                </a:lnTo>
                <a:lnTo>
                  <a:pt x="173534" y="19235"/>
                </a:lnTo>
                <a:lnTo>
                  <a:pt x="168058" y="17208"/>
                </a:lnTo>
                <a:lnTo>
                  <a:pt x="163820" y="15279"/>
                </a:lnTo>
                <a:lnTo>
                  <a:pt x="159010" y="13000"/>
                </a:lnTo>
                <a:lnTo>
                  <a:pt x="154811" y="10489"/>
                </a:lnTo>
                <a:lnTo>
                  <a:pt x="151020" y="7823"/>
                </a:lnTo>
                <a:lnTo>
                  <a:pt x="147500" y="5053"/>
                </a:lnTo>
                <a:lnTo>
                  <a:pt x="143169" y="3206"/>
                </a:lnTo>
                <a:lnTo>
                  <a:pt x="138298" y="1976"/>
                </a:lnTo>
                <a:lnTo>
                  <a:pt x="133066" y="1155"/>
                </a:lnTo>
                <a:lnTo>
                  <a:pt x="127593" y="608"/>
                </a:lnTo>
                <a:lnTo>
                  <a:pt x="121961" y="243"/>
                </a:lnTo>
                <a:lnTo>
                  <a:pt x="116221" y="0"/>
                </a:lnTo>
                <a:lnTo>
                  <a:pt x="108426" y="830"/>
                </a:lnTo>
                <a:lnTo>
                  <a:pt x="99260" y="2376"/>
                </a:lnTo>
                <a:lnTo>
                  <a:pt x="89182" y="4398"/>
                </a:lnTo>
                <a:lnTo>
                  <a:pt x="80478" y="6739"/>
                </a:lnTo>
                <a:lnTo>
                  <a:pt x="72691" y="9292"/>
                </a:lnTo>
                <a:lnTo>
                  <a:pt x="65515" y="11985"/>
                </a:lnTo>
                <a:lnTo>
                  <a:pt x="57755" y="16758"/>
                </a:lnTo>
                <a:lnTo>
                  <a:pt x="49605" y="22915"/>
                </a:lnTo>
                <a:lnTo>
                  <a:pt x="41195" y="29998"/>
                </a:lnTo>
                <a:lnTo>
                  <a:pt x="33604" y="38688"/>
                </a:lnTo>
                <a:lnTo>
                  <a:pt x="26558" y="48450"/>
                </a:lnTo>
                <a:lnTo>
                  <a:pt x="19877" y="58927"/>
                </a:lnTo>
                <a:lnTo>
                  <a:pt x="14431" y="69880"/>
                </a:lnTo>
                <a:lnTo>
                  <a:pt x="9809" y="81151"/>
                </a:lnTo>
                <a:lnTo>
                  <a:pt x="5734" y="92634"/>
                </a:lnTo>
                <a:lnTo>
                  <a:pt x="3018" y="103265"/>
                </a:lnTo>
                <a:lnTo>
                  <a:pt x="1207" y="113330"/>
                </a:lnTo>
                <a:lnTo>
                  <a:pt x="0" y="123016"/>
                </a:lnTo>
                <a:lnTo>
                  <a:pt x="188" y="133442"/>
                </a:lnTo>
                <a:lnTo>
                  <a:pt x="1305" y="144362"/>
                </a:lnTo>
                <a:lnTo>
                  <a:pt x="3042" y="155610"/>
                </a:lnTo>
                <a:lnTo>
                  <a:pt x="7176" y="165094"/>
                </a:lnTo>
                <a:lnTo>
                  <a:pt x="12909" y="173400"/>
                </a:lnTo>
                <a:lnTo>
                  <a:pt x="19708" y="180922"/>
                </a:lnTo>
                <a:lnTo>
                  <a:pt x="27216" y="187922"/>
                </a:lnTo>
                <a:lnTo>
                  <a:pt x="35199" y="194572"/>
                </a:lnTo>
                <a:lnTo>
                  <a:pt x="43497" y="200990"/>
                </a:lnTo>
                <a:lnTo>
                  <a:pt x="52998" y="205269"/>
                </a:lnTo>
                <a:lnTo>
                  <a:pt x="63301" y="208121"/>
                </a:lnTo>
                <a:lnTo>
                  <a:pt x="74138" y="210023"/>
                </a:lnTo>
                <a:lnTo>
                  <a:pt x="85331" y="210298"/>
                </a:lnTo>
                <a:lnTo>
                  <a:pt x="96763" y="209490"/>
                </a:lnTo>
                <a:lnTo>
                  <a:pt x="108352" y="207958"/>
                </a:lnTo>
                <a:lnTo>
                  <a:pt x="120047" y="204954"/>
                </a:lnTo>
                <a:lnTo>
                  <a:pt x="131813" y="200965"/>
                </a:lnTo>
                <a:lnTo>
                  <a:pt x="143625" y="196323"/>
                </a:lnTo>
                <a:lnTo>
                  <a:pt x="155468" y="190251"/>
                </a:lnTo>
                <a:lnTo>
                  <a:pt x="167333" y="183227"/>
                </a:lnTo>
                <a:lnTo>
                  <a:pt x="202968" y="160248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Annotation207"/>
          <p:cNvSpPr/>
          <p:nvPr/>
        </p:nvSpPr>
        <p:spPr>
          <a:xfrm>
            <a:off x="2625814" y="4527351"/>
            <a:ext cx="105595" cy="164255"/>
          </a:xfrm>
          <a:custGeom>
            <a:avLst/>
            <a:gdLst/>
            <a:ahLst/>
            <a:cxnLst/>
            <a:rect l="0" t="0" r="0" b="0"/>
            <a:pathLst>
              <a:path w="105595" h="164255">
                <a:moveTo>
                  <a:pt x="26303" y="0"/>
                </a:moveTo>
                <a:lnTo>
                  <a:pt x="26303" y="9481"/>
                </a:lnTo>
                <a:lnTo>
                  <a:pt x="27295" y="13266"/>
                </a:lnTo>
                <a:lnTo>
                  <a:pt x="28949" y="16782"/>
                </a:lnTo>
                <a:lnTo>
                  <a:pt x="31043" y="20118"/>
                </a:lnTo>
                <a:lnTo>
                  <a:pt x="32440" y="25318"/>
                </a:lnTo>
                <a:lnTo>
                  <a:pt x="33371" y="31761"/>
                </a:lnTo>
                <a:lnTo>
                  <a:pt x="33991" y="39034"/>
                </a:lnTo>
                <a:lnTo>
                  <a:pt x="33413" y="46859"/>
                </a:lnTo>
                <a:lnTo>
                  <a:pt x="32035" y="55052"/>
                </a:lnTo>
                <a:lnTo>
                  <a:pt x="30124" y="63490"/>
                </a:lnTo>
                <a:lnTo>
                  <a:pt x="28851" y="72093"/>
                </a:lnTo>
                <a:lnTo>
                  <a:pt x="28002" y="80804"/>
                </a:lnTo>
                <a:lnTo>
                  <a:pt x="27435" y="89589"/>
                </a:lnTo>
                <a:lnTo>
                  <a:pt x="27058" y="98421"/>
                </a:lnTo>
                <a:lnTo>
                  <a:pt x="26638" y="116173"/>
                </a:lnTo>
                <a:lnTo>
                  <a:pt x="26402" y="138160"/>
                </a:lnTo>
                <a:lnTo>
                  <a:pt x="25377" y="143701"/>
                </a:lnTo>
                <a:lnTo>
                  <a:pt x="23701" y="148386"/>
                </a:lnTo>
                <a:lnTo>
                  <a:pt x="21592" y="152502"/>
                </a:lnTo>
                <a:lnTo>
                  <a:pt x="20186" y="156239"/>
                </a:lnTo>
                <a:lnTo>
                  <a:pt x="19248" y="159722"/>
                </a:lnTo>
                <a:lnTo>
                  <a:pt x="18623" y="163036"/>
                </a:lnTo>
                <a:lnTo>
                  <a:pt x="17214" y="164254"/>
                </a:lnTo>
                <a:lnTo>
                  <a:pt x="15283" y="164073"/>
                </a:lnTo>
                <a:lnTo>
                  <a:pt x="13003" y="162960"/>
                </a:lnTo>
                <a:lnTo>
                  <a:pt x="10491" y="161226"/>
                </a:lnTo>
                <a:lnTo>
                  <a:pt x="7824" y="159078"/>
                </a:lnTo>
                <a:lnTo>
                  <a:pt x="5054" y="156653"/>
                </a:lnTo>
                <a:lnTo>
                  <a:pt x="3207" y="153054"/>
                </a:lnTo>
                <a:lnTo>
                  <a:pt x="1976" y="148668"/>
                </a:lnTo>
                <a:lnTo>
                  <a:pt x="1155" y="143761"/>
                </a:lnTo>
                <a:lnTo>
                  <a:pt x="608" y="137512"/>
                </a:lnTo>
                <a:lnTo>
                  <a:pt x="243" y="130370"/>
                </a:lnTo>
                <a:lnTo>
                  <a:pt x="0" y="122633"/>
                </a:lnTo>
                <a:lnTo>
                  <a:pt x="831" y="114497"/>
                </a:lnTo>
                <a:lnTo>
                  <a:pt x="2376" y="106097"/>
                </a:lnTo>
                <a:lnTo>
                  <a:pt x="4399" y="97521"/>
                </a:lnTo>
                <a:lnTo>
                  <a:pt x="7731" y="88826"/>
                </a:lnTo>
                <a:lnTo>
                  <a:pt x="11937" y="80053"/>
                </a:lnTo>
                <a:lnTo>
                  <a:pt x="16726" y="71228"/>
                </a:lnTo>
                <a:lnTo>
                  <a:pt x="21903" y="63361"/>
                </a:lnTo>
                <a:lnTo>
                  <a:pt x="27338" y="56132"/>
                </a:lnTo>
                <a:lnTo>
                  <a:pt x="32946" y="49327"/>
                </a:lnTo>
                <a:lnTo>
                  <a:pt x="39662" y="43799"/>
                </a:lnTo>
                <a:lnTo>
                  <a:pt x="47115" y="39121"/>
                </a:lnTo>
                <a:lnTo>
                  <a:pt x="55061" y="35011"/>
                </a:lnTo>
                <a:lnTo>
                  <a:pt x="62342" y="32270"/>
                </a:lnTo>
                <a:lnTo>
                  <a:pt x="69181" y="30443"/>
                </a:lnTo>
                <a:lnTo>
                  <a:pt x="75724" y="29226"/>
                </a:lnTo>
                <a:lnTo>
                  <a:pt x="82071" y="29405"/>
                </a:lnTo>
                <a:lnTo>
                  <a:pt x="88286" y="30518"/>
                </a:lnTo>
                <a:lnTo>
                  <a:pt x="94414" y="32252"/>
                </a:lnTo>
                <a:lnTo>
                  <a:pt x="98500" y="35392"/>
                </a:lnTo>
                <a:lnTo>
                  <a:pt x="101223" y="39470"/>
                </a:lnTo>
                <a:lnTo>
                  <a:pt x="103039" y="44173"/>
                </a:lnTo>
                <a:lnTo>
                  <a:pt x="104249" y="49293"/>
                </a:lnTo>
                <a:lnTo>
                  <a:pt x="105056" y="54690"/>
                </a:lnTo>
                <a:lnTo>
                  <a:pt x="105594" y="60272"/>
                </a:lnTo>
                <a:lnTo>
                  <a:pt x="104961" y="65979"/>
                </a:lnTo>
                <a:lnTo>
                  <a:pt x="103546" y="71767"/>
                </a:lnTo>
                <a:lnTo>
                  <a:pt x="101611" y="77611"/>
                </a:lnTo>
                <a:lnTo>
                  <a:pt x="97344" y="83490"/>
                </a:lnTo>
                <a:lnTo>
                  <a:pt x="91524" y="89395"/>
                </a:lnTo>
                <a:lnTo>
                  <a:pt x="84666" y="95315"/>
                </a:lnTo>
                <a:lnTo>
                  <a:pt x="78110" y="101247"/>
                </a:lnTo>
                <a:lnTo>
                  <a:pt x="65534" y="113129"/>
                </a:lnTo>
                <a:lnTo>
                  <a:pt x="58410" y="118084"/>
                </a:lnTo>
                <a:lnTo>
                  <a:pt x="50684" y="122379"/>
                </a:lnTo>
                <a:lnTo>
                  <a:pt x="42557" y="126234"/>
                </a:lnTo>
                <a:lnTo>
                  <a:pt x="36147" y="128805"/>
                </a:lnTo>
                <a:lnTo>
                  <a:pt x="30881" y="130519"/>
                </a:lnTo>
                <a:lnTo>
                  <a:pt x="26378" y="131661"/>
                </a:lnTo>
                <a:lnTo>
                  <a:pt x="22384" y="131431"/>
                </a:lnTo>
                <a:lnTo>
                  <a:pt x="18730" y="130285"/>
                </a:lnTo>
                <a:lnTo>
                  <a:pt x="8444" y="125016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Annotation208"/>
          <p:cNvSpPr/>
          <p:nvPr/>
        </p:nvSpPr>
        <p:spPr>
          <a:xfrm>
            <a:off x="2812851" y="4447041"/>
            <a:ext cx="195776" cy="211047"/>
          </a:xfrm>
          <a:custGeom>
            <a:avLst/>
            <a:gdLst/>
            <a:ahLst/>
            <a:cxnLst/>
            <a:rect l="0" t="0" r="0" b="0"/>
            <a:pathLst>
              <a:path w="195776" h="211047">
                <a:moveTo>
                  <a:pt x="0" y="17802"/>
                </a:moveTo>
                <a:lnTo>
                  <a:pt x="8920" y="8883"/>
                </a:lnTo>
                <a:lnTo>
                  <a:pt x="8927" y="13617"/>
                </a:lnTo>
                <a:lnTo>
                  <a:pt x="9920" y="16996"/>
                </a:lnTo>
                <a:lnTo>
                  <a:pt x="11575" y="21234"/>
                </a:lnTo>
                <a:lnTo>
                  <a:pt x="13670" y="26043"/>
                </a:lnTo>
                <a:lnTo>
                  <a:pt x="15067" y="32226"/>
                </a:lnTo>
                <a:lnTo>
                  <a:pt x="15997" y="39324"/>
                </a:lnTo>
                <a:lnTo>
                  <a:pt x="16618" y="47033"/>
                </a:lnTo>
                <a:lnTo>
                  <a:pt x="18024" y="56141"/>
                </a:lnTo>
                <a:lnTo>
                  <a:pt x="19954" y="66182"/>
                </a:lnTo>
                <a:lnTo>
                  <a:pt x="22232" y="76844"/>
                </a:lnTo>
                <a:lnTo>
                  <a:pt x="23751" y="87922"/>
                </a:lnTo>
                <a:lnTo>
                  <a:pt x="24764" y="99275"/>
                </a:lnTo>
                <a:lnTo>
                  <a:pt x="25439" y="110813"/>
                </a:lnTo>
                <a:lnTo>
                  <a:pt x="26881" y="121481"/>
                </a:lnTo>
                <a:lnTo>
                  <a:pt x="28836" y="131571"/>
                </a:lnTo>
                <a:lnTo>
                  <a:pt x="31130" y="141273"/>
                </a:lnTo>
                <a:lnTo>
                  <a:pt x="32660" y="150718"/>
                </a:lnTo>
                <a:lnTo>
                  <a:pt x="33680" y="159991"/>
                </a:lnTo>
                <a:lnTo>
                  <a:pt x="34360" y="169150"/>
                </a:lnTo>
                <a:lnTo>
                  <a:pt x="35805" y="176247"/>
                </a:lnTo>
                <a:lnTo>
                  <a:pt x="37761" y="181971"/>
                </a:lnTo>
                <a:lnTo>
                  <a:pt x="40057" y="186780"/>
                </a:lnTo>
                <a:lnTo>
                  <a:pt x="41587" y="191970"/>
                </a:lnTo>
                <a:lnTo>
                  <a:pt x="42608" y="197414"/>
                </a:lnTo>
                <a:lnTo>
                  <a:pt x="43288" y="203027"/>
                </a:lnTo>
                <a:lnTo>
                  <a:pt x="44734" y="206770"/>
                </a:lnTo>
                <a:lnTo>
                  <a:pt x="46690" y="209265"/>
                </a:lnTo>
                <a:lnTo>
                  <a:pt x="48986" y="210929"/>
                </a:lnTo>
                <a:lnTo>
                  <a:pt x="51509" y="211046"/>
                </a:lnTo>
                <a:lnTo>
                  <a:pt x="54183" y="210132"/>
                </a:lnTo>
                <a:lnTo>
                  <a:pt x="56958" y="208529"/>
                </a:lnTo>
                <a:lnTo>
                  <a:pt x="65333" y="204104"/>
                </a:lnTo>
                <a:lnTo>
                  <a:pt x="70345" y="201535"/>
                </a:lnTo>
                <a:lnTo>
                  <a:pt x="74678" y="197838"/>
                </a:lnTo>
                <a:lnTo>
                  <a:pt x="78559" y="193389"/>
                </a:lnTo>
                <a:lnTo>
                  <a:pt x="82138" y="188438"/>
                </a:lnTo>
                <a:lnTo>
                  <a:pt x="87501" y="183153"/>
                </a:lnTo>
                <a:lnTo>
                  <a:pt x="94053" y="177645"/>
                </a:lnTo>
                <a:lnTo>
                  <a:pt x="101397" y="171989"/>
                </a:lnTo>
                <a:lnTo>
                  <a:pt x="108278" y="166234"/>
                </a:lnTo>
                <a:lnTo>
                  <a:pt x="114849" y="160414"/>
                </a:lnTo>
                <a:lnTo>
                  <a:pt x="127443" y="148654"/>
                </a:lnTo>
                <a:lnTo>
                  <a:pt x="151697" y="124936"/>
                </a:lnTo>
                <a:lnTo>
                  <a:pt x="157686" y="118990"/>
                </a:lnTo>
                <a:lnTo>
                  <a:pt x="163663" y="112050"/>
                </a:lnTo>
                <a:lnTo>
                  <a:pt x="169632" y="104447"/>
                </a:lnTo>
                <a:lnTo>
                  <a:pt x="175596" y="96401"/>
                </a:lnTo>
                <a:lnTo>
                  <a:pt x="180564" y="89053"/>
                </a:lnTo>
                <a:lnTo>
                  <a:pt x="184868" y="82170"/>
                </a:lnTo>
                <a:lnTo>
                  <a:pt x="188730" y="75597"/>
                </a:lnTo>
                <a:lnTo>
                  <a:pt x="191305" y="70223"/>
                </a:lnTo>
                <a:lnTo>
                  <a:pt x="193021" y="65648"/>
                </a:lnTo>
                <a:lnTo>
                  <a:pt x="194165" y="61606"/>
                </a:lnTo>
                <a:lnTo>
                  <a:pt x="194928" y="56927"/>
                </a:lnTo>
                <a:lnTo>
                  <a:pt x="195436" y="51823"/>
                </a:lnTo>
                <a:lnTo>
                  <a:pt x="195775" y="46436"/>
                </a:lnTo>
                <a:lnTo>
                  <a:pt x="195009" y="41852"/>
                </a:lnTo>
                <a:lnTo>
                  <a:pt x="193506" y="37805"/>
                </a:lnTo>
                <a:lnTo>
                  <a:pt x="189191" y="29669"/>
                </a:lnTo>
                <a:lnTo>
                  <a:pt x="183965" y="19438"/>
                </a:lnTo>
                <a:lnTo>
                  <a:pt x="182175" y="14925"/>
                </a:lnTo>
                <a:lnTo>
                  <a:pt x="180981" y="10923"/>
                </a:lnTo>
                <a:lnTo>
                  <a:pt x="178606" y="0"/>
                </a:lnTo>
                <a:lnTo>
                  <a:pt x="178594" y="17802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Annotation209"/>
          <p:cNvSpPr/>
          <p:nvPr/>
        </p:nvSpPr>
        <p:spPr>
          <a:xfrm>
            <a:off x="6163806" y="4411265"/>
            <a:ext cx="167344" cy="132902"/>
          </a:xfrm>
          <a:custGeom>
            <a:avLst/>
            <a:gdLst/>
            <a:ahLst/>
            <a:cxnLst/>
            <a:rect l="0" t="0" r="0" b="0"/>
            <a:pathLst>
              <a:path w="167344" h="132902">
                <a:moveTo>
                  <a:pt x="167343" y="0"/>
                </a:moveTo>
                <a:lnTo>
                  <a:pt x="167343" y="8930"/>
                </a:lnTo>
                <a:lnTo>
                  <a:pt x="162602" y="4190"/>
                </a:lnTo>
                <a:lnTo>
                  <a:pt x="160214" y="2793"/>
                </a:lnTo>
                <a:lnTo>
                  <a:pt x="157630" y="1863"/>
                </a:lnTo>
                <a:lnTo>
                  <a:pt x="154914" y="1242"/>
                </a:lnTo>
                <a:lnTo>
                  <a:pt x="151119" y="828"/>
                </a:lnTo>
                <a:lnTo>
                  <a:pt x="146605" y="552"/>
                </a:lnTo>
                <a:lnTo>
                  <a:pt x="141611" y="368"/>
                </a:lnTo>
                <a:lnTo>
                  <a:pt x="136298" y="1238"/>
                </a:lnTo>
                <a:lnTo>
                  <a:pt x="130771" y="2810"/>
                </a:lnTo>
                <a:lnTo>
                  <a:pt x="125103" y="4850"/>
                </a:lnTo>
                <a:lnTo>
                  <a:pt x="118347" y="6210"/>
                </a:lnTo>
                <a:lnTo>
                  <a:pt x="110866" y="7117"/>
                </a:lnTo>
                <a:lnTo>
                  <a:pt x="102903" y="7721"/>
                </a:lnTo>
                <a:lnTo>
                  <a:pt x="95610" y="9116"/>
                </a:lnTo>
                <a:lnTo>
                  <a:pt x="88763" y="11039"/>
                </a:lnTo>
                <a:lnTo>
                  <a:pt x="58776" y="21253"/>
                </a:lnTo>
                <a:lnTo>
                  <a:pt x="51308" y="25083"/>
                </a:lnTo>
                <a:lnTo>
                  <a:pt x="44346" y="29621"/>
                </a:lnTo>
                <a:lnTo>
                  <a:pt x="37720" y="34630"/>
                </a:lnTo>
                <a:lnTo>
                  <a:pt x="31318" y="39954"/>
                </a:lnTo>
                <a:lnTo>
                  <a:pt x="25066" y="45487"/>
                </a:lnTo>
                <a:lnTo>
                  <a:pt x="18913" y="51161"/>
                </a:lnTo>
                <a:lnTo>
                  <a:pt x="13820" y="56928"/>
                </a:lnTo>
                <a:lnTo>
                  <a:pt x="9432" y="62757"/>
                </a:lnTo>
                <a:lnTo>
                  <a:pt x="5514" y="68627"/>
                </a:lnTo>
                <a:lnTo>
                  <a:pt x="2902" y="74525"/>
                </a:lnTo>
                <a:lnTo>
                  <a:pt x="1161" y="80441"/>
                </a:lnTo>
                <a:lnTo>
                  <a:pt x="0" y="86370"/>
                </a:lnTo>
                <a:lnTo>
                  <a:pt x="219" y="92307"/>
                </a:lnTo>
                <a:lnTo>
                  <a:pt x="1357" y="98249"/>
                </a:lnTo>
                <a:lnTo>
                  <a:pt x="3107" y="104195"/>
                </a:lnTo>
                <a:lnTo>
                  <a:pt x="6258" y="110143"/>
                </a:lnTo>
                <a:lnTo>
                  <a:pt x="10344" y="116093"/>
                </a:lnTo>
                <a:lnTo>
                  <a:pt x="15052" y="122044"/>
                </a:lnTo>
                <a:lnTo>
                  <a:pt x="21167" y="126011"/>
                </a:lnTo>
                <a:lnTo>
                  <a:pt x="28220" y="128656"/>
                </a:lnTo>
                <a:lnTo>
                  <a:pt x="35899" y="130419"/>
                </a:lnTo>
                <a:lnTo>
                  <a:pt x="45979" y="131595"/>
                </a:lnTo>
                <a:lnTo>
                  <a:pt x="57660" y="132379"/>
                </a:lnTo>
                <a:lnTo>
                  <a:pt x="70409" y="132901"/>
                </a:lnTo>
                <a:lnTo>
                  <a:pt x="82876" y="132257"/>
                </a:lnTo>
                <a:lnTo>
                  <a:pt x="95157" y="130836"/>
                </a:lnTo>
                <a:lnTo>
                  <a:pt x="107313" y="128895"/>
                </a:lnTo>
                <a:lnTo>
                  <a:pt x="119385" y="126610"/>
                </a:lnTo>
                <a:lnTo>
                  <a:pt x="167343" y="116086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Annotation210"/>
          <p:cNvSpPr/>
          <p:nvPr/>
        </p:nvSpPr>
        <p:spPr>
          <a:xfrm>
            <a:off x="6510983" y="4402336"/>
            <a:ext cx="15279" cy="190129"/>
          </a:xfrm>
          <a:custGeom>
            <a:avLst/>
            <a:gdLst/>
            <a:ahLst/>
            <a:cxnLst/>
            <a:rect l="0" t="0" r="0" b="0"/>
            <a:pathLst>
              <a:path w="15279" h="190129">
                <a:moveTo>
                  <a:pt x="7689" y="0"/>
                </a:moveTo>
                <a:lnTo>
                  <a:pt x="7689" y="4740"/>
                </a:lnTo>
                <a:lnTo>
                  <a:pt x="6697" y="7129"/>
                </a:lnTo>
                <a:lnTo>
                  <a:pt x="5043" y="9713"/>
                </a:lnTo>
                <a:lnTo>
                  <a:pt x="2949" y="12428"/>
                </a:lnTo>
                <a:lnTo>
                  <a:pt x="1551" y="17216"/>
                </a:lnTo>
                <a:lnTo>
                  <a:pt x="621" y="23383"/>
                </a:lnTo>
                <a:lnTo>
                  <a:pt x="0" y="30471"/>
                </a:lnTo>
                <a:lnTo>
                  <a:pt x="579" y="39166"/>
                </a:lnTo>
                <a:lnTo>
                  <a:pt x="1957" y="48931"/>
                </a:lnTo>
                <a:lnTo>
                  <a:pt x="3867" y="59410"/>
                </a:lnTo>
                <a:lnTo>
                  <a:pt x="5142" y="70364"/>
                </a:lnTo>
                <a:lnTo>
                  <a:pt x="5991" y="81636"/>
                </a:lnTo>
                <a:lnTo>
                  <a:pt x="6556" y="93119"/>
                </a:lnTo>
                <a:lnTo>
                  <a:pt x="7926" y="103751"/>
                </a:lnTo>
                <a:lnTo>
                  <a:pt x="9831" y="113816"/>
                </a:lnTo>
                <a:lnTo>
                  <a:pt x="12093" y="123502"/>
                </a:lnTo>
                <a:lnTo>
                  <a:pt x="13602" y="132936"/>
                </a:lnTo>
                <a:lnTo>
                  <a:pt x="14607" y="142202"/>
                </a:lnTo>
                <a:lnTo>
                  <a:pt x="15278" y="151356"/>
                </a:lnTo>
                <a:lnTo>
                  <a:pt x="14733" y="159443"/>
                </a:lnTo>
                <a:lnTo>
                  <a:pt x="13376" y="166818"/>
                </a:lnTo>
                <a:lnTo>
                  <a:pt x="11481" y="173720"/>
                </a:lnTo>
                <a:lnTo>
                  <a:pt x="10216" y="179313"/>
                </a:lnTo>
                <a:lnTo>
                  <a:pt x="9374" y="184034"/>
                </a:lnTo>
                <a:lnTo>
                  <a:pt x="8812" y="188174"/>
                </a:lnTo>
                <a:lnTo>
                  <a:pt x="8437" y="189941"/>
                </a:lnTo>
                <a:lnTo>
                  <a:pt x="8188" y="190128"/>
                </a:lnTo>
                <a:lnTo>
                  <a:pt x="7911" y="187688"/>
                </a:lnTo>
                <a:lnTo>
                  <a:pt x="7836" y="185649"/>
                </a:lnTo>
                <a:lnTo>
                  <a:pt x="7689" y="178593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Annotation211"/>
          <p:cNvSpPr/>
          <p:nvPr/>
        </p:nvSpPr>
        <p:spPr>
          <a:xfrm>
            <a:off x="6482954" y="4420605"/>
            <a:ext cx="174908" cy="109444"/>
          </a:xfrm>
          <a:custGeom>
            <a:avLst/>
            <a:gdLst/>
            <a:ahLst/>
            <a:cxnLst/>
            <a:rect l="0" t="0" r="0" b="0"/>
            <a:pathLst>
              <a:path w="174908" h="109444">
                <a:moveTo>
                  <a:pt x="35718" y="26379"/>
                </a:moveTo>
                <a:lnTo>
                  <a:pt x="48147" y="13951"/>
                </a:lnTo>
                <a:lnTo>
                  <a:pt x="52934" y="12140"/>
                </a:lnTo>
                <a:lnTo>
                  <a:pt x="59102" y="10933"/>
                </a:lnTo>
                <a:lnTo>
                  <a:pt x="66190" y="10129"/>
                </a:lnTo>
                <a:lnTo>
                  <a:pt x="73892" y="8600"/>
                </a:lnTo>
                <a:lnTo>
                  <a:pt x="82003" y="6589"/>
                </a:lnTo>
                <a:lnTo>
                  <a:pt x="90387" y="4256"/>
                </a:lnTo>
                <a:lnTo>
                  <a:pt x="98954" y="2701"/>
                </a:lnTo>
                <a:lnTo>
                  <a:pt x="107641" y="1664"/>
                </a:lnTo>
                <a:lnTo>
                  <a:pt x="116409" y="973"/>
                </a:lnTo>
                <a:lnTo>
                  <a:pt x="125231" y="512"/>
                </a:lnTo>
                <a:lnTo>
                  <a:pt x="142970" y="0"/>
                </a:lnTo>
                <a:lnTo>
                  <a:pt x="150876" y="1848"/>
                </a:lnTo>
                <a:lnTo>
                  <a:pt x="158131" y="5063"/>
                </a:lnTo>
                <a:lnTo>
                  <a:pt x="164952" y="9192"/>
                </a:lnTo>
                <a:lnTo>
                  <a:pt x="169499" y="12937"/>
                </a:lnTo>
                <a:lnTo>
                  <a:pt x="172530" y="16425"/>
                </a:lnTo>
                <a:lnTo>
                  <a:pt x="174552" y="19743"/>
                </a:lnTo>
                <a:lnTo>
                  <a:pt x="174907" y="23940"/>
                </a:lnTo>
                <a:lnTo>
                  <a:pt x="174151" y="28721"/>
                </a:lnTo>
                <a:lnTo>
                  <a:pt x="172656" y="33894"/>
                </a:lnTo>
                <a:lnTo>
                  <a:pt x="168682" y="39327"/>
                </a:lnTo>
                <a:lnTo>
                  <a:pt x="163056" y="44933"/>
                </a:lnTo>
                <a:lnTo>
                  <a:pt x="156328" y="50655"/>
                </a:lnTo>
                <a:lnTo>
                  <a:pt x="138271" y="64950"/>
                </a:lnTo>
                <a:lnTo>
                  <a:pt x="127900" y="72928"/>
                </a:lnTo>
                <a:lnTo>
                  <a:pt x="116024" y="80233"/>
                </a:lnTo>
                <a:lnTo>
                  <a:pt x="103146" y="87087"/>
                </a:lnTo>
                <a:lnTo>
                  <a:pt x="89600" y="93640"/>
                </a:lnTo>
                <a:lnTo>
                  <a:pt x="76600" y="99001"/>
                </a:lnTo>
                <a:lnTo>
                  <a:pt x="63965" y="103567"/>
                </a:lnTo>
                <a:lnTo>
                  <a:pt x="51573" y="107603"/>
                </a:lnTo>
                <a:lnTo>
                  <a:pt x="41327" y="109302"/>
                </a:lnTo>
                <a:lnTo>
                  <a:pt x="32512" y="109443"/>
                </a:lnTo>
                <a:lnTo>
                  <a:pt x="24651" y="108544"/>
                </a:lnTo>
                <a:lnTo>
                  <a:pt x="18419" y="106952"/>
                </a:lnTo>
                <a:lnTo>
                  <a:pt x="13270" y="104900"/>
                </a:lnTo>
                <a:lnTo>
                  <a:pt x="0" y="97816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Annotation212"/>
          <p:cNvSpPr/>
          <p:nvPr/>
        </p:nvSpPr>
        <p:spPr>
          <a:xfrm>
            <a:off x="6741914" y="4375546"/>
            <a:ext cx="289764" cy="184089"/>
          </a:xfrm>
          <a:custGeom>
            <a:avLst/>
            <a:gdLst/>
            <a:ahLst/>
            <a:cxnLst/>
            <a:rect l="0" t="0" r="0" b="0"/>
            <a:pathLst>
              <a:path w="289764" h="184089">
                <a:moveTo>
                  <a:pt x="0" y="53579"/>
                </a:moveTo>
                <a:lnTo>
                  <a:pt x="0" y="134551"/>
                </a:lnTo>
                <a:lnTo>
                  <a:pt x="992" y="142287"/>
                </a:lnTo>
                <a:lnTo>
                  <a:pt x="2646" y="149429"/>
                </a:lnTo>
                <a:lnTo>
                  <a:pt x="4741" y="156174"/>
                </a:lnTo>
                <a:lnTo>
                  <a:pt x="9113" y="162655"/>
                </a:lnTo>
                <a:lnTo>
                  <a:pt x="15006" y="168960"/>
                </a:lnTo>
                <a:lnTo>
                  <a:pt x="21910" y="175148"/>
                </a:lnTo>
                <a:lnTo>
                  <a:pt x="29490" y="179274"/>
                </a:lnTo>
                <a:lnTo>
                  <a:pt x="37519" y="182024"/>
                </a:lnTo>
                <a:lnTo>
                  <a:pt x="45848" y="183858"/>
                </a:lnTo>
                <a:lnTo>
                  <a:pt x="55371" y="184088"/>
                </a:lnTo>
                <a:lnTo>
                  <a:pt x="65688" y="183249"/>
                </a:lnTo>
                <a:lnTo>
                  <a:pt x="76534" y="181698"/>
                </a:lnTo>
                <a:lnTo>
                  <a:pt x="88726" y="178679"/>
                </a:lnTo>
                <a:lnTo>
                  <a:pt x="101815" y="174682"/>
                </a:lnTo>
                <a:lnTo>
                  <a:pt x="115502" y="170033"/>
                </a:lnTo>
                <a:lnTo>
                  <a:pt x="130580" y="163957"/>
                </a:lnTo>
                <a:lnTo>
                  <a:pt x="146585" y="156930"/>
                </a:lnTo>
                <a:lnTo>
                  <a:pt x="163208" y="149269"/>
                </a:lnTo>
                <a:lnTo>
                  <a:pt x="178259" y="141185"/>
                </a:lnTo>
                <a:lnTo>
                  <a:pt x="192261" y="132819"/>
                </a:lnTo>
                <a:lnTo>
                  <a:pt x="205564" y="124265"/>
                </a:lnTo>
                <a:lnTo>
                  <a:pt x="218403" y="115586"/>
                </a:lnTo>
                <a:lnTo>
                  <a:pt x="274811" y="76113"/>
                </a:lnTo>
                <a:lnTo>
                  <a:pt x="281435" y="68601"/>
                </a:lnTo>
                <a:lnTo>
                  <a:pt x="285849" y="60617"/>
                </a:lnTo>
                <a:lnTo>
                  <a:pt x="288793" y="52318"/>
                </a:lnTo>
                <a:lnTo>
                  <a:pt x="289763" y="45793"/>
                </a:lnTo>
                <a:lnTo>
                  <a:pt x="289418" y="40451"/>
                </a:lnTo>
                <a:lnTo>
                  <a:pt x="288196" y="35897"/>
                </a:lnTo>
                <a:lnTo>
                  <a:pt x="284404" y="30877"/>
                </a:lnTo>
                <a:lnTo>
                  <a:pt x="278899" y="25546"/>
                </a:lnTo>
                <a:lnTo>
                  <a:pt x="272254" y="20007"/>
                </a:lnTo>
                <a:lnTo>
                  <a:pt x="263854" y="15323"/>
                </a:lnTo>
                <a:lnTo>
                  <a:pt x="254285" y="11208"/>
                </a:lnTo>
                <a:lnTo>
                  <a:pt x="223242" y="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Annotation213"/>
          <p:cNvSpPr/>
          <p:nvPr/>
        </p:nvSpPr>
        <p:spPr>
          <a:xfrm>
            <a:off x="3411331" y="4277320"/>
            <a:ext cx="115897" cy="221374"/>
          </a:xfrm>
          <a:custGeom>
            <a:avLst/>
            <a:gdLst/>
            <a:ahLst/>
            <a:cxnLst/>
            <a:rect l="0" t="0" r="0" b="0"/>
            <a:pathLst>
              <a:path w="115897" h="221374">
                <a:moveTo>
                  <a:pt x="115896" y="8930"/>
                </a:moveTo>
                <a:lnTo>
                  <a:pt x="108207" y="8930"/>
                </a:lnTo>
                <a:lnTo>
                  <a:pt x="107793" y="7937"/>
                </a:lnTo>
                <a:lnTo>
                  <a:pt x="107075" y="1242"/>
                </a:lnTo>
                <a:lnTo>
                  <a:pt x="106966" y="3"/>
                </a:lnTo>
                <a:lnTo>
                  <a:pt x="106966" y="0"/>
                </a:lnTo>
                <a:lnTo>
                  <a:pt x="102225" y="0"/>
                </a:lnTo>
                <a:lnTo>
                  <a:pt x="99837" y="993"/>
                </a:lnTo>
                <a:lnTo>
                  <a:pt x="97252" y="2645"/>
                </a:lnTo>
                <a:lnTo>
                  <a:pt x="94537" y="4740"/>
                </a:lnTo>
                <a:lnTo>
                  <a:pt x="90742" y="7129"/>
                </a:lnTo>
                <a:lnTo>
                  <a:pt x="86228" y="9714"/>
                </a:lnTo>
                <a:lnTo>
                  <a:pt x="81234" y="12429"/>
                </a:lnTo>
                <a:lnTo>
                  <a:pt x="75921" y="16223"/>
                </a:lnTo>
                <a:lnTo>
                  <a:pt x="70394" y="20738"/>
                </a:lnTo>
                <a:lnTo>
                  <a:pt x="64725" y="25732"/>
                </a:lnTo>
                <a:lnTo>
                  <a:pt x="58962" y="30053"/>
                </a:lnTo>
                <a:lnTo>
                  <a:pt x="53135" y="33926"/>
                </a:lnTo>
                <a:lnTo>
                  <a:pt x="47266" y="37500"/>
                </a:lnTo>
                <a:lnTo>
                  <a:pt x="42361" y="40875"/>
                </a:lnTo>
                <a:lnTo>
                  <a:pt x="38099" y="44117"/>
                </a:lnTo>
                <a:lnTo>
                  <a:pt x="34266" y="47271"/>
                </a:lnTo>
                <a:lnTo>
                  <a:pt x="29725" y="50365"/>
                </a:lnTo>
                <a:lnTo>
                  <a:pt x="24715" y="53421"/>
                </a:lnTo>
                <a:lnTo>
                  <a:pt x="19389" y="56450"/>
                </a:lnTo>
                <a:lnTo>
                  <a:pt x="14847" y="59462"/>
                </a:lnTo>
                <a:lnTo>
                  <a:pt x="10826" y="62462"/>
                </a:lnTo>
                <a:lnTo>
                  <a:pt x="455" y="70912"/>
                </a:lnTo>
                <a:lnTo>
                  <a:pt x="0" y="76022"/>
                </a:lnTo>
                <a:lnTo>
                  <a:pt x="929" y="77471"/>
                </a:lnTo>
                <a:lnTo>
                  <a:pt x="2540" y="78436"/>
                </a:lnTo>
                <a:lnTo>
                  <a:pt x="4606" y="79080"/>
                </a:lnTo>
                <a:lnTo>
                  <a:pt x="6976" y="80501"/>
                </a:lnTo>
                <a:lnTo>
                  <a:pt x="9548" y="82441"/>
                </a:lnTo>
                <a:lnTo>
                  <a:pt x="12255" y="84726"/>
                </a:lnTo>
                <a:lnTo>
                  <a:pt x="16044" y="88234"/>
                </a:lnTo>
                <a:lnTo>
                  <a:pt x="25545" y="97423"/>
                </a:lnTo>
                <a:lnTo>
                  <a:pt x="30857" y="101660"/>
                </a:lnTo>
                <a:lnTo>
                  <a:pt x="36383" y="105476"/>
                </a:lnTo>
                <a:lnTo>
                  <a:pt x="42052" y="109013"/>
                </a:lnTo>
                <a:lnTo>
                  <a:pt x="47815" y="113355"/>
                </a:lnTo>
                <a:lnTo>
                  <a:pt x="53641" y="118235"/>
                </a:lnTo>
                <a:lnTo>
                  <a:pt x="59510" y="123471"/>
                </a:lnTo>
                <a:lnTo>
                  <a:pt x="65406" y="127955"/>
                </a:lnTo>
                <a:lnTo>
                  <a:pt x="71322" y="131936"/>
                </a:lnTo>
                <a:lnTo>
                  <a:pt x="77250" y="135582"/>
                </a:lnTo>
                <a:lnTo>
                  <a:pt x="83187" y="139006"/>
                </a:lnTo>
                <a:lnTo>
                  <a:pt x="95074" y="145455"/>
                </a:lnTo>
                <a:lnTo>
                  <a:pt x="100030" y="148564"/>
                </a:lnTo>
                <a:lnTo>
                  <a:pt x="104326" y="151629"/>
                </a:lnTo>
                <a:lnTo>
                  <a:pt x="113610" y="158936"/>
                </a:lnTo>
                <a:lnTo>
                  <a:pt x="114372" y="160528"/>
                </a:lnTo>
                <a:lnTo>
                  <a:pt x="115218" y="164942"/>
                </a:lnTo>
                <a:lnTo>
                  <a:pt x="114451" y="166516"/>
                </a:lnTo>
                <a:lnTo>
                  <a:pt x="112948" y="167566"/>
                </a:lnTo>
                <a:lnTo>
                  <a:pt x="110954" y="168265"/>
                </a:lnTo>
                <a:lnTo>
                  <a:pt x="108632" y="168731"/>
                </a:lnTo>
                <a:lnTo>
                  <a:pt x="106093" y="169042"/>
                </a:lnTo>
                <a:lnTo>
                  <a:pt x="103407" y="169249"/>
                </a:lnTo>
                <a:lnTo>
                  <a:pt x="99633" y="170380"/>
                </a:lnTo>
                <a:lnTo>
                  <a:pt x="95131" y="172126"/>
                </a:lnTo>
                <a:lnTo>
                  <a:pt x="90147" y="174282"/>
                </a:lnTo>
                <a:lnTo>
                  <a:pt x="79316" y="179323"/>
                </a:lnTo>
                <a:lnTo>
                  <a:pt x="73650" y="182057"/>
                </a:lnTo>
                <a:lnTo>
                  <a:pt x="67888" y="185863"/>
                </a:lnTo>
                <a:lnTo>
                  <a:pt x="62062" y="190385"/>
                </a:lnTo>
                <a:lnTo>
                  <a:pt x="56195" y="195385"/>
                </a:lnTo>
                <a:lnTo>
                  <a:pt x="50298" y="199710"/>
                </a:lnTo>
                <a:lnTo>
                  <a:pt x="44382" y="203586"/>
                </a:lnTo>
                <a:lnTo>
                  <a:pt x="38455" y="207161"/>
                </a:lnTo>
                <a:lnTo>
                  <a:pt x="32518" y="210537"/>
                </a:lnTo>
                <a:lnTo>
                  <a:pt x="12263" y="221373"/>
                </a:lnTo>
                <a:lnTo>
                  <a:pt x="11088" y="221004"/>
                </a:lnTo>
                <a:lnTo>
                  <a:pt x="10305" y="219766"/>
                </a:lnTo>
                <a:lnTo>
                  <a:pt x="8739" y="214313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Annotation214"/>
          <p:cNvSpPr/>
          <p:nvPr/>
        </p:nvSpPr>
        <p:spPr>
          <a:xfrm>
            <a:off x="3487538" y="4205882"/>
            <a:ext cx="57549" cy="285751"/>
          </a:xfrm>
          <a:custGeom>
            <a:avLst/>
            <a:gdLst/>
            <a:ahLst/>
            <a:cxnLst/>
            <a:rect l="0" t="0" r="0" b="0"/>
            <a:pathLst>
              <a:path w="57549" h="285751">
                <a:moveTo>
                  <a:pt x="57548" y="0"/>
                </a:moveTo>
                <a:lnTo>
                  <a:pt x="52808" y="4741"/>
                </a:lnTo>
                <a:lnTo>
                  <a:pt x="50419" y="8122"/>
                </a:lnTo>
                <a:lnTo>
                  <a:pt x="47835" y="12360"/>
                </a:lnTo>
                <a:lnTo>
                  <a:pt x="45120" y="17170"/>
                </a:lnTo>
                <a:lnTo>
                  <a:pt x="42317" y="23353"/>
                </a:lnTo>
                <a:lnTo>
                  <a:pt x="39456" y="30452"/>
                </a:lnTo>
                <a:lnTo>
                  <a:pt x="36557" y="38161"/>
                </a:lnTo>
                <a:lnTo>
                  <a:pt x="33632" y="47268"/>
                </a:lnTo>
                <a:lnTo>
                  <a:pt x="30690" y="57310"/>
                </a:lnTo>
                <a:lnTo>
                  <a:pt x="27737" y="67972"/>
                </a:lnTo>
                <a:lnTo>
                  <a:pt x="24775" y="80042"/>
                </a:lnTo>
                <a:lnTo>
                  <a:pt x="18839" y="106681"/>
                </a:lnTo>
                <a:lnTo>
                  <a:pt x="12894" y="137703"/>
                </a:lnTo>
                <a:lnTo>
                  <a:pt x="9919" y="154310"/>
                </a:lnTo>
                <a:lnTo>
                  <a:pt x="6944" y="169350"/>
                </a:lnTo>
                <a:lnTo>
                  <a:pt x="992" y="196645"/>
                </a:lnTo>
                <a:lnTo>
                  <a:pt x="0" y="209479"/>
                </a:lnTo>
                <a:lnTo>
                  <a:pt x="331" y="222004"/>
                </a:lnTo>
                <a:lnTo>
                  <a:pt x="1544" y="234323"/>
                </a:lnTo>
                <a:lnTo>
                  <a:pt x="2353" y="244520"/>
                </a:lnTo>
                <a:lnTo>
                  <a:pt x="2892" y="253303"/>
                </a:lnTo>
                <a:lnTo>
                  <a:pt x="3251" y="261142"/>
                </a:lnTo>
                <a:lnTo>
                  <a:pt x="4483" y="267361"/>
                </a:lnTo>
                <a:lnTo>
                  <a:pt x="6296" y="272499"/>
                </a:lnTo>
                <a:lnTo>
                  <a:pt x="12900" y="28575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Annotation215"/>
          <p:cNvSpPr/>
          <p:nvPr/>
        </p:nvSpPr>
        <p:spPr>
          <a:xfrm>
            <a:off x="3690089" y="4259569"/>
            <a:ext cx="105029" cy="182054"/>
          </a:xfrm>
          <a:custGeom>
            <a:avLst/>
            <a:gdLst/>
            <a:ahLst/>
            <a:cxnLst/>
            <a:rect l="0" t="0" r="0" b="0"/>
            <a:pathLst>
              <a:path w="105029" h="182054">
                <a:moveTo>
                  <a:pt x="51450" y="8821"/>
                </a:moveTo>
                <a:lnTo>
                  <a:pt x="51450" y="0"/>
                </a:lnTo>
                <a:lnTo>
                  <a:pt x="39022" y="24759"/>
                </a:lnTo>
                <a:lnTo>
                  <a:pt x="36219" y="32345"/>
                </a:lnTo>
                <a:lnTo>
                  <a:pt x="33359" y="41371"/>
                </a:lnTo>
                <a:lnTo>
                  <a:pt x="30459" y="51357"/>
                </a:lnTo>
                <a:lnTo>
                  <a:pt x="26543" y="60991"/>
                </a:lnTo>
                <a:lnTo>
                  <a:pt x="21947" y="70391"/>
                </a:lnTo>
                <a:lnTo>
                  <a:pt x="16898" y="79633"/>
                </a:lnTo>
                <a:lnTo>
                  <a:pt x="12541" y="89764"/>
                </a:lnTo>
                <a:lnTo>
                  <a:pt x="8643" y="100486"/>
                </a:lnTo>
                <a:lnTo>
                  <a:pt x="5053" y="111603"/>
                </a:lnTo>
                <a:lnTo>
                  <a:pt x="2659" y="120998"/>
                </a:lnTo>
                <a:lnTo>
                  <a:pt x="1064" y="129246"/>
                </a:lnTo>
                <a:lnTo>
                  <a:pt x="0" y="136730"/>
                </a:lnTo>
                <a:lnTo>
                  <a:pt x="283" y="143703"/>
                </a:lnTo>
                <a:lnTo>
                  <a:pt x="1463" y="150336"/>
                </a:lnTo>
                <a:lnTo>
                  <a:pt x="3243" y="156743"/>
                </a:lnTo>
                <a:lnTo>
                  <a:pt x="6414" y="162006"/>
                </a:lnTo>
                <a:lnTo>
                  <a:pt x="10512" y="166507"/>
                </a:lnTo>
                <a:lnTo>
                  <a:pt x="15229" y="170500"/>
                </a:lnTo>
                <a:lnTo>
                  <a:pt x="20357" y="174154"/>
                </a:lnTo>
                <a:lnTo>
                  <a:pt x="25761" y="177582"/>
                </a:lnTo>
                <a:lnTo>
                  <a:pt x="31347" y="180860"/>
                </a:lnTo>
                <a:lnTo>
                  <a:pt x="37056" y="182053"/>
                </a:lnTo>
                <a:lnTo>
                  <a:pt x="42846" y="181856"/>
                </a:lnTo>
                <a:lnTo>
                  <a:pt x="48691" y="180732"/>
                </a:lnTo>
                <a:lnTo>
                  <a:pt x="55563" y="178991"/>
                </a:lnTo>
                <a:lnTo>
                  <a:pt x="63122" y="176839"/>
                </a:lnTo>
                <a:lnTo>
                  <a:pt x="71138" y="174411"/>
                </a:lnTo>
                <a:lnTo>
                  <a:pt x="78466" y="171800"/>
                </a:lnTo>
                <a:lnTo>
                  <a:pt x="85336" y="169068"/>
                </a:lnTo>
                <a:lnTo>
                  <a:pt x="105028" y="160626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Annotation216"/>
          <p:cNvSpPr/>
          <p:nvPr/>
        </p:nvSpPr>
        <p:spPr>
          <a:xfrm>
            <a:off x="3617764" y="4286250"/>
            <a:ext cx="248792" cy="53579"/>
          </a:xfrm>
          <a:custGeom>
            <a:avLst/>
            <a:gdLst/>
            <a:ahLst/>
            <a:cxnLst/>
            <a:rect l="0" t="0" r="0" b="0"/>
            <a:pathLst>
              <a:path w="248792" h="53579">
                <a:moveTo>
                  <a:pt x="7689" y="53578"/>
                </a:moveTo>
                <a:lnTo>
                  <a:pt x="0" y="45890"/>
                </a:lnTo>
                <a:lnTo>
                  <a:pt x="579" y="45476"/>
                </a:lnTo>
                <a:lnTo>
                  <a:pt x="3867" y="45016"/>
                </a:lnTo>
                <a:lnTo>
                  <a:pt x="6133" y="43902"/>
                </a:lnTo>
                <a:lnTo>
                  <a:pt x="8637" y="42166"/>
                </a:lnTo>
                <a:lnTo>
                  <a:pt x="11297" y="40017"/>
                </a:lnTo>
                <a:lnTo>
                  <a:pt x="15056" y="38584"/>
                </a:lnTo>
                <a:lnTo>
                  <a:pt x="19545" y="37629"/>
                </a:lnTo>
                <a:lnTo>
                  <a:pt x="24523" y="36992"/>
                </a:lnTo>
                <a:lnTo>
                  <a:pt x="30818" y="35575"/>
                </a:lnTo>
                <a:lnTo>
                  <a:pt x="37991" y="33639"/>
                </a:lnTo>
                <a:lnTo>
                  <a:pt x="45750" y="31355"/>
                </a:lnTo>
                <a:lnTo>
                  <a:pt x="54891" y="29833"/>
                </a:lnTo>
                <a:lnTo>
                  <a:pt x="64954" y="28818"/>
                </a:lnTo>
                <a:lnTo>
                  <a:pt x="75631" y="28142"/>
                </a:lnTo>
                <a:lnTo>
                  <a:pt x="87711" y="27691"/>
                </a:lnTo>
                <a:lnTo>
                  <a:pt x="114361" y="27190"/>
                </a:lnTo>
                <a:lnTo>
                  <a:pt x="127421" y="26064"/>
                </a:lnTo>
                <a:lnTo>
                  <a:pt x="140096" y="24321"/>
                </a:lnTo>
                <a:lnTo>
                  <a:pt x="152515" y="22167"/>
                </a:lnTo>
                <a:lnTo>
                  <a:pt x="164763" y="19739"/>
                </a:lnTo>
                <a:lnTo>
                  <a:pt x="188956" y="14395"/>
                </a:lnTo>
                <a:lnTo>
                  <a:pt x="248791" y="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Annotation217"/>
          <p:cNvSpPr/>
          <p:nvPr/>
        </p:nvSpPr>
        <p:spPr>
          <a:xfrm>
            <a:off x="3830836" y="4305735"/>
            <a:ext cx="172575" cy="85765"/>
          </a:xfrm>
          <a:custGeom>
            <a:avLst/>
            <a:gdLst/>
            <a:ahLst/>
            <a:cxnLst/>
            <a:rect l="0" t="0" r="0" b="0"/>
            <a:pathLst>
              <a:path w="172575" h="85765">
                <a:moveTo>
                  <a:pt x="89297" y="7304"/>
                </a:moveTo>
                <a:lnTo>
                  <a:pt x="89297" y="58365"/>
                </a:lnTo>
                <a:lnTo>
                  <a:pt x="90289" y="63173"/>
                </a:lnTo>
                <a:lnTo>
                  <a:pt x="91943" y="67370"/>
                </a:lnTo>
                <a:lnTo>
                  <a:pt x="94037" y="71161"/>
                </a:lnTo>
                <a:lnTo>
                  <a:pt x="96426" y="74680"/>
                </a:lnTo>
                <a:lnTo>
                  <a:pt x="99011" y="78018"/>
                </a:lnTo>
                <a:lnTo>
                  <a:pt x="101726" y="81236"/>
                </a:lnTo>
                <a:lnTo>
                  <a:pt x="105520" y="83381"/>
                </a:lnTo>
                <a:lnTo>
                  <a:pt x="110035" y="84811"/>
                </a:lnTo>
                <a:lnTo>
                  <a:pt x="115028" y="85764"/>
                </a:lnTo>
                <a:lnTo>
                  <a:pt x="119350" y="85407"/>
                </a:lnTo>
                <a:lnTo>
                  <a:pt x="123223" y="84178"/>
                </a:lnTo>
                <a:lnTo>
                  <a:pt x="126797" y="82365"/>
                </a:lnTo>
                <a:lnTo>
                  <a:pt x="131164" y="79173"/>
                </a:lnTo>
                <a:lnTo>
                  <a:pt x="136060" y="75060"/>
                </a:lnTo>
                <a:lnTo>
                  <a:pt x="141309" y="70335"/>
                </a:lnTo>
                <a:lnTo>
                  <a:pt x="152431" y="59792"/>
                </a:lnTo>
                <a:lnTo>
                  <a:pt x="171000" y="41595"/>
                </a:lnTo>
                <a:lnTo>
                  <a:pt x="172540" y="36117"/>
                </a:lnTo>
                <a:lnTo>
                  <a:pt x="172574" y="29490"/>
                </a:lnTo>
                <a:lnTo>
                  <a:pt x="171604" y="22094"/>
                </a:lnTo>
                <a:lnTo>
                  <a:pt x="169965" y="17164"/>
                </a:lnTo>
                <a:lnTo>
                  <a:pt x="167881" y="13878"/>
                </a:lnTo>
                <a:lnTo>
                  <a:pt x="165499" y="11686"/>
                </a:lnTo>
                <a:lnTo>
                  <a:pt x="160934" y="9233"/>
                </a:lnTo>
                <a:lnTo>
                  <a:pt x="154915" y="6606"/>
                </a:lnTo>
                <a:lnTo>
                  <a:pt x="147925" y="3862"/>
                </a:lnTo>
                <a:lnTo>
                  <a:pt x="139296" y="2033"/>
                </a:lnTo>
                <a:lnTo>
                  <a:pt x="129575" y="813"/>
                </a:lnTo>
                <a:lnTo>
                  <a:pt x="119126" y="0"/>
                </a:lnTo>
                <a:lnTo>
                  <a:pt x="107198" y="450"/>
                </a:lnTo>
                <a:lnTo>
                  <a:pt x="94286" y="1743"/>
                </a:lnTo>
                <a:lnTo>
                  <a:pt x="80717" y="3596"/>
                </a:lnTo>
                <a:lnTo>
                  <a:pt x="65718" y="4832"/>
                </a:lnTo>
                <a:lnTo>
                  <a:pt x="49766" y="5656"/>
                </a:lnTo>
                <a:lnTo>
                  <a:pt x="0" y="7304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Annotation218"/>
          <p:cNvSpPr/>
          <p:nvPr/>
        </p:nvSpPr>
        <p:spPr>
          <a:xfrm>
            <a:off x="8152913" y="2723968"/>
            <a:ext cx="285642" cy="106598"/>
          </a:xfrm>
          <a:custGeom>
            <a:avLst/>
            <a:gdLst/>
            <a:ahLst/>
            <a:cxnLst/>
            <a:rect l="0" t="0" r="0" b="0"/>
            <a:pathLst>
              <a:path w="285642" h="106598">
                <a:moveTo>
                  <a:pt x="8821" y="62095"/>
                </a:moveTo>
                <a:lnTo>
                  <a:pt x="8821" y="57354"/>
                </a:lnTo>
                <a:lnTo>
                  <a:pt x="7829" y="55958"/>
                </a:lnTo>
                <a:lnTo>
                  <a:pt x="6174" y="55027"/>
                </a:lnTo>
                <a:lnTo>
                  <a:pt x="4080" y="54406"/>
                </a:lnTo>
                <a:lnTo>
                  <a:pt x="2684" y="53000"/>
                </a:lnTo>
                <a:lnTo>
                  <a:pt x="1754" y="51071"/>
                </a:lnTo>
                <a:lnTo>
                  <a:pt x="258" y="45585"/>
                </a:lnTo>
                <a:lnTo>
                  <a:pt x="136" y="44143"/>
                </a:lnTo>
                <a:lnTo>
                  <a:pt x="54" y="42189"/>
                </a:lnTo>
                <a:lnTo>
                  <a:pt x="0" y="39895"/>
                </a:lnTo>
                <a:lnTo>
                  <a:pt x="1948" y="37373"/>
                </a:lnTo>
                <a:lnTo>
                  <a:pt x="5231" y="34699"/>
                </a:lnTo>
                <a:lnTo>
                  <a:pt x="9404" y="31925"/>
                </a:lnTo>
                <a:lnTo>
                  <a:pt x="15162" y="29083"/>
                </a:lnTo>
                <a:lnTo>
                  <a:pt x="21979" y="26196"/>
                </a:lnTo>
                <a:lnTo>
                  <a:pt x="29498" y="23280"/>
                </a:lnTo>
                <a:lnTo>
                  <a:pt x="38481" y="20343"/>
                </a:lnTo>
                <a:lnTo>
                  <a:pt x="48439" y="17393"/>
                </a:lnTo>
                <a:lnTo>
                  <a:pt x="59045" y="14434"/>
                </a:lnTo>
                <a:lnTo>
                  <a:pt x="71077" y="12461"/>
                </a:lnTo>
                <a:lnTo>
                  <a:pt x="84059" y="11146"/>
                </a:lnTo>
                <a:lnTo>
                  <a:pt x="97675" y="10270"/>
                </a:lnTo>
                <a:lnTo>
                  <a:pt x="110721" y="8693"/>
                </a:lnTo>
                <a:lnTo>
                  <a:pt x="123387" y="6650"/>
                </a:lnTo>
                <a:lnTo>
                  <a:pt x="135800" y="4295"/>
                </a:lnTo>
                <a:lnTo>
                  <a:pt x="147052" y="2726"/>
                </a:lnTo>
                <a:lnTo>
                  <a:pt x="157529" y="1679"/>
                </a:lnTo>
                <a:lnTo>
                  <a:pt x="167492" y="982"/>
                </a:lnTo>
                <a:lnTo>
                  <a:pt x="183853" y="207"/>
                </a:lnTo>
                <a:lnTo>
                  <a:pt x="190992" y="0"/>
                </a:lnTo>
                <a:lnTo>
                  <a:pt x="197738" y="854"/>
                </a:lnTo>
                <a:lnTo>
                  <a:pt x="204219" y="2416"/>
                </a:lnTo>
                <a:lnTo>
                  <a:pt x="219397" y="7311"/>
                </a:lnTo>
                <a:lnTo>
                  <a:pt x="219651" y="8705"/>
                </a:lnTo>
                <a:lnTo>
                  <a:pt x="218828" y="10627"/>
                </a:lnTo>
                <a:lnTo>
                  <a:pt x="217287" y="12900"/>
                </a:lnTo>
                <a:lnTo>
                  <a:pt x="215266" y="16400"/>
                </a:lnTo>
                <a:lnTo>
                  <a:pt x="210377" y="25580"/>
                </a:lnTo>
                <a:lnTo>
                  <a:pt x="207683" y="29814"/>
                </a:lnTo>
                <a:lnTo>
                  <a:pt x="204896" y="33629"/>
                </a:lnTo>
                <a:lnTo>
                  <a:pt x="202045" y="37164"/>
                </a:lnTo>
                <a:lnTo>
                  <a:pt x="199153" y="40513"/>
                </a:lnTo>
                <a:lnTo>
                  <a:pt x="196232" y="43738"/>
                </a:lnTo>
                <a:lnTo>
                  <a:pt x="193293" y="46881"/>
                </a:lnTo>
                <a:lnTo>
                  <a:pt x="189349" y="49968"/>
                </a:lnTo>
                <a:lnTo>
                  <a:pt x="184735" y="53018"/>
                </a:lnTo>
                <a:lnTo>
                  <a:pt x="179675" y="56043"/>
                </a:lnTo>
                <a:lnTo>
                  <a:pt x="176301" y="60045"/>
                </a:lnTo>
                <a:lnTo>
                  <a:pt x="174053" y="64697"/>
                </a:lnTo>
                <a:lnTo>
                  <a:pt x="172554" y="69783"/>
                </a:lnTo>
                <a:lnTo>
                  <a:pt x="171555" y="74165"/>
                </a:lnTo>
                <a:lnTo>
                  <a:pt x="170887" y="78079"/>
                </a:lnTo>
                <a:lnTo>
                  <a:pt x="170443" y="81681"/>
                </a:lnTo>
                <a:lnTo>
                  <a:pt x="171139" y="84082"/>
                </a:lnTo>
                <a:lnTo>
                  <a:pt x="172596" y="85682"/>
                </a:lnTo>
                <a:lnTo>
                  <a:pt x="176859" y="88453"/>
                </a:lnTo>
                <a:lnTo>
                  <a:pt x="179386" y="90581"/>
                </a:lnTo>
                <a:lnTo>
                  <a:pt x="182063" y="92992"/>
                </a:lnTo>
                <a:lnTo>
                  <a:pt x="187682" y="98316"/>
                </a:lnTo>
                <a:lnTo>
                  <a:pt x="190569" y="101125"/>
                </a:lnTo>
                <a:lnTo>
                  <a:pt x="194479" y="102998"/>
                </a:lnTo>
                <a:lnTo>
                  <a:pt x="199069" y="104246"/>
                </a:lnTo>
                <a:lnTo>
                  <a:pt x="204114" y="105079"/>
                </a:lnTo>
                <a:lnTo>
                  <a:pt x="209462" y="105634"/>
                </a:lnTo>
                <a:lnTo>
                  <a:pt x="215010" y="106003"/>
                </a:lnTo>
                <a:lnTo>
                  <a:pt x="220695" y="106250"/>
                </a:lnTo>
                <a:lnTo>
                  <a:pt x="232303" y="106524"/>
                </a:lnTo>
                <a:lnTo>
                  <a:pt x="238176" y="106597"/>
                </a:lnTo>
                <a:lnTo>
                  <a:pt x="244076" y="105653"/>
                </a:lnTo>
                <a:lnTo>
                  <a:pt x="249993" y="104032"/>
                </a:lnTo>
                <a:lnTo>
                  <a:pt x="255923" y="101960"/>
                </a:lnTo>
                <a:lnTo>
                  <a:pt x="261860" y="98593"/>
                </a:lnTo>
                <a:lnTo>
                  <a:pt x="267803" y="94364"/>
                </a:lnTo>
                <a:lnTo>
                  <a:pt x="285641" y="79954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Annotation219"/>
          <p:cNvSpPr/>
          <p:nvPr/>
        </p:nvSpPr>
        <p:spPr>
          <a:xfrm>
            <a:off x="8253314" y="2621329"/>
            <a:ext cx="451274" cy="253152"/>
          </a:xfrm>
          <a:custGeom>
            <a:avLst/>
            <a:gdLst/>
            <a:ahLst/>
            <a:cxnLst/>
            <a:rect l="0" t="0" r="0" b="0"/>
            <a:pathLst>
              <a:path w="451274" h="253152">
                <a:moveTo>
                  <a:pt x="158451" y="30788"/>
                </a:moveTo>
                <a:lnTo>
                  <a:pt x="153710" y="30788"/>
                </a:lnTo>
                <a:lnTo>
                  <a:pt x="141282" y="26047"/>
                </a:lnTo>
                <a:lnTo>
                  <a:pt x="130646" y="21075"/>
                </a:lnTo>
                <a:lnTo>
                  <a:pt x="120297" y="15557"/>
                </a:lnTo>
                <a:lnTo>
                  <a:pt x="112389" y="9797"/>
                </a:lnTo>
                <a:lnTo>
                  <a:pt x="102922" y="3930"/>
                </a:lnTo>
                <a:lnTo>
                  <a:pt x="97618" y="977"/>
                </a:lnTo>
                <a:lnTo>
                  <a:pt x="93091" y="0"/>
                </a:lnTo>
                <a:lnTo>
                  <a:pt x="89081" y="341"/>
                </a:lnTo>
                <a:lnTo>
                  <a:pt x="76051" y="5561"/>
                </a:lnTo>
                <a:lnTo>
                  <a:pt x="65274" y="11639"/>
                </a:lnTo>
                <a:lnTo>
                  <a:pt x="59622" y="16037"/>
                </a:lnTo>
                <a:lnTo>
                  <a:pt x="53869" y="20954"/>
                </a:lnTo>
                <a:lnTo>
                  <a:pt x="48051" y="28201"/>
                </a:lnTo>
                <a:lnTo>
                  <a:pt x="42186" y="37001"/>
                </a:lnTo>
                <a:lnTo>
                  <a:pt x="36293" y="46836"/>
                </a:lnTo>
                <a:lnTo>
                  <a:pt x="30380" y="58354"/>
                </a:lnTo>
                <a:lnTo>
                  <a:pt x="24452" y="70993"/>
                </a:lnTo>
                <a:lnTo>
                  <a:pt x="18517" y="84381"/>
                </a:lnTo>
                <a:lnTo>
                  <a:pt x="13567" y="97274"/>
                </a:lnTo>
                <a:lnTo>
                  <a:pt x="9275" y="109839"/>
                </a:lnTo>
                <a:lnTo>
                  <a:pt x="5423" y="122184"/>
                </a:lnTo>
                <a:lnTo>
                  <a:pt x="2854" y="134383"/>
                </a:lnTo>
                <a:lnTo>
                  <a:pt x="1142" y="146484"/>
                </a:lnTo>
                <a:lnTo>
                  <a:pt x="0" y="158520"/>
                </a:lnTo>
                <a:lnTo>
                  <a:pt x="231" y="170513"/>
                </a:lnTo>
                <a:lnTo>
                  <a:pt x="1377" y="182477"/>
                </a:lnTo>
                <a:lnTo>
                  <a:pt x="3133" y="194422"/>
                </a:lnTo>
                <a:lnTo>
                  <a:pt x="6289" y="205362"/>
                </a:lnTo>
                <a:lnTo>
                  <a:pt x="10376" y="215631"/>
                </a:lnTo>
                <a:lnTo>
                  <a:pt x="15087" y="225455"/>
                </a:lnTo>
                <a:lnTo>
                  <a:pt x="21203" y="232995"/>
                </a:lnTo>
                <a:lnTo>
                  <a:pt x="28256" y="239015"/>
                </a:lnTo>
                <a:lnTo>
                  <a:pt x="35936" y="244020"/>
                </a:lnTo>
                <a:lnTo>
                  <a:pt x="46017" y="247357"/>
                </a:lnTo>
                <a:lnTo>
                  <a:pt x="57698" y="249581"/>
                </a:lnTo>
                <a:lnTo>
                  <a:pt x="70445" y="251064"/>
                </a:lnTo>
                <a:lnTo>
                  <a:pt x="84898" y="252053"/>
                </a:lnTo>
                <a:lnTo>
                  <a:pt x="100486" y="252712"/>
                </a:lnTo>
                <a:lnTo>
                  <a:pt x="116832" y="253151"/>
                </a:lnTo>
                <a:lnTo>
                  <a:pt x="133680" y="251460"/>
                </a:lnTo>
                <a:lnTo>
                  <a:pt x="150868" y="248348"/>
                </a:lnTo>
                <a:lnTo>
                  <a:pt x="168278" y="244289"/>
                </a:lnTo>
                <a:lnTo>
                  <a:pt x="206144" y="234487"/>
                </a:lnTo>
                <a:lnTo>
                  <a:pt x="287045" y="212026"/>
                </a:lnTo>
                <a:lnTo>
                  <a:pt x="307681" y="205191"/>
                </a:lnTo>
                <a:lnTo>
                  <a:pt x="328382" y="197658"/>
                </a:lnTo>
                <a:lnTo>
                  <a:pt x="349129" y="189660"/>
                </a:lnTo>
                <a:lnTo>
                  <a:pt x="366930" y="182343"/>
                </a:lnTo>
                <a:lnTo>
                  <a:pt x="382765" y="175481"/>
                </a:lnTo>
                <a:lnTo>
                  <a:pt x="397291" y="168922"/>
                </a:lnTo>
                <a:lnTo>
                  <a:pt x="409951" y="162565"/>
                </a:lnTo>
                <a:lnTo>
                  <a:pt x="421367" y="156342"/>
                </a:lnTo>
                <a:lnTo>
                  <a:pt x="431956" y="150210"/>
                </a:lnTo>
                <a:lnTo>
                  <a:pt x="439014" y="143145"/>
                </a:lnTo>
                <a:lnTo>
                  <a:pt x="443719" y="135458"/>
                </a:lnTo>
                <a:lnTo>
                  <a:pt x="446857" y="127357"/>
                </a:lnTo>
                <a:lnTo>
                  <a:pt x="448949" y="119972"/>
                </a:lnTo>
                <a:lnTo>
                  <a:pt x="450342" y="113064"/>
                </a:lnTo>
                <a:lnTo>
                  <a:pt x="451273" y="106475"/>
                </a:lnTo>
                <a:lnTo>
                  <a:pt x="450900" y="100098"/>
                </a:lnTo>
                <a:lnTo>
                  <a:pt x="449659" y="93862"/>
                </a:lnTo>
                <a:lnTo>
                  <a:pt x="447840" y="87720"/>
                </a:lnTo>
                <a:lnTo>
                  <a:pt x="443650" y="81641"/>
                </a:lnTo>
                <a:lnTo>
                  <a:pt x="437881" y="75604"/>
                </a:lnTo>
                <a:lnTo>
                  <a:pt x="431058" y="69595"/>
                </a:lnTo>
                <a:lnTo>
                  <a:pt x="423533" y="64597"/>
                </a:lnTo>
                <a:lnTo>
                  <a:pt x="415540" y="60273"/>
                </a:lnTo>
                <a:lnTo>
                  <a:pt x="407234" y="56398"/>
                </a:lnTo>
                <a:lnTo>
                  <a:pt x="397728" y="52822"/>
                </a:lnTo>
                <a:lnTo>
                  <a:pt x="387422" y="49446"/>
                </a:lnTo>
                <a:lnTo>
                  <a:pt x="376583" y="46203"/>
                </a:lnTo>
                <a:lnTo>
                  <a:pt x="353956" y="39954"/>
                </a:lnTo>
                <a:lnTo>
                  <a:pt x="283466" y="21858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Annotation220"/>
          <p:cNvSpPr/>
          <p:nvPr/>
        </p:nvSpPr>
        <p:spPr>
          <a:xfrm>
            <a:off x="2902148" y="6036614"/>
            <a:ext cx="372089" cy="214122"/>
          </a:xfrm>
          <a:custGeom>
            <a:avLst/>
            <a:gdLst/>
            <a:ahLst/>
            <a:cxnLst/>
            <a:rect l="0" t="0" r="0" b="0"/>
            <a:pathLst>
              <a:path w="372089" h="214122">
                <a:moveTo>
                  <a:pt x="53578" y="44503"/>
                </a:moveTo>
                <a:lnTo>
                  <a:pt x="53578" y="31201"/>
                </a:lnTo>
                <a:lnTo>
                  <a:pt x="54570" y="28689"/>
                </a:lnTo>
                <a:lnTo>
                  <a:pt x="58319" y="23254"/>
                </a:lnTo>
                <a:lnTo>
                  <a:pt x="61700" y="21407"/>
                </a:lnTo>
                <a:lnTo>
                  <a:pt x="70747" y="19355"/>
                </a:lnTo>
                <a:lnTo>
                  <a:pt x="76931" y="17816"/>
                </a:lnTo>
                <a:lnTo>
                  <a:pt x="84029" y="15798"/>
                </a:lnTo>
                <a:lnTo>
                  <a:pt x="91738" y="13460"/>
                </a:lnTo>
                <a:lnTo>
                  <a:pt x="110887" y="8216"/>
                </a:lnTo>
                <a:lnTo>
                  <a:pt x="121550" y="5429"/>
                </a:lnTo>
                <a:lnTo>
                  <a:pt x="132627" y="3572"/>
                </a:lnTo>
                <a:lnTo>
                  <a:pt x="143981" y="2333"/>
                </a:lnTo>
                <a:lnTo>
                  <a:pt x="155519" y="1507"/>
                </a:lnTo>
                <a:lnTo>
                  <a:pt x="167179" y="955"/>
                </a:lnTo>
                <a:lnTo>
                  <a:pt x="190718" y="344"/>
                </a:lnTo>
                <a:lnTo>
                  <a:pt x="226284" y="0"/>
                </a:lnTo>
                <a:lnTo>
                  <a:pt x="238168" y="943"/>
                </a:lnTo>
                <a:lnTo>
                  <a:pt x="250060" y="2565"/>
                </a:lnTo>
                <a:lnTo>
                  <a:pt x="261957" y="4637"/>
                </a:lnTo>
                <a:lnTo>
                  <a:pt x="272865" y="7012"/>
                </a:lnTo>
                <a:lnTo>
                  <a:pt x="283113" y="9587"/>
                </a:lnTo>
                <a:lnTo>
                  <a:pt x="292922" y="12296"/>
                </a:lnTo>
                <a:lnTo>
                  <a:pt x="302437" y="16086"/>
                </a:lnTo>
                <a:lnTo>
                  <a:pt x="311758" y="20598"/>
                </a:lnTo>
                <a:lnTo>
                  <a:pt x="320948" y="25589"/>
                </a:lnTo>
                <a:lnTo>
                  <a:pt x="328067" y="29909"/>
                </a:lnTo>
                <a:lnTo>
                  <a:pt x="333805" y="33782"/>
                </a:lnTo>
                <a:lnTo>
                  <a:pt x="338622" y="37356"/>
                </a:lnTo>
                <a:lnTo>
                  <a:pt x="341834" y="40730"/>
                </a:lnTo>
                <a:lnTo>
                  <a:pt x="343976" y="43972"/>
                </a:lnTo>
                <a:lnTo>
                  <a:pt x="345403" y="47126"/>
                </a:lnTo>
                <a:lnTo>
                  <a:pt x="345363" y="51212"/>
                </a:lnTo>
                <a:lnTo>
                  <a:pt x="344344" y="55921"/>
                </a:lnTo>
                <a:lnTo>
                  <a:pt x="342672" y="61045"/>
                </a:lnTo>
                <a:lnTo>
                  <a:pt x="339573" y="65453"/>
                </a:lnTo>
                <a:lnTo>
                  <a:pt x="335523" y="69384"/>
                </a:lnTo>
                <a:lnTo>
                  <a:pt x="330839" y="72996"/>
                </a:lnTo>
                <a:lnTo>
                  <a:pt x="323747" y="76397"/>
                </a:lnTo>
                <a:lnTo>
                  <a:pt x="315050" y="79656"/>
                </a:lnTo>
                <a:lnTo>
                  <a:pt x="305283" y="82822"/>
                </a:lnTo>
                <a:lnTo>
                  <a:pt x="294804" y="85924"/>
                </a:lnTo>
                <a:lnTo>
                  <a:pt x="272576" y="92017"/>
                </a:lnTo>
                <a:lnTo>
                  <a:pt x="226960" y="104012"/>
                </a:lnTo>
                <a:lnTo>
                  <a:pt x="207035" y="109978"/>
                </a:lnTo>
                <a:lnTo>
                  <a:pt x="198547" y="111965"/>
                </a:lnTo>
                <a:lnTo>
                  <a:pt x="190904" y="113290"/>
                </a:lnTo>
                <a:lnTo>
                  <a:pt x="183824" y="114173"/>
                </a:lnTo>
                <a:lnTo>
                  <a:pt x="173312" y="115155"/>
                </a:lnTo>
                <a:lnTo>
                  <a:pt x="163219" y="115786"/>
                </a:lnTo>
                <a:lnTo>
                  <a:pt x="163383" y="115837"/>
                </a:lnTo>
                <a:lnTo>
                  <a:pt x="173421" y="115920"/>
                </a:lnTo>
                <a:lnTo>
                  <a:pt x="178122" y="115927"/>
                </a:lnTo>
                <a:lnTo>
                  <a:pt x="188637" y="118581"/>
                </a:lnTo>
                <a:lnTo>
                  <a:pt x="194219" y="120676"/>
                </a:lnTo>
                <a:lnTo>
                  <a:pt x="200917" y="122075"/>
                </a:lnTo>
                <a:lnTo>
                  <a:pt x="208359" y="123006"/>
                </a:lnTo>
                <a:lnTo>
                  <a:pt x="216297" y="123627"/>
                </a:lnTo>
                <a:lnTo>
                  <a:pt x="225557" y="124042"/>
                </a:lnTo>
                <a:lnTo>
                  <a:pt x="246430" y="124502"/>
                </a:lnTo>
                <a:lnTo>
                  <a:pt x="257552" y="125617"/>
                </a:lnTo>
                <a:lnTo>
                  <a:pt x="268936" y="127353"/>
                </a:lnTo>
                <a:lnTo>
                  <a:pt x="280494" y="129501"/>
                </a:lnTo>
                <a:lnTo>
                  <a:pt x="292168" y="130935"/>
                </a:lnTo>
                <a:lnTo>
                  <a:pt x="303919" y="131890"/>
                </a:lnTo>
                <a:lnTo>
                  <a:pt x="315722" y="132526"/>
                </a:lnTo>
                <a:lnTo>
                  <a:pt x="326568" y="133943"/>
                </a:lnTo>
                <a:lnTo>
                  <a:pt x="336774" y="135880"/>
                </a:lnTo>
                <a:lnTo>
                  <a:pt x="346555" y="138163"/>
                </a:lnTo>
                <a:lnTo>
                  <a:pt x="354068" y="140678"/>
                </a:lnTo>
                <a:lnTo>
                  <a:pt x="365061" y="146117"/>
                </a:lnTo>
                <a:lnTo>
                  <a:pt x="368390" y="148957"/>
                </a:lnTo>
                <a:lnTo>
                  <a:pt x="370609" y="151842"/>
                </a:lnTo>
                <a:lnTo>
                  <a:pt x="372088" y="154758"/>
                </a:lnTo>
                <a:lnTo>
                  <a:pt x="371090" y="158686"/>
                </a:lnTo>
                <a:lnTo>
                  <a:pt x="368440" y="163289"/>
                </a:lnTo>
                <a:lnTo>
                  <a:pt x="364689" y="168342"/>
                </a:lnTo>
                <a:lnTo>
                  <a:pt x="359212" y="172703"/>
                </a:lnTo>
                <a:lnTo>
                  <a:pt x="352584" y="176602"/>
                </a:lnTo>
                <a:lnTo>
                  <a:pt x="345189" y="180195"/>
                </a:lnTo>
                <a:lnTo>
                  <a:pt x="336290" y="183581"/>
                </a:lnTo>
                <a:lnTo>
                  <a:pt x="326389" y="186831"/>
                </a:lnTo>
                <a:lnTo>
                  <a:pt x="315819" y="189990"/>
                </a:lnTo>
                <a:lnTo>
                  <a:pt x="293492" y="196146"/>
                </a:lnTo>
                <a:lnTo>
                  <a:pt x="246820" y="208183"/>
                </a:lnTo>
                <a:lnTo>
                  <a:pt x="234000" y="210177"/>
                </a:lnTo>
                <a:lnTo>
                  <a:pt x="220492" y="211507"/>
                </a:lnTo>
                <a:lnTo>
                  <a:pt x="206526" y="212394"/>
                </a:lnTo>
                <a:lnTo>
                  <a:pt x="180425" y="213379"/>
                </a:lnTo>
                <a:lnTo>
                  <a:pt x="143418" y="213934"/>
                </a:lnTo>
                <a:lnTo>
                  <a:pt x="95357" y="214121"/>
                </a:lnTo>
                <a:lnTo>
                  <a:pt x="83416" y="213144"/>
                </a:lnTo>
                <a:lnTo>
                  <a:pt x="71485" y="211501"/>
                </a:lnTo>
                <a:lnTo>
                  <a:pt x="59563" y="209413"/>
                </a:lnTo>
                <a:lnTo>
                  <a:pt x="47646" y="207029"/>
                </a:lnTo>
                <a:lnTo>
                  <a:pt x="0" y="196307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Annotation221"/>
          <p:cNvSpPr/>
          <p:nvPr/>
        </p:nvSpPr>
        <p:spPr>
          <a:xfrm>
            <a:off x="3437930" y="4554154"/>
            <a:ext cx="362562" cy="151792"/>
          </a:xfrm>
          <a:custGeom>
            <a:avLst/>
            <a:gdLst/>
            <a:ahLst/>
            <a:cxnLst/>
            <a:rect l="0" t="0" r="0" b="0"/>
            <a:pathLst>
              <a:path w="362562" h="151792">
                <a:moveTo>
                  <a:pt x="0" y="35705"/>
                </a:moveTo>
                <a:lnTo>
                  <a:pt x="9481" y="30965"/>
                </a:lnTo>
                <a:lnTo>
                  <a:pt x="19426" y="28637"/>
                </a:lnTo>
                <a:lnTo>
                  <a:pt x="30462" y="26611"/>
                </a:lnTo>
                <a:lnTo>
                  <a:pt x="36182" y="24681"/>
                </a:lnTo>
                <a:lnTo>
                  <a:pt x="41981" y="22403"/>
                </a:lnTo>
                <a:lnTo>
                  <a:pt x="47831" y="19891"/>
                </a:lnTo>
                <a:lnTo>
                  <a:pt x="59623" y="14455"/>
                </a:lnTo>
                <a:lnTo>
                  <a:pt x="66537" y="11617"/>
                </a:lnTo>
                <a:lnTo>
                  <a:pt x="74123" y="8732"/>
                </a:lnTo>
                <a:lnTo>
                  <a:pt x="82157" y="5817"/>
                </a:lnTo>
                <a:lnTo>
                  <a:pt x="90491" y="3873"/>
                </a:lnTo>
                <a:lnTo>
                  <a:pt x="99022" y="2578"/>
                </a:lnTo>
                <a:lnTo>
                  <a:pt x="107687" y="1714"/>
                </a:lnTo>
                <a:lnTo>
                  <a:pt x="116439" y="1138"/>
                </a:lnTo>
                <a:lnTo>
                  <a:pt x="125251" y="754"/>
                </a:lnTo>
                <a:lnTo>
                  <a:pt x="142979" y="328"/>
                </a:lnTo>
                <a:lnTo>
                  <a:pt x="209576" y="0"/>
                </a:lnTo>
                <a:lnTo>
                  <a:pt x="216116" y="987"/>
                </a:lnTo>
                <a:lnTo>
                  <a:pt x="222459" y="2638"/>
                </a:lnTo>
                <a:lnTo>
                  <a:pt x="228673" y="4731"/>
                </a:lnTo>
                <a:lnTo>
                  <a:pt x="233808" y="7118"/>
                </a:lnTo>
                <a:lnTo>
                  <a:pt x="238224" y="9702"/>
                </a:lnTo>
                <a:lnTo>
                  <a:pt x="242159" y="12416"/>
                </a:lnTo>
                <a:lnTo>
                  <a:pt x="244783" y="15219"/>
                </a:lnTo>
                <a:lnTo>
                  <a:pt x="246532" y="18079"/>
                </a:lnTo>
                <a:lnTo>
                  <a:pt x="247699" y="20978"/>
                </a:lnTo>
                <a:lnTo>
                  <a:pt x="246491" y="23903"/>
                </a:lnTo>
                <a:lnTo>
                  <a:pt x="243703" y="26845"/>
                </a:lnTo>
                <a:lnTo>
                  <a:pt x="239859" y="29798"/>
                </a:lnTo>
                <a:lnTo>
                  <a:pt x="235312" y="33752"/>
                </a:lnTo>
                <a:lnTo>
                  <a:pt x="230296" y="38371"/>
                </a:lnTo>
                <a:lnTo>
                  <a:pt x="224969" y="43436"/>
                </a:lnTo>
                <a:lnTo>
                  <a:pt x="217448" y="48796"/>
                </a:lnTo>
                <a:lnTo>
                  <a:pt x="208465" y="54355"/>
                </a:lnTo>
                <a:lnTo>
                  <a:pt x="198508" y="60044"/>
                </a:lnTo>
                <a:lnTo>
                  <a:pt x="188893" y="64830"/>
                </a:lnTo>
                <a:lnTo>
                  <a:pt x="179507" y="69012"/>
                </a:lnTo>
                <a:lnTo>
                  <a:pt x="170272" y="72792"/>
                </a:lnTo>
                <a:lnTo>
                  <a:pt x="161140" y="76305"/>
                </a:lnTo>
                <a:lnTo>
                  <a:pt x="143055" y="82854"/>
                </a:lnTo>
                <a:lnTo>
                  <a:pt x="135057" y="84997"/>
                </a:lnTo>
                <a:lnTo>
                  <a:pt x="127742" y="86426"/>
                </a:lnTo>
                <a:lnTo>
                  <a:pt x="111222" y="88718"/>
                </a:lnTo>
                <a:lnTo>
                  <a:pt x="111851" y="87915"/>
                </a:lnTo>
                <a:lnTo>
                  <a:pt x="117841" y="84376"/>
                </a:lnTo>
                <a:lnTo>
                  <a:pt x="127119" y="79495"/>
                </a:lnTo>
                <a:lnTo>
                  <a:pt x="132371" y="76805"/>
                </a:lnTo>
                <a:lnTo>
                  <a:pt x="139841" y="74019"/>
                </a:lnTo>
                <a:lnTo>
                  <a:pt x="148789" y="71169"/>
                </a:lnTo>
                <a:lnTo>
                  <a:pt x="158724" y="68278"/>
                </a:lnTo>
                <a:lnTo>
                  <a:pt x="191668" y="59467"/>
                </a:lnTo>
                <a:lnTo>
                  <a:pt x="217477" y="53542"/>
                </a:lnTo>
                <a:lnTo>
                  <a:pt x="231305" y="50573"/>
                </a:lnTo>
                <a:lnTo>
                  <a:pt x="244492" y="48594"/>
                </a:lnTo>
                <a:lnTo>
                  <a:pt x="257252" y="47274"/>
                </a:lnTo>
                <a:lnTo>
                  <a:pt x="269728" y="46394"/>
                </a:lnTo>
                <a:lnTo>
                  <a:pt x="282014" y="45807"/>
                </a:lnTo>
                <a:lnTo>
                  <a:pt x="306248" y="45156"/>
                </a:lnTo>
                <a:lnTo>
                  <a:pt x="362271" y="44649"/>
                </a:lnTo>
                <a:lnTo>
                  <a:pt x="362561" y="45636"/>
                </a:lnTo>
                <a:lnTo>
                  <a:pt x="361761" y="47287"/>
                </a:lnTo>
                <a:lnTo>
                  <a:pt x="360236" y="49379"/>
                </a:lnTo>
                <a:lnTo>
                  <a:pt x="357236" y="51766"/>
                </a:lnTo>
                <a:lnTo>
                  <a:pt x="353251" y="54350"/>
                </a:lnTo>
                <a:lnTo>
                  <a:pt x="348610" y="57065"/>
                </a:lnTo>
                <a:lnTo>
                  <a:pt x="342539" y="59867"/>
                </a:lnTo>
                <a:lnTo>
                  <a:pt x="335515" y="62728"/>
                </a:lnTo>
                <a:lnTo>
                  <a:pt x="327856" y="65626"/>
                </a:lnTo>
                <a:lnTo>
                  <a:pt x="318782" y="68551"/>
                </a:lnTo>
                <a:lnTo>
                  <a:pt x="308763" y="71493"/>
                </a:lnTo>
                <a:lnTo>
                  <a:pt x="298116" y="74446"/>
                </a:lnTo>
                <a:lnTo>
                  <a:pt x="286056" y="78400"/>
                </a:lnTo>
                <a:lnTo>
                  <a:pt x="273056" y="83020"/>
                </a:lnTo>
                <a:lnTo>
                  <a:pt x="259428" y="88084"/>
                </a:lnTo>
                <a:lnTo>
                  <a:pt x="246373" y="92453"/>
                </a:lnTo>
                <a:lnTo>
                  <a:pt x="233702" y="96357"/>
                </a:lnTo>
                <a:lnTo>
                  <a:pt x="221285" y="99952"/>
                </a:lnTo>
                <a:lnTo>
                  <a:pt x="209039" y="104334"/>
                </a:lnTo>
                <a:lnTo>
                  <a:pt x="196906" y="109238"/>
                </a:lnTo>
                <a:lnTo>
                  <a:pt x="184848" y="114493"/>
                </a:lnTo>
                <a:lnTo>
                  <a:pt x="173834" y="118988"/>
                </a:lnTo>
                <a:lnTo>
                  <a:pt x="145103" y="130055"/>
                </a:lnTo>
                <a:lnTo>
                  <a:pt x="137415" y="133332"/>
                </a:lnTo>
                <a:lnTo>
                  <a:pt x="123581" y="139618"/>
                </a:lnTo>
                <a:lnTo>
                  <a:pt x="110818" y="145720"/>
                </a:lnTo>
                <a:lnTo>
                  <a:pt x="101176" y="149093"/>
                </a:lnTo>
                <a:lnTo>
                  <a:pt x="89297" y="151791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Annotation222"/>
          <p:cNvSpPr/>
          <p:nvPr/>
        </p:nvSpPr>
        <p:spPr>
          <a:xfrm>
            <a:off x="7608094" y="4429135"/>
            <a:ext cx="317748" cy="205251"/>
          </a:xfrm>
          <a:custGeom>
            <a:avLst/>
            <a:gdLst/>
            <a:ahLst/>
            <a:cxnLst/>
            <a:rect l="0" t="0" r="0" b="0"/>
            <a:pathLst>
              <a:path w="317748" h="205251">
                <a:moveTo>
                  <a:pt x="0" y="17849"/>
                </a:moveTo>
                <a:lnTo>
                  <a:pt x="0" y="9287"/>
                </a:lnTo>
                <a:lnTo>
                  <a:pt x="4740" y="4288"/>
                </a:lnTo>
                <a:lnTo>
                  <a:pt x="9113" y="2855"/>
                </a:lnTo>
                <a:lnTo>
                  <a:pt x="15005" y="1900"/>
                </a:lnTo>
                <a:lnTo>
                  <a:pt x="21909" y="1263"/>
                </a:lnTo>
                <a:lnTo>
                  <a:pt x="29489" y="839"/>
                </a:lnTo>
                <a:lnTo>
                  <a:pt x="45848" y="367"/>
                </a:lnTo>
                <a:lnTo>
                  <a:pt x="146037" y="0"/>
                </a:lnTo>
                <a:lnTo>
                  <a:pt x="157881" y="988"/>
                </a:lnTo>
                <a:lnTo>
                  <a:pt x="169747" y="2641"/>
                </a:lnTo>
                <a:lnTo>
                  <a:pt x="181625" y="4734"/>
                </a:lnTo>
                <a:lnTo>
                  <a:pt x="192521" y="7121"/>
                </a:lnTo>
                <a:lnTo>
                  <a:pt x="202762" y="9705"/>
                </a:lnTo>
                <a:lnTo>
                  <a:pt x="212565" y="12419"/>
                </a:lnTo>
                <a:lnTo>
                  <a:pt x="221085" y="15222"/>
                </a:lnTo>
                <a:lnTo>
                  <a:pt x="228749" y="18082"/>
                </a:lnTo>
                <a:lnTo>
                  <a:pt x="235843" y="20981"/>
                </a:lnTo>
                <a:lnTo>
                  <a:pt x="240572" y="24898"/>
                </a:lnTo>
                <a:lnTo>
                  <a:pt x="243724" y="29494"/>
                </a:lnTo>
                <a:lnTo>
                  <a:pt x="245827" y="34542"/>
                </a:lnTo>
                <a:lnTo>
                  <a:pt x="246236" y="39892"/>
                </a:lnTo>
                <a:lnTo>
                  <a:pt x="245517" y="45442"/>
                </a:lnTo>
                <a:lnTo>
                  <a:pt x="244045" y="51128"/>
                </a:lnTo>
                <a:lnTo>
                  <a:pt x="240087" y="56902"/>
                </a:lnTo>
                <a:lnTo>
                  <a:pt x="234471" y="62736"/>
                </a:lnTo>
                <a:lnTo>
                  <a:pt x="227751" y="68609"/>
                </a:lnTo>
                <a:lnTo>
                  <a:pt x="220296" y="74510"/>
                </a:lnTo>
                <a:lnTo>
                  <a:pt x="212348" y="80428"/>
                </a:lnTo>
                <a:lnTo>
                  <a:pt x="204073" y="86357"/>
                </a:lnTo>
                <a:lnTo>
                  <a:pt x="194588" y="91303"/>
                </a:lnTo>
                <a:lnTo>
                  <a:pt x="184295" y="95592"/>
                </a:lnTo>
                <a:lnTo>
                  <a:pt x="173465" y="99443"/>
                </a:lnTo>
                <a:lnTo>
                  <a:pt x="164260" y="103003"/>
                </a:lnTo>
                <a:lnTo>
                  <a:pt x="156139" y="106368"/>
                </a:lnTo>
                <a:lnTo>
                  <a:pt x="148742" y="109604"/>
                </a:lnTo>
                <a:lnTo>
                  <a:pt x="140833" y="112754"/>
                </a:lnTo>
                <a:lnTo>
                  <a:pt x="108644" y="124469"/>
                </a:lnTo>
                <a:lnTo>
                  <a:pt x="109140" y="125640"/>
                </a:lnTo>
                <a:lnTo>
                  <a:pt x="112337" y="129587"/>
                </a:lnTo>
                <a:lnTo>
                  <a:pt x="116563" y="131036"/>
                </a:lnTo>
                <a:lnTo>
                  <a:pt x="122357" y="132002"/>
                </a:lnTo>
                <a:lnTo>
                  <a:pt x="129197" y="132647"/>
                </a:lnTo>
                <a:lnTo>
                  <a:pt x="137724" y="134068"/>
                </a:lnTo>
                <a:lnTo>
                  <a:pt x="147378" y="136008"/>
                </a:lnTo>
                <a:lnTo>
                  <a:pt x="168689" y="140810"/>
                </a:lnTo>
                <a:lnTo>
                  <a:pt x="226481" y="154892"/>
                </a:lnTo>
                <a:lnTo>
                  <a:pt x="237308" y="157828"/>
                </a:lnTo>
                <a:lnTo>
                  <a:pt x="257274" y="163737"/>
                </a:lnTo>
                <a:lnTo>
                  <a:pt x="285251" y="172641"/>
                </a:lnTo>
                <a:lnTo>
                  <a:pt x="293354" y="175614"/>
                </a:lnTo>
                <a:lnTo>
                  <a:pt x="300741" y="178588"/>
                </a:lnTo>
                <a:lnTo>
                  <a:pt x="307650" y="181563"/>
                </a:lnTo>
                <a:lnTo>
                  <a:pt x="312257" y="184539"/>
                </a:lnTo>
                <a:lnTo>
                  <a:pt x="315327" y="187515"/>
                </a:lnTo>
                <a:lnTo>
                  <a:pt x="317374" y="190491"/>
                </a:lnTo>
                <a:lnTo>
                  <a:pt x="317747" y="192474"/>
                </a:lnTo>
                <a:lnTo>
                  <a:pt x="317003" y="193798"/>
                </a:lnTo>
                <a:lnTo>
                  <a:pt x="308569" y="198305"/>
                </a:lnTo>
                <a:lnTo>
                  <a:pt x="303939" y="200661"/>
                </a:lnTo>
                <a:lnTo>
                  <a:pt x="297876" y="202232"/>
                </a:lnTo>
                <a:lnTo>
                  <a:pt x="290857" y="203278"/>
                </a:lnTo>
                <a:lnTo>
                  <a:pt x="283203" y="203977"/>
                </a:lnTo>
                <a:lnTo>
                  <a:pt x="275122" y="204442"/>
                </a:lnTo>
                <a:lnTo>
                  <a:pt x="258206" y="204959"/>
                </a:lnTo>
                <a:lnTo>
                  <a:pt x="231948" y="205250"/>
                </a:lnTo>
                <a:lnTo>
                  <a:pt x="224086" y="203306"/>
                </a:lnTo>
                <a:lnTo>
                  <a:pt x="216859" y="200026"/>
                </a:lnTo>
                <a:lnTo>
                  <a:pt x="210057" y="195855"/>
                </a:lnTo>
                <a:lnTo>
                  <a:pt x="203538" y="190098"/>
                </a:lnTo>
                <a:lnTo>
                  <a:pt x="197206" y="183283"/>
                </a:lnTo>
                <a:lnTo>
                  <a:pt x="178594" y="160724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Annotation223"/>
          <p:cNvSpPr/>
          <p:nvPr/>
        </p:nvSpPr>
        <p:spPr>
          <a:xfrm>
            <a:off x="3607594" y="3188017"/>
            <a:ext cx="267891" cy="123111"/>
          </a:xfrm>
          <a:custGeom>
            <a:avLst/>
            <a:gdLst/>
            <a:ahLst/>
            <a:cxnLst/>
            <a:rect l="0" t="0" r="0" b="0"/>
            <a:pathLst>
              <a:path w="267891" h="123111">
                <a:moveTo>
                  <a:pt x="0" y="17741"/>
                </a:moveTo>
                <a:lnTo>
                  <a:pt x="4740" y="13000"/>
                </a:lnTo>
                <a:lnTo>
                  <a:pt x="9113" y="11604"/>
                </a:lnTo>
                <a:lnTo>
                  <a:pt x="15005" y="10673"/>
                </a:lnTo>
                <a:lnTo>
                  <a:pt x="21909" y="10052"/>
                </a:lnTo>
                <a:lnTo>
                  <a:pt x="29489" y="8646"/>
                </a:lnTo>
                <a:lnTo>
                  <a:pt x="37518" y="6717"/>
                </a:lnTo>
                <a:lnTo>
                  <a:pt x="45848" y="4438"/>
                </a:lnTo>
                <a:lnTo>
                  <a:pt x="55370" y="2919"/>
                </a:lnTo>
                <a:lnTo>
                  <a:pt x="65686" y="1907"/>
                </a:lnTo>
                <a:lnTo>
                  <a:pt x="76533" y="1232"/>
                </a:lnTo>
                <a:lnTo>
                  <a:pt x="99168" y="481"/>
                </a:lnTo>
                <a:lnTo>
                  <a:pt x="141297" y="0"/>
                </a:lnTo>
                <a:lnTo>
                  <a:pt x="149760" y="952"/>
                </a:lnTo>
                <a:lnTo>
                  <a:pt x="157387" y="2580"/>
                </a:lnTo>
                <a:lnTo>
                  <a:pt x="164456" y="4657"/>
                </a:lnTo>
                <a:lnTo>
                  <a:pt x="171153" y="7034"/>
                </a:lnTo>
                <a:lnTo>
                  <a:pt x="177601" y="9610"/>
                </a:lnTo>
                <a:lnTo>
                  <a:pt x="183885" y="12321"/>
                </a:lnTo>
                <a:lnTo>
                  <a:pt x="188074" y="15119"/>
                </a:lnTo>
                <a:lnTo>
                  <a:pt x="190868" y="17977"/>
                </a:lnTo>
                <a:lnTo>
                  <a:pt x="192729" y="20875"/>
                </a:lnTo>
                <a:lnTo>
                  <a:pt x="193970" y="23799"/>
                </a:lnTo>
                <a:lnTo>
                  <a:pt x="194798" y="26741"/>
                </a:lnTo>
                <a:lnTo>
                  <a:pt x="195350" y="29694"/>
                </a:lnTo>
                <a:lnTo>
                  <a:pt x="194725" y="32655"/>
                </a:lnTo>
                <a:lnTo>
                  <a:pt x="193317" y="35621"/>
                </a:lnTo>
                <a:lnTo>
                  <a:pt x="191385" y="38591"/>
                </a:lnTo>
                <a:lnTo>
                  <a:pt x="189106" y="41562"/>
                </a:lnTo>
                <a:lnTo>
                  <a:pt x="186594" y="44536"/>
                </a:lnTo>
                <a:lnTo>
                  <a:pt x="183927" y="47510"/>
                </a:lnTo>
                <a:lnTo>
                  <a:pt x="178318" y="53461"/>
                </a:lnTo>
                <a:lnTo>
                  <a:pt x="166633" y="65366"/>
                </a:lnTo>
                <a:lnTo>
                  <a:pt x="164666" y="68342"/>
                </a:lnTo>
                <a:lnTo>
                  <a:pt x="163356" y="71319"/>
                </a:lnTo>
                <a:lnTo>
                  <a:pt x="161252" y="78485"/>
                </a:lnTo>
                <a:lnTo>
                  <a:pt x="162071" y="81057"/>
                </a:lnTo>
                <a:lnTo>
                  <a:pt x="163610" y="84756"/>
                </a:lnTo>
                <a:lnTo>
                  <a:pt x="165628" y="89207"/>
                </a:lnTo>
                <a:lnTo>
                  <a:pt x="167965" y="93166"/>
                </a:lnTo>
                <a:lnTo>
                  <a:pt x="170516" y="96798"/>
                </a:lnTo>
                <a:lnTo>
                  <a:pt x="173208" y="100211"/>
                </a:lnTo>
                <a:lnTo>
                  <a:pt x="176988" y="103479"/>
                </a:lnTo>
                <a:lnTo>
                  <a:pt x="181492" y="106649"/>
                </a:lnTo>
                <a:lnTo>
                  <a:pt x="186479" y="109755"/>
                </a:lnTo>
                <a:lnTo>
                  <a:pt x="191788" y="112818"/>
                </a:lnTo>
                <a:lnTo>
                  <a:pt x="202978" y="118867"/>
                </a:lnTo>
                <a:lnTo>
                  <a:pt x="209733" y="120877"/>
                </a:lnTo>
                <a:lnTo>
                  <a:pt x="217213" y="122217"/>
                </a:lnTo>
                <a:lnTo>
                  <a:pt x="225176" y="123110"/>
                </a:lnTo>
                <a:lnTo>
                  <a:pt x="233460" y="122713"/>
                </a:lnTo>
                <a:lnTo>
                  <a:pt x="241961" y="121457"/>
                </a:lnTo>
                <a:lnTo>
                  <a:pt x="267890" y="115967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Annotation224"/>
          <p:cNvSpPr/>
          <p:nvPr/>
        </p:nvSpPr>
        <p:spPr>
          <a:xfrm>
            <a:off x="3572765" y="3084621"/>
            <a:ext cx="211847" cy="295495"/>
          </a:xfrm>
          <a:custGeom>
            <a:avLst/>
            <a:gdLst/>
            <a:ahLst/>
            <a:cxnLst/>
            <a:rect l="0" t="0" r="0" b="0"/>
            <a:pathLst>
              <a:path w="211847" h="295495">
                <a:moveTo>
                  <a:pt x="70548" y="22910"/>
                </a:moveTo>
                <a:lnTo>
                  <a:pt x="36656" y="22910"/>
                </a:lnTo>
                <a:lnTo>
                  <a:pt x="40111" y="22910"/>
                </a:lnTo>
                <a:lnTo>
                  <a:pt x="44303" y="21918"/>
                </a:lnTo>
                <a:lnTo>
                  <a:pt x="50074" y="20264"/>
                </a:lnTo>
                <a:lnTo>
                  <a:pt x="64425" y="15781"/>
                </a:lnTo>
                <a:lnTo>
                  <a:pt x="80725" y="10481"/>
                </a:lnTo>
                <a:lnTo>
                  <a:pt x="90231" y="8671"/>
                </a:lnTo>
                <a:lnTo>
                  <a:pt x="100537" y="7464"/>
                </a:lnTo>
                <a:lnTo>
                  <a:pt x="111376" y="6660"/>
                </a:lnTo>
                <a:lnTo>
                  <a:pt x="121579" y="6123"/>
                </a:lnTo>
                <a:lnTo>
                  <a:pt x="140854" y="5527"/>
                </a:lnTo>
                <a:lnTo>
                  <a:pt x="150160" y="4376"/>
                </a:lnTo>
                <a:lnTo>
                  <a:pt x="159341" y="2617"/>
                </a:lnTo>
                <a:lnTo>
                  <a:pt x="168439" y="452"/>
                </a:lnTo>
                <a:lnTo>
                  <a:pt x="177481" y="0"/>
                </a:lnTo>
                <a:lnTo>
                  <a:pt x="186484" y="692"/>
                </a:lnTo>
                <a:lnTo>
                  <a:pt x="208102" y="4189"/>
                </a:lnTo>
                <a:lnTo>
                  <a:pt x="209875" y="5469"/>
                </a:lnTo>
                <a:lnTo>
                  <a:pt x="211058" y="7314"/>
                </a:lnTo>
                <a:lnTo>
                  <a:pt x="211846" y="9536"/>
                </a:lnTo>
                <a:lnTo>
                  <a:pt x="210387" y="13002"/>
                </a:lnTo>
                <a:lnTo>
                  <a:pt x="207430" y="17297"/>
                </a:lnTo>
                <a:lnTo>
                  <a:pt x="203475" y="22144"/>
                </a:lnTo>
                <a:lnTo>
                  <a:pt x="196868" y="27360"/>
                </a:lnTo>
                <a:lnTo>
                  <a:pt x="188496" y="32822"/>
                </a:lnTo>
                <a:lnTo>
                  <a:pt x="85798" y="93742"/>
                </a:lnTo>
                <a:lnTo>
                  <a:pt x="60128" y="107639"/>
                </a:lnTo>
                <a:lnTo>
                  <a:pt x="48718" y="113130"/>
                </a:lnTo>
                <a:lnTo>
                  <a:pt x="38136" y="117783"/>
                </a:lnTo>
                <a:lnTo>
                  <a:pt x="28103" y="121877"/>
                </a:lnTo>
                <a:lnTo>
                  <a:pt x="20423" y="124607"/>
                </a:lnTo>
                <a:lnTo>
                  <a:pt x="14311" y="126426"/>
                </a:lnTo>
                <a:lnTo>
                  <a:pt x="9244" y="127640"/>
                </a:lnTo>
                <a:lnTo>
                  <a:pt x="5866" y="129441"/>
                </a:lnTo>
                <a:lnTo>
                  <a:pt x="3614" y="131634"/>
                </a:lnTo>
                <a:lnTo>
                  <a:pt x="2113" y="134088"/>
                </a:lnTo>
                <a:lnTo>
                  <a:pt x="445" y="139460"/>
                </a:lnTo>
                <a:lnTo>
                  <a:pt x="0" y="142282"/>
                </a:lnTo>
                <a:lnTo>
                  <a:pt x="1688" y="144163"/>
                </a:lnTo>
                <a:lnTo>
                  <a:pt x="4797" y="145417"/>
                </a:lnTo>
                <a:lnTo>
                  <a:pt x="8854" y="146253"/>
                </a:lnTo>
                <a:lnTo>
                  <a:pt x="13544" y="147803"/>
                </a:lnTo>
                <a:lnTo>
                  <a:pt x="18655" y="149828"/>
                </a:lnTo>
                <a:lnTo>
                  <a:pt x="24046" y="152170"/>
                </a:lnTo>
                <a:lnTo>
                  <a:pt x="30617" y="154724"/>
                </a:lnTo>
                <a:lnTo>
                  <a:pt x="45855" y="160208"/>
                </a:lnTo>
                <a:lnTo>
                  <a:pt x="55078" y="163059"/>
                </a:lnTo>
                <a:lnTo>
                  <a:pt x="75909" y="168873"/>
                </a:lnTo>
                <a:lnTo>
                  <a:pt x="85036" y="171813"/>
                </a:lnTo>
                <a:lnTo>
                  <a:pt x="93105" y="174764"/>
                </a:lnTo>
                <a:lnTo>
                  <a:pt x="100469" y="177724"/>
                </a:lnTo>
                <a:lnTo>
                  <a:pt x="116588" y="183659"/>
                </a:lnTo>
                <a:lnTo>
                  <a:pt x="125054" y="186630"/>
                </a:lnTo>
                <a:lnTo>
                  <a:pt x="131690" y="189604"/>
                </a:lnTo>
                <a:lnTo>
                  <a:pt x="137106" y="192578"/>
                </a:lnTo>
                <a:lnTo>
                  <a:pt x="141709" y="195553"/>
                </a:lnTo>
                <a:lnTo>
                  <a:pt x="145770" y="198529"/>
                </a:lnTo>
                <a:lnTo>
                  <a:pt x="149469" y="201505"/>
                </a:lnTo>
                <a:lnTo>
                  <a:pt x="152927" y="204481"/>
                </a:lnTo>
                <a:lnTo>
                  <a:pt x="155233" y="208449"/>
                </a:lnTo>
                <a:lnTo>
                  <a:pt x="156771" y="213080"/>
                </a:lnTo>
                <a:lnTo>
                  <a:pt x="157795" y="218151"/>
                </a:lnTo>
                <a:lnTo>
                  <a:pt x="157486" y="223515"/>
                </a:lnTo>
                <a:lnTo>
                  <a:pt x="156288" y="229077"/>
                </a:lnTo>
                <a:lnTo>
                  <a:pt x="154497" y="234769"/>
                </a:lnTo>
                <a:lnTo>
                  <a:pt x="151319" y="240547"/>
                </a:lnTo>
                <a:lnTo>
                  <a:pt x="147215" y="246384"/>
                </a:lnTo>
                <a:lnTo>
                  <a:pt x="142495" y="252260"/>
                </a:lnTo>
                <a:lnTo>
                  <a:pt x="138357" y="258162"/>
                </a:lnTo>
                <a:lnTo>
                  <a:pt x="134605" y="264080"/>
                </a:lnTo>
                <a:lnTo>
                  <a:pt x="131112" y="270011"/>
                </a:lnTo>
                <a:lnTo>
                  <a:pt x="127791" y="274956"/>
                </a:lnTo>
                <a:lnTo>
                  <a:pt x="121455" y="283097"/>
                </a:lnTo>
                <a:lnTo>
                  <a:pt x="118377" y="285665"/>
                </a:lnTo>
                <a:lnTo>
                  <a:pt x="115332" y="287377"/>
                </a:lnTo>
                <a:lnTo>
                  <a:pt x="112310" y="288518"/>
                </a:lnTo>
                <a:lnTo>
                  <a:pt x="106307" y="292432"/>
                </a:lnTo>
                <a:lnTo>
                  <a:pt x="103316" y="294865"/>
                </a:lnTo>
                <a:lnTo>
                  <a:pt x="101324" y="295494"/>
                </a:lnTo>
                <a:lnTo>
                  <a:pt x="99994" y="294922"/>
                </a:lnTo>
                <a:lnTo>
                  <a:pt x="97337" y="290801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Annotation225"/>
          <p:cNvSpPr/>
          <p:nvPr/>
        </p:nvSpPr>
        <p:spPr>
          <a:xfrm>
            <a:off x="3470385" y="3037844"/>
            <a:ext cx="491180" cy="339267"/>
          </a:xfrm>
          <a:custGeom>
            <a:avLst/>
            <a:gdLst/>
            <a:ahLst/>
            <a:cxnLst/>
            <a:rect l="0" t="0" r="0" b="0"/>
            <a:pathLst>
              <a:path w="491180" h="339267">
                <a:moveTo>
                  <a:pt x="244365" y="33968"/>
                </a:moveTo>
                <a:lnTo>
                  <a:pt x="244365" y="29228"/>
                </a:lnTo>
                <a:lnTo>
                  <a:pt x="241388" y="26839"/>
                </a:lnTo>
                <a:lnTo>
                  <a:pt x="230144" y="21540"/>
                </a:lnTo>
                <a:lnTo>
                  <a:pt x="217870" y="15877"/>
                </a:lnTo>
                <a:lnTo>
                  <a:pt x="203816" y="10053"/>
                </a:lnTo>
                <a:lnTo>
                  <a:pt x="194512" y="7111"/>
                </a:lnTo>
                <a:lnTo>
                  <a:pt x="184340" y="4157"/>
                </a:lnTo>
                <a:lnTo>
                  <a:pt x="173591" y="2188"/>
                </a:lnTo>
                <a:lnTo>
                  <a:pt x="162456" y="875"/>
                </a:lnTo>
                <a:lnTo>
                  <a:pt x="151063" y="0"/>
                </a:lnTo>
                <a:lnTo>
                  <a:pt x="139500" y="409"/>
                </a:lnTo>
                <a:lnTo>
                  <a:pt x="127822" y="1674"/>
                </a:lnTo>
                <a:lnTo>
                  <a:pt x="116068" y="3509"/>
                </a:lnTo>
                <a:lnTo>
                  <a:pt x="105255" y="6716"/>
                </a:lnTo>
                <a:lnTo>
                  <a:pt x="95071" y="10840"/>
                </a:lnTo>
                <a:lnTo>
                  <a:pt x="85305" y="15573"/>
                </a:lnTo>
                <a:lnTo>
                  <a:pt x="75817" y="22697"/>
                </a:lnTo>
                <a:lnTo>
                  <a:pt x="66514" y="31415"/>
                </a:lnTo>
                <a:lnTo>
                  <a:pt x="57337" y="41196"/>
                </a:lnTo>
                <a:lnTo>
                  <a:pt x="48242" y="52677"/>
                </a:lnTo>
                <a:lnTo>
                  <a:pt x="39202" y="65293"/>
                </a:lnTo>
                <a:lnTo>
                  <a:pt x="30199" y="78663"/>
                </a:lnTo>
                <a:lnTo>
                  <a:pt x="23205" y="93531"/>
                </a:lnTo>
                <a:lnTo>
                  <a:pt x="17549" y="109396"/>
                </a:lnTo>
                <a:lnTo>
                  <a:pt x="12788" y="125925"/>
                </a:lnTo>
                <a:lnTo>
                  <a:pt x="8621" y="143890"/>
                </a:lnTo>
                <a:lnTo>
                  <a:pt x="4851" y="162812"/>
                </a:lnTo>
                <a:lnTo>
                  <a:pt x="1345" y="182372"/>
                </a:lnTo>
                <a:lnTo>
                  <a:pt x="0" y="201365"/>
                </a:lnTo>
                <a:lnTo>
                  <a:pt x="96" y="219980"/>
                </a:lnTo>
                <a:lnTo>
                  <a:pt x="1152" y="238343"/>
                </a:lnTo>
                <a:lnTo>
                  <a:pt x="4832" y="254554"/>
                </a:lnTo>
                <a:lnTo>
                  <a:pt x="10263" y="269330"/>
                </a:lnTo>
                <a:lnTo>
                  <a:pt x="16859" y="283150"/>
                </a:lnTo>
                <a:lnTo>
                  <a:pt x="27210" y="295340"/>
                </a:lnTo>
                <a:lnTo>
                  <a:pt x="40064" y="306443"/>
                </a:lnTo>
                <a:lnTo>
                  <a:pt x="54586" y="316821"/>
                </a:lnTo>
                <a:lnTo>
                  <a:pt x="70221" y="324732"/>
                </a:lnTo>
                <a:lnTo>
                  <a:pt x="86597" y="330998"/>
                </a:lnTo>
                <a:lnTo>
                  <a:pt x="103467" y="336168"/>
                </a:lnTo>
                <a:lnTo>
                  <a:pt x="122652" y="338622"/>
                </a:lnTo>
                <a:lnTo>
                  <a:pt x="143379" y="339266"/>
                </a:lnTo>
                <a:lnTo>
                  <a:pt x="165135" y="338704"/>
                </a:lnTo>
                <a:lnTo>
                  <a:pt x="188568" y="335352"/>
                </a:lnTo>
                <a:lnTo>
                  <a:pt x="213120" y="330140"/>
                </a:lnTo>
                <a:lnTo>
                  <a:pt x="238418" y="323690"/>
                </a:lnTo>
                <a:lnTo>
                  <a:pt x="262229" y="315421"/>
                </a:lnTo>
                <a:lnTo>
                  <a:pt x="285047" y="305939"/>
                </a:lnTo>
                <a:lnTo>
                  <a:pt x="307205" y="295650"/>
                </a:lnTo>
                <a:lnTo>
                  <a:pt x="328923" y="284821"/>
                </a:lnTo>
                <a:lnTo>
                  <a:pt x="371574" y="262206"/>
                </a:lnTo>
                <a:lnTo>
                  <a:pt x="390686" y="249627"/>
                </a:lnTo>
                <a:lnTo>
                  <a:pt x="408389" y="236280"/>
                </a:lnTo>
                <a:lnTo>
                  <a:pt x="425152" y="222421"/>
                </a:lnTo>
                <a:lnTo>
                  <a:pt x="439304" y="209213"/>
                </a:lnTo>
                <a:lnTo>
                  <a:pt x="451715" y="196439"/>
                </a:lnTo>
                <a:lnTo>
                  <a:pt x="462965" y="183954"/>
                </a:lnTo>
                <a:lnTo>
                  <a:pt x="471458" y="171662"/>
                </a:lnTo>
                <a:lnTo>
                  <a:pt x="478112" y="159498"/>
                </a:lnTo>
                <a:lnTo>
                  <a:pt x="483540" y="147420"/>
                </a:lnTo>
                <a:lnTo>
                  <a:pt x="487159" y="136392"/>
                </a:lnTo>
                <a:lnTo>
                  <a:pt x="489571" y="126063"/>
                </a:lnTo>
                <a:lnTo>
                  <a:pt x="491179" y="116201"/>
                </a:lnTo>
                <a:lnTo>
                  <a:pt x="489275" y="108634"/>
                </a:lnTo>
                <a:lnTo>
                  <a:pt x="485029" y="102597"/>
                </a:lnTo>
                <a:lnTo>
                  <a:pt x="479222" y="97580"/>
                </a:lnTo>
                <a:lnTo>
                  <a:pt x="471381" y="94236"/>
                </a:lnTo>
                <a:lnTo>
                  <a:pt x="462186" y="92006"/>
                </a:lnTo>
                <a:lnTo>
                  <a:pt x="452087" y="90520"/>
                </a:lnTo>
                <a:lnTo>
                  <a:pt x="439401" y="90521"/>
                </a:lnTo>
                <a:lnTo>
                  <a:pt x="424990" y="91514"/>
                </a:lnTo>
                <a:lnTo>
                  <a:pt x="409431" y="93168"/>
                </a:lnTo>
                <a:lnTo>
                  <a:pt x="376266" y="97652"/>
                </a:lnTo>
                <a:lnTo>
                  <a:pt x="324732" y="105406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Annotation226"/>
          <p:cNvSpPr/>
          <p:nvPr/>
        </p:nvSpPr>
        <p:spPr>
          <a:xfrm>
            <a:off x="8395812" y="3107531"/>
            <a:ext cx="132040" cy="120958"/>
          </a:xfrm>
          <a:custGeom>
            <a:avLst/>
            <a:gdLst/>
            <a:ahLst/>
            <a:cxnLst/>
            <a:rect l="0" t="0" r="0" b="0"/>
            <a:pathLst>
              <a:path w="132040" h="120958">
                <a:moveTo>
                  <a:pt x="87390" y="0"/>
                </a:moveTo>
                <a:lnTo>
                  <a:pt x="78494" y="0"/>
                </a:lnTo>
                <a:lnTo>
                  <a:pt x="78471" y="4741"/>
                </a:lnTo>
                <a:lnTo>
                  <a:pt x="76482" y="7129"/>
                </a:lnTo>
                <a:lnTo>
                  <a:pt x="73173" y="9714"/>
                </a:lnTo>
                <a:lnTo>
                  <a:pt x="68983" y="12429"/>
                </a:lnTo>
                <a:lnTo>
                  <a:pt x="65198" y="15231"/>
                </a:lnTo>
                <a:lnTo>
                  <a:pt x="61681" y="18092"/>
                </a:lnTo>
                <a:lnTo>
                  <a:pt x="58344" y="20991"/>
                </a:lnTo>
                <a:lnTo>
                  <a:pt x="54137" y="24908"/>
                </a:lnTo>
                <a:lnTo>
                  <a:pt x="44168" y="34552"/>
                </a:lnTo>
                <a:lnTo>
                  <a:pt x="38732" y="38910"/>
                </a:lnTo>
                <a:lnTo>
                  <a:pt x="33124" y="42807"/>
                </a:lnTo>
                <a:lnTo>
                  <a:pt x="27400" y="46397"/>
                </a:lnTo>
                <a:lnTo>
                  <a:pt x="22593" y="50775"/>
                </a:lnTo>
                <a:lnTo>
                  <a:pt x="18395" y="55678"/>
                </a:lnTo>
                <a:lnTo>
                  <a:pt x="14605" y="60931"/>
                </a:lnTo>
                <a:lnTo>
                  <a:pt x="11085" y="65426"/>
                </a:lnTo>
                <a:lnTo>
                  <a:pt x="7748" y="69414"/>
                </a:lnTo>
                <a:lnTo>
                  <a:pt x="4530" y="73065"/>
                </a:lnTo>
                <a:lnTo>
                  <a:pt x="2384" y="76491"/>
                </a:lnTo>
                <a:lnTo>
                  <a:pt x="954" y="79768"/>
                </a:lnTo>
                <a:lnTo>
                  <a:pt x="0" y="82944"/>
                </a:lnTo>
                <a:lnTo>
                  <a:pt x="357" y="85062"/>
                </a:lnTo>
                <a:lnTo>
                  <a:pt x="1586" y="86473"/>
                </a:lnTo>
                <a:lnTo>
                  <a:pt x="3399" y="87415"/>
                </a:lnTo>
                <a:lnTo>
                  <a:pt x="5600" y="89034"/>
                </a:lnTo>
                <a:lnTo>
                  <a:pt x="8058" y="91106"/>
                </a:lnTo>
                <a:lnTo>
                  <a:pt x="10690" y="93480"/>
                </a:lnTo>
                <a:lnTo>
                  <a:pt x="14428" y="96054"/>
                </a:lnTo>
                <a:lnTo>
                  <a:pt x="18905" y="98762"/>
                </a:lnTo>
                <a:lnTo>
                  <a:pt x="23875" y="101561"/>
                </a:lnTo>
                <a:lnTo>
                  <a:pt x="29171" y="103426"/>
                </a:lnTo>
                <a:lnTo>
                  <a:pt x="34688" y="104669"/>
                </a:lnTo>
                <a:lnTo>
                  <a:pt x="40349" y="105498"/>
                </a:lnTo>
                <a:lnTo>
                  <a:pt x="46108" y="107043"/>
                </a:lnTo>
                <a:lnTo>
                  <a:pt x="51931" y="109065"/>
                </a:lnTo>
                <a:lnTo>
                  <a:pt x="57798" y="111406"/>
                </a:lnTo>
                <a:lnTo>
                  <a:pt x="64686" y="112965"/>
                </a:lnTo>
                <a:lnTo>
                  <a:pt x="72254" y="114006"/>
                </a:lnTo>
                <a:lnTo>
                  <a:pt x="80276" y="114699"/>
                </a:lnTo>
                <a:lnTo>
                  <a:pt x="86617" y="116153"/>
                </a:lnTo>
                <a:lnTo>
                  <a:pt x="91834" y="118116"/>
                </a:lnTo>
                <a:lnTo>
                  <a:pt x="96307" y="120415"/>
                </a:lnTo>
                <a:lnTo>
                  <a:pt x="101272" y="120957"/>
                </a:lnTo>
                <a:lnTo>
                  <a:pt x="106567" y="120325"/>
                </a:lnTo>
                <a:lnTo>
                  <a:pt x="112081" y="118912"/>
                </a:lnTo>
                <a:lnTo>
                  <a:pt x="116749" y="117970"/>
                </a:lnTo>
                <a:lnTo>
                  <a:pt x="120854" y="117342"/>
                </a:lnTo>
                <a:lnTo>
                  <a:pt x="124582" y="116923"/>
                </a:lnTo>
                <a:lnTo>
                  <a:pt x="127067" y="115652"/>
                </a:lnTo>
                <a:lnTo>
                  <a:pt x="128725" y="113812"/>
                </a:lnTo>
                <a:lnTo>
                  <a:pt x="132039" y="107156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Annotation227"/>
          <p:cNvSpPr/>
          <p:nvPr/>
        </p:nvSpPr>
        <p:spPr>
          <a:xfrm>
            <a:off x="8492132" y="3152179"/>
            <a:ext cx="35720" cy="178595"/>
          </a:xfrm>
          <a:custGeom>
            <a:avLst/>
            <a:gdLst/>
            <a:ahLst/>
            <a:cxnLst/>
            <a:rect l="0" t="0" r="0" b="0"/>
            <a:pathLst>
              <a:path w="35720" h="178595">
                <a:moveTo>
                  <a:pt x="0" y="0"/>
                </a:moveTo>
                <a:lnTo>
                  <a:pt x="0" y="25732"/>
                </a:lnTo>
                <a:lnTo>
                  <a:pt x="992" y="32037"/>
                </a:lnTo>
                <a:lnTo>
                  <a:pt x="2647" y="39218"/>
                </a:lnTo>
                <a:lnTo>
                  <a:pt x="4741" y="46982"/>
                </a:lnTo>
                <a:lnTo>
                  <a:pt x="6138" y="55134"/>
                </a:lnTo>
                <a:lnTo>
                  <a:pt x="7068" y="63545"/>
                </a:lnTo>
                <a:lnTo>
                  <a:pt x="7689" y="72129"/>
                </a:lnTo>
                <a:lnTo>
                  <a:pt x="9095" y="81820"/>
                </a:lnTo>
                <a:lnTo>
                  <a:pt x="11024" y="92250"/>
                </a:lnTo>
                <a:lnTo>
                  <a:pt x="15814" y="114423"/>
                </a:lnTo>
                <a:lnTo>
                  <a:pt x="21250" y="137505"/>
                </a:lnTo>
                <a:lnTo>
                  <a:pt x="24088" y="147233"/>
                </a:lnTo>
                <a:lnTo>
                  <a:pt x="26974" y="155702"/>
                </a:lnTo>
                <a:lnTo>
                  <a:pt x="35719" y="178594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Annotation228"/>
          <p:cNvSpPr/>
          <p:nvPr/>
        </p:nvSpPr>
        <p:spPr>
          <a:xfrm>
            <a:off x="8383277" y="3062883"/>
            <a:ext cx="399810" cy="287345"/>
          </a:xfrm>
          <a:custGeom>
            <a:avLst/>
            <a:gdLst/>
            <a:ahLst/>
            <a:cxnLst/>
            <a:rect l="0" t="0" r="0" b="0"/>
            <a:pathLst>
              <a:path w="399810" h="287345">
                <a:moveTo>
                  <a:pt x="216011" y="26789"/>
                </a:moveTo>
                <a:lnTo>
                  <a:pt x="206531" y="22048"/>
                </a:lnTo>
                <a:lnTo>
                  <a:pt x="199230" y="19721"/>
                </a:lnTo>
                <a:lnTo>
                  <a:pt x="190694" y="17694"/>
                </a:lnTo>
                <a:lnTo>
                  <a:pt x="176978" y="13486"/>
                </a:lnTo>
                <a:lnTo>
                  <a:pt x="152521" y="5539"/>
                </a:lnTo>
                <a:lnTo>
                  <a:pt x="144911" y="3693"/>
                </a:lnTo>
                <a:lnTo>
                  <a:pt x="137854" y="2462"/>
                </a:lnTo>
                <a:lnTo>
                  <a:pt x="131165" y="1641"/>
                </a:lnTo>
                <a:lnTo>
                  <a:pt x="123729" y="2086"/>
                </a:lnTo>
                <a:lnTo>
                  <a:pt x="115793" y="3375"/>
                </a:lnTo>
                <a:lnTo>
                  <a:pt x="107528" y="5226"/>
                </a:lnTo>
                <a:lnTo>
                  <a:pt x="99040" y="9437"/>
                </a:lnTo>
                <a:lnTo>
                  <a:pt x="90407" y="15221"/>
                </a:lnTo>
                <a:lnTo>
                  <a:pt x="81673" y="22054"/>
                </a:lnTo>
                <a:lnTo>
                  <a:pt x="72874" y="30577"/>
                </a:lnTo>
                <a:lnTo>
                  <a:pt x="64032" y="40229"/>
                </a:lnTo>
                <a:lnTo>
                  <a:pt x="55161" y="50631"/>
                </a:lnTo>
                <a:lnTo>
                  <a:pt x="47262" y="62528"/>
                </a:lnTo>
                <a:lnTo>
                  <a:pt x="40013" y="75419"/>
                </a:lnTo>
                <a:lnTo>
                  <a:pt x="33194" y="88975"/>
                </a:lnTo>
                <a:lnTo>
                  <a:pt x="26665" y="103965"/>
                </a:lnTo>
                <a:lnTo>
                  <a:pt x="20327" y="119911"/>
                </a:lnTo>
                <a:lnTo>
                  <a:pt x="14118" y="136496"/>
                </a:lnTo>
                <a:lnTo>
                  <a:pt x="8986" y="152512"/>
                </a:lnTo>
                <a:lnTo>
                  <a:pt x="4573" y="168152"/>
                </a:lnTo>
                <a:lnTo>
                  <a:pt x="638" y="183539"/>
                </a:lnTo>
                <a:lnTo>
                  <a:pt x="0" y="198757"/>
                </a:lnTo>
                <a:lnTo>
                  <a:pt x="1558" y="213864"/>
                </a:lnTo>
                <a:lnTo>
                  <a:pt x="4582" y="228896"/>
                </a:lnTo>
                <a:lnTo>
                  <a:pt x="10566" y="241894"/>
                </a:lnTo>
                <a:lnTo>
                  <a:pt x="18526" y="253537"/>
                </a:lnTo>
                <a:lnTo>
                  <a:pt x="27799" y="264274"/>
                </a:lnTo>
                <a:lnTo>
                  <a:pt x="39935" y="272425"/>
                </a:lnTo>
                <a:lnTo>
                  <a:pt x="53979" y="278851"/>
                </a:lnTo>
                <a:lnTo>
                  <a:pt x="69294" y="284127"/>
                </a:lnTo>
                <a:lnTo>
                  <a:pt x="86450" y="286652"/>
                </a:lnTo>
                <a:lnTo>
                  <a:pt x="104832" y="287344"/>
                </a:lnTo>
                <a:lnTo>
                  <a:pt x="124033" y="286813"/>
                </a:lnTo>
                <a:lnTo>
                  <a:pt x="144770" y="285466"/>
                </a:lnTo>
                <a:lnTo>
                  <a:pt x="188980" y="281324"/>
                </a:lnTo>
                <a:lnTo>
                  <a:pt x="211881" y="276846"/>
                </a:lnTo>
                <a:lnTo>
                  <a:pt x="235086" y="270884"/>
                </a:lnTo>
                <a:lnTo>
                  <a:pt x="258493" y="263933"/>
                </a:lnTo>
                <a:lnTo>
                  <a:pt x="280052" y="255330"/>
                </a:lnTo>
                <a:lnTo>
                  <a:pt x="300377" y="245626"/>
                </a:lnTo>
                <a:lnTo>
                  <a:pt x="319881" y="235189"/>
                </a:lnTo>
                <a:lnTo>
                  <a:pt x="336851" y="223269"/>
                </a:lnTo>
                <a:lnTo>
                  <a:pt x="352133" y="210361"/>
                </a:lnTo>
                <a:lnTo>
                  <a:pt x="366291" y="196795"/>
                </a:lnTo>
                <a:lnTo>
                  <a:pt x="376721" y="182791"/>
                </a:lnTo>
                <a:lnTo>
                  <a:pt x="384668" y="168493"/>
                </a:lnTo>
                <a:lnTo>
                  <a:pt x="390956" y="154000"/>
                </a:lnTo>
                <a:lnTo>
                  <a:pt x="395149" y="140370"/>
                </a:lnTo>
                <a:lnTo>
                  <a:pt x="397944" y="127314"/>
                </a:lnTo>
                <a:lnTo>
                  <a:pt x="399809" y="114642"/>
                </a:lnTo>
                <a:lnTo>
                  <a:pt x="397082" y="102225"/>
                </a:lnTo>
                <a:lnTo>
                  <a:pt x="391296" y="89978"/>
                </a:lnTo>
                <a:lnTo>
                  <a:pt x="383470" y="77844"/>
                </a:lnTo>
                <a:lnTo>
                  <a:pt x="373291" y="67771"/>
                </a:lnTo>
                <a:lnTo>
                  <a:pt x="361544" y="59071"/>
                </a:lnTo>
                <a:lnTo>
                  <a:pt x="348753" y="51287"/>
                </a:lnTo>
                <a:lnTo>
                  <a:pt x="333279" y="44113"/>
                </a:lnTo>
                <a:lnTo>
                  <a:pt x="316018" y="37346"/>
                </a:lnTo>
                <a:lnTo>
                  <a:pt x="297566" y="30851"/>
                </a:lnTo>
                <a:lnTo>
                  <a:pt x="278319" y="25528"/>
                </a:lnTo>
                <a:lnTo>
                  <a:pt x="258542" y="20987"/>
                </a:lnTo>
                <a:lnTo>
                  <a:pt x="238412" y="16968"/>
                </a:lnTo>
                <a:lnTo>
                  <a:pt x="197524" y="9856"/>
                </a:lnTo>
                <a:lnTo>
                  <a:pt x="176897" y="6571"/>
                </a:lnTo>
                <a:lnTo>
                  <a:pt x="155209" y="4380"/>
                </a:lnTo>
                <a:lnTo>
                  <a:pt x="132812" y="2920"/>
                </a:lnTo>
                <a:lnTo>
                  <a:pt x="64207" y="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Annotation229"/>
          <p:cNvSpPr/>
          <p:nvPr/>
        </p:nvSpPr>
        <p:spPr>
          <a:xfrm>
            <a:off x="3509367" y="4491632"/>
            <a:ext cx="258962" cy="258962"/>
          </a:xfrm>
          <a:custGeom>
            <a:avLst/>
            <a:gdLst/>
            <a:ahLst/>
            <a:cxnLst/>
            <a:rect l="0" t="0" r="0" b="0"/>
            <a:pathLst>
              <a:path w="258962" h="258962">
                <a:moveTo>
                  <a:pt x="0" y="0"/>
                </a:moveTo>
                <a:lnTo>
                  <a:pt x="4740" y="0"/>
                </a:lnTo>
                <a:lnTo>
                  <a:pt x="6137" y="1985"/>
                </a:lnTo>
                <a:lnTo>
                  <a:pt x="7688" y="9481"/>
                </a:lnTo>
                <a:lnTo>
                  <a:pt x="10087" y="14259"/>
                </a:lnTo>
                <a:lnTo>
                  <a:pt x="13670" y="19428"/>
                </a:lnTo>
                <a:lnTo>
                  <a:pt x="18043" y="24858"/>
                </a:lnTo>
                <a:lnTo>
                  <a:pt x="22943" y="31455"/>
                </a:lnTo>
                <a:lnTo>
                  <a:pt x="47710" y="66076"/>
                </a:lnTo>
                <a:lnTo>
                  <a:pt x="55619" y="76793"/>
                </a:lnTo>
                <a:lnTo>
                  <a:pt x="64861" y="86914"/>
                </a:lnTo>
                <a:lnTo>
                  <a:pt x="74991" y="96638"/>
                </a:lnTo>
                <a:lnTo>
                  <a:pt x="85712" y="106098"/>
                </a:lnTo>
                <a:lnTo>
                  <a:pt x="108209" y="127191"/>
                </a:lnTo>
                <a:lnTo>
                  <a:pt x="168973" y="186931"/>
                </a:lnTo>
                <a:lnTo>
                  <a:pt x="178133" y="196059"/>
                </a:lnTo>
                <a:lnTo>
                  <a:pt x="187216" y="204128"/>
                </a:lnTo>
                <a:lnTo>
                  <a:pt x="196248" y="211491"/>
                </a:lnTo>
                <a:lnTo>
                  <a:pt x="205246" y="218385"/>
                </a:lnTo>
                <a:lnTo>
                  <a:pt x="214222" y="224965"/>
                </a:lnTo>
                <a:lnTo>
                  <a:pt x="232131" y="237568"/>
                </a:lnTo>
                <a:lnTo>
                  <a:pt x="239090" y="242715"/>
                </a:lnTo>
                <a:lnTo>
                  <a:pt x="244722" y="247138"/>
                </a:lnTo>
                <a:lnTo>
                  <a:pt x="258961" y="258961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Annotation230"/>
          <p:cNvSpPr/>
          <p:nvPr/>
        </p:nvSpPr>
        <p:spPr>
          <a:xfrm>
            <a:off x="3894231" y="4438054"/>
            <a:ext cx="307925" cy="178581"/>
          </a:xfrm>
          <a:custGeom>
            <a:avLst/>
            <a:gdLst/>
            <a:ahLst/>
            <a:cxnLst/>
            <a:rect l="0" t="0" r="0" b="0"/>
            <a:pathLst>
              <a:path w="307925" h="178581">
                <a:moveTo>
                  <a:pt x="52691" y="0"/>
                </a:moveTo>
                <a:lnTo>
                  <a:pt x="45002" y="0"/>
                </a:lnTo>
                <a:lnTo>
                  <a:pt x="39388" y="4741"/>
                </a:lnTo>
                <a:lnTo>
                  <a:pt x="36877" y="8122"/>
                </a:lnTo>
                <a:lnTo>
                  <a:pt x="34211" y="12360"/>
                </a:lnTo>
                <a:lnTo>
                  <a:pt x="31441" y="17169"/>
                </a:lnTo>
                <a:lnTo>
                  <a:pt x="25717" y="27806"/>
                </a:lnTo>
                <a:lnTo>
                  <a:pt x="22802" y="33420"/>
                </a:lnTo>
                <a:lnTo>
                  <a:pt x="18875" y="40139"/>
                </a:lnTo>
                <a:lnTo>
                  <a:pt x="9218" y="55543"/>
                </a:lnTo>
                <a:lnTo>
                  <a:pt x="5850" y="63818"/>
                </a:lnTo>
                <a:lnTo>
                  <a:pt x="3604" y="72311"/>
                </a:lnTo>
                <a:lnTo>
                  <a:pt x="2107" y="80950"/>
                </a:lnTo>
                <a:lnTo>
                  <a:pt x="1109" y="88693"/>
                </a:lnTo>
                <a:lnTo>
                  <a:pt x="444" y="95840"/>
                </a:lnTo>
                <a:lnTo>
                  <a:pt x="0" y="102589"/>
                </a:lnTo>
                <a:lnTo>
                  <a:pt x="696" y="109072"/>
                </a:lnTo>
                <a:lnTo>
                  <a:pt x="2153" y="115379"/>
                </a:lnTo>
                <a:lnTo>
                  <a:pt x="4116" y="121568"/>
                </a:lnTo>
                <a:lnTo>
                  <a:pt x="7409" y="126686"/>
                </a:lnTo>
                <a:lnTo>
                  <a:pt x="11590" y="131090"/>
                </a:lnTo>
                <a:lnTo>
                  <a:pt x="16360" y="135019"/>
                </a:lnTo>
                <a:lnTo>
                  <a:pt x="21525" y="138630"/>
                </a:lnTo>
                <a:lnTo>
                  <a:pt x="26953" y="142030"/>
                </a:lnTo>
                <a:lnTo>
                  <a:pt x="32555" y="145288"/>
                </a:lnTo>
                <a:lnTo>
                  <a:pt x="40259" y="148453"/>
                </a:lnTo>
                <a:lnTo>
                  <a:pt x="49364" y="151554"/>
                </a:lnTo>
                <a:lnTo>
                  <a:pt x="59402" y="154615"/>
                </a:lnTo>
                <a:lnTo>
                  <a:pt x="81140" y="160661"/>
                </a:lnTo>
                <a:lnTo>
                  <a:pt x="92493" y="163662"/>
                </a:lnTo>
                <a:lnTo>
                  <a:pt x="113045" y="169643"/>
                </a:lnTo>
                <a:lnTo>
                  <a:pt x="122692" y="172627"/>
                </a:lnTo>
                <a:lnTo>
                  <a:pt x="133093" y="174616"/>
                </a:lnTo>
                <a:lnTo>
                  <a:pt x="143995" y="175941"/>
                </a:lnTo>
                <a:lnTo>
                  <a:pt x="155232" y="176826"/>
                </a:lnTo>
                <a:lnTo>
                  <a:pt x="166693" y="177415"/>
                </a:lnTo>
                <a:lnTo>
                  <a:pt x="190009" y="178070"/>
                </a:lnTo>
                <a:lnTo>
                  <a:pt x="279610" y="178580"/>
                </a:lnTo>
                <a:lnTo>
                  <a:pt x="286321" y="177593"/>
                </a:lnTo>
                <a:lnTo>
                  <a:pt x="292780" y="175942"/>
                </a:lnTo>
                <a:lnTo>
                  <a:pt x="299070" y="173850"/>
                </a:lnTo>
                <a:lnTo>
                  <a:pt x="303265" y="170470"/>
                </a:lnTo>
                <a:lnTo>
                  <a:pt x="306060" y="166233"/>
                </a:lnTo>
                <a:lnTo>
                  <a:pt x="307924" y="161424"/>
                </a:lnTo>
                <a:lnTo>
                  <a:pt x="307183" y="157226"/>
                </a:lnTo>
                <a:lnTo>
                  <a:pt x="304704" y="153434"/>
                </a:lnTo>
                <a:lnTo>
                  <a:pt x="293792" y="142875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Annotation231"/>
          <p:cNvSpPr/>
          <p:nvPr/>
        </p:nvSpPr>
        <p:spPr>
          <a:xfrm>
            <a:off x="4054078" y="4473773"/>
            <a:ext cx="53579" cy="223243"/>
          </a:xfrm>
          <a:custGeom>
            <a:avLst/>
            <a:gdLst/>
            <a:ahLst/>
            <a:cxnLst/>
            <a:rect l="0" t="0" r="0" b="0"/>
            <a:pathLst>
              <a:path w="53579" h="223243">
                <a:moveTo>
                  <a:pt x="53578" y="0"/>
                </a:moveTo>
                <a:lnTo>
                  <a:pt x="53578" y="4740"/>
                </a:lnTo>
                <a:lnTo>
                  <a:pt x="52586" y="8121"/>
                </a:lnTo>
                <a:lnTo>
                  <a:pt x="50933" y="12359"/>
                </a:lnTo>
                <a:lnTo>
                  <a:pt x="48837" y="17169"/>
                </a:lnTo>
                <a:lnTo>
                  <a:pt x="47441" y="23353"/>
                </a:lnTo>
                <a:lnTo>
                  <a:pt x="46510" y="30451"/>
                </a:lnTo>
                <a:lnTo>
                  <a:pt x="45890" y="38161"/>
                </a:lnTo>
                <a:lnTo>
                  <a:pt x="43491" y="48261"/>
                </a:lnTo>
                <a:lnTo>
                  <a:pt x="39908" y="59955"/>
                </a:lnTo>
                <a:lnTo>
                  <a:pt x="35535" y="72712"/>
                </a:lnTo>
                <a:lnTo>
                  <a:pt x="31628" y="86178"/>
                </a:lnTo>
                <a:lnTo>
                  <a:pt x="28030" y="100116"/>
                </a:lnTo>
                <a:lnTo>
                  <a:pt x="24640" y="114369"/>
                </a:lnTo>
                <a:lnTo>
                  <a:pt x="21387" y="129825"/>
                </a:lnTo>
                <a:lnTo>
                  <a:pt x="15127" y="162872"/>
                </a:lnTo>
                <a:lnTo>
                  <a:pt x="12070" y="177042"/>
                </a:lnTo>
                <a:lnTo>
                  <a:pt x="9038" y="189466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Annotation232"/>
          <p:cNvSpPr/>
          <p:nvPr/>
        </p:nvSpPr>
        <p:spPr>
          <a:xfrm>
            <a:off x="7859365" y="4286250"/>
            <a:ext cx="320229" cy="366118"/>
          </a:xfrm>
          <a:custGeom>
            <a:avLst/>
            <a:gdLst/>
            <a:ahLst/>
            <a:cxnLst/>
            <a:rect l="0" t="0" r="0" b="0"/>
            <a:pathLst>
              <a:path w="320229" h="366118">
                <a:moveTo>
                  <a:pt x="7690" y="0"/>
                </a:moveTo>
                <a:lnTo>
                  <a:pt x="0" y="0"/>
                </a:lnTo>
                <a:lnTo>
                  <a:pt x="3867" y="0"/>
                </a:lnTo>
                <a:lnTo>
                  <a:pt x="6134" y="992"/>
                </a:lnTo>
                <a:lnTo>
                  <a:pt x="16047" y="8121"/>
                </a:lnTo>
                <a:lnTo>
                  <a:pt x="29264" y="17169"/>
                </a:lnTo>
                <a:lnTo>
                  <a:pt x="50350" y="30451"/>
                </a:lnTo>
                <a:lnTo>
                  <a:pt x="104310" y="63231"/>
                </a:lnTo>
                <a:lnTo>
                  <a:pt x="119729" y="73904"/>
                </a:lnTo>
                <a:lnTo>
                  <a:pt x="135961" y="85980"/>
                </a:lnTo>
                <a:lnTo>
                  <a:pt x="152734" y="98992"/>
                </a:lnTo>
                <a:lnTo>
                  <a:pt x="167887" y="113619"/>
                </a:lnTo>
                <a:lnTo>
                  <a:pt x="181956" y="129324"/>
                </a:lnTo>
                <a:lnTo>
                  <a:pt x="233053" y="192563"/>
                </a:lnTo>
                <a:lnTo>
                  <a:pt x="243260" y="208743"/>
                </a:lnTo>
                <a:lnTo>
                  <a:pt x="252049" y="225482"/>
                </a:lnTo>
                <a:lnTo>
                  <a:pt x="259893" y="242594"/>
                </a:lnTo>
                <a:lnTo>
                  <a:pt x="273900" y="274838"/>
                </a:lnTo>
                <a:lnTo>
                  <a:pt x="280413" y="290382"/>
                </a:lnTo>
                <a:lnTo>
                  <a:pt x="286740" y="304713"/>
                </a:lnTo>
                <a:lnTo>
                  <a:pt x="299061" y="331220"/>
                </a:lnTo>
                <a:lnTo>
                  <a:pt x="304132" y="340868"/>
                </a:lnTo>
                <a:lnTo>
                  <a:pt x="308505" y="348292"/>
                </a:lnTo>
                <a:lnTo>
                  <a:pt x="320228" y="366117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Annotation233"/>
          <p:cNvSpPr/>
          <p:nvPr/>
        </p:nvSpPr>
        <p:spPr>
          <a:xfrm>
            <a:off x="8386172" y="4321968"/>
            <a:ext cx="543516" cy="195520"/>
          </a:xfrm>
          <a:custGeom>
            <a:avLst/>
            <a:gdLst/>
            <a:ahLst/>
            <a:cxnLst/>
            <a:rect l="0" t="0" r="0" b="0"/>
            <a:pathLst>
              <a:path w="543516" h="195520">
                <a:moveTo>
                  <a:pt x="150608" y="0"/>
                </a:moveTo>
                <a:lnTo>
                  <a:pt x="142920" y="0"/>
                </a:lnTo>
                <a:lnTo>
                  <a:pt x="137307" y="4741"/>
                </a:lnTo>
                <a:lnTo>
                  <a:pt x="133803" y="6137"/>
                </a:lnTo>
                <a:lnTo>
                  <a:pt x="119392" y="9095"/>
                </a:lnTo>
                <a:lnTo>
                  <a:pt x="108292" y="13303"/>
                </a:lnTo>
                <a:lnTo>
                  <a:pt x="94097" y="15835"/>
                </a:lnTo>
                <a:lnTo>
                  <a:pt x="86146" y="16510"/>
                </a:lnTo>
                <a:lnTo>
                  <a:pt x="69373" y="22551"/>
                </a:lnTo>
                <a:lnTo>
                  <a:pt x="60733" y="26941"/>
                </a:lnTo>
                <a:lnTo>
                  <a:pt x="51997" y="31851"/>
                </a:lnTo>
                <a:lnTo>
                  <a:pt x="43195" y="37109"/>
                </a:lnTo>
                <a:lnTo>
                  <a:pt x="34350" y="42599"/>
                </a:lnTo>
                <a:lnTo>
                  <a:pt x="26471" y="49235"/>
                </a:lnTo>
                <a:lnTo>
                  <a:pt x="19233" y="56636"/>
                </a:lnTo>
                <a:lnTo>
                  <a:pt x="12423" y="64547"/>
                </a:lnTo>
                <a:lnTo>
                  <a:pt x="7883" y="71805"/>
                </a:lnTo>
                <a:lnTo>
                  <a:pt x="4858" y="78628"/>
                </a:lnTo>
                <a:lnTo>
                  <a:pt x="2839" y="85161"/>
                </a:lnTo>
                <a:lnTo>
                  <a:pt x="1494" y="92493"/>
                </a:lnTo>
                <a:lnTo>
                  <a:pt x="597" y="100357"/>
                </a:lnTo>
                <a:lnTo>
                  <a:pt x="0" y="108577"/>
                </a:lnTo>
                <a:lnTo>
                  <a:pt x="593" y="115049"/>
                </a:lnTo>
                <a:lnTo>
                  <a:pt x="1982" y="120356"/>
                </a:lnTo>
                <a:lnTo>
                  <a:pt x="3899" y="124886"/>
                </a:lnTo>
                <a:lnTo>
                  <a:pt x="7161" y="129890"/>
                </a:lnTo>
                <a:lnTo>
                  <a:pt x="11321" y="135211"/>
                </a:lnTo>
                <a:lnTo>
                  <a:pt x="16078" y="140742"/>
                </a:lnTo>
                <a:lnTo>
                  <a:pt x="24212" y="146414"/>
                </a:lnTo>
                <a:lnTo>
                  <a:pt x="34594" y="152180"/>
                </a:lnTo>
                <a:lnTo>
                  <a:pt x="46476" y="158009"/>
                </a:lnTo>
                <a:lnTo>
                  <a:pt x="60351" y="162886"/>
                </a:lnTo>
                <a:lnTo>
                  <a:pt x="75555" y="167130"/>
                </a:lnTo>
                <a:lnTo>
                  <a:pt x="156950" y="185811"/>
                </a:lnTo>
                <a:lnTo>
                  <a:pt x="180633" y="189358"/>
                </a:lnTo>
                <a:lnTo>
                  <a:pt x="204359" y="191724"/>
                </a:lnTo>
                <a:lnTo>
                  <a:pt x="228115" y="193300"/>
                </a:lnTo>
                <a:lnTo>
                  <a:pt x="253872" y="194351"/>
                </a:lnTo>
                <a:lnTo>
                  <a:pt x="308952" y="195519"/>
                </a:lnTo>
                <a:lnTo>
                  <a:pt x="335545" y="194838"/>
                </a:lnTo>
                <a:lnTo>
                  <a:pt x="361212" y="193392"/>
                </a:lnTo>
                <a:lnTo>
                  <a:pt x="386262" y="191436"/>
                </a:lnTo>
                <a:lnTo>
                  <a:pt x="432613" y="186617"/>
                </a:lnTo>
                <a:lnTo>
                  <a:pt x="454698" y="183943"/>
                </a:lnTo>
                <a:lnTo>
                  <a:pt x="474382" y="179184"/>
                </a:lnTo>
                <a:lnTo>
                  <a:pt x="492464" y="173034"/>
                </a:lnTo>
                <a:lnTo>
                  <a:pt x="543515" y="151805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Annotation234"/>
          <p:cNvSpPr/>
          <p:nvPr/>
        </p:nvSpPr>
        <p:spPr>
          <a:xfrm>
            <a:off x="8706445" y="4357687"/>
            <a:ext cx="107157" cy="205384"/>
          </a:xfrm>
          <a:custGeom>
            <a:avLst/>
            <a:gdLst/>
            <a:ahLst/>
            <a:cxnLst/>
            <a:rect l="0" t="0" r="0" b="0"/>
            <a:pathLst>
              <a:path w="107157" h="205384">
                <a:moveTo>
                  <a:pt x="107156" y="0"/>
                </a:moveTo>
                <a:lnTo>
                  <a:pt x="107156" y="4741"/>
                </a:lnTo>
                <a:lnTo>
                  <a:pt x="106164" y="7130"/>
                </a:lnTo>
                <a:lnTo>
                  <a:pt x="104509" y="9714"/>
                </a:lnTo>
                <a:lnTo>
                  <a:pt x="102416" y="12429"/>
                </a:lnTo>
                <a:lnTo>
                  <a:pt x="101019" y="17216"/>
                </a:lnTo>
                <a:lnTo>
                  <a:pt x="100089" y="23384"/>
                </a:lnTo>
                <a:lnTo>
                  <a:pt x="99467" y="30472"/>
                </a:lnTo>
                <a:lnTo>
                  <a:pt x="97069" y="39166"/>
                </a:lnTo>
                <a:lnTo>
                  <a:pt x="93487" y="48932"/>
                </a:lnTo>
                <a:lnTo>
                  <a:pt x="89114" y="59410"/>
                </a:lnTo>
                <a:lnTo>
                  <a:pt x="83221" y="71357"/>
                </a:lnTo>
                <a:lnTo>
                  <a:pt x="76317" y="84282"/>
                </a:lnTo>
                <a:lnTo>
                  <a:pt x="60707" y="111873"/>
                </a:lnTo>
                <a:lnTo>
                  <a:pt x="43848" y="140672"/>
                </a:lnTo>
                <a:lnTo>
                  <a:pt x="35186" y="154305"/>
                </a:lnTo>
                <a:lnTo>
                  <a:pt x="26434" y="167362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Annotation235"/>
          <p:cNvSpPr/>
          <p:nvPr/>
        </p:nvSpPr>
        <p:spPr>
          <a:xfrm>
            <a:off x="7804547" y="4379404"/>
            <a:ext cx="410766" cy="230396"/>
          </a:xfrm>
          <a:custGeom>
            <a:avLst/>
            <a:gdLst/>
            <a:ahLst/>
            <a:cxnLst/>
            <a:rect l="0" t="0" r="0" b="0"/>
            <a:pathLst>
              <a:path w="410766" h="230396">
                <a:moveTo>
                  <a:pt x="410765" y="14002"/>
                </a:moveTo>
                <a:lnTo>
                  <a:pt x="397204" y="441"/>
                </a:lnTo>
                <a:lnTo>
                  <a:pt x="394780" y="0"/>
                </a:lnTo>
                <a:lnTo>
                  <a:pt x="392170" y="699"/>
                </a:lnTo>
                <a:lnTo>
                  <a:pt x="384641" y="4121"/>
                </a:lnTo>
                <a:lnTo>
                  <a:pt x="378467" y="6422"/>
                </a:lnTo>
                <a:lnTo>
                  <a:pt x="371374" y="8949"/>
                </a:lnTo>
                <a:lnTo>
                  <a:pt x="337688" y="21986"/>
                </a:lnTo>
                <a:lnTo>
                  <a:pt x="322360" y="29247"/>
                </a:lnTo>
                <a:lnTo>
                  <a:pt x="305194" y="38056"/>
                </a:lnTo>
                <a:lnTo>
                  <a:pt x="266611" y="58427"/>
                </a:lnTo>
                <a:lnTo>
                  <a:pt x="201255" y="92208"/>
                </a:lnTo>
                <a:lnTo>
                  <a:pt x="158569" y="115567"/>
                </a:lnTo>
                <a:lnTo>
                  <a:pt x="139446" y="127353"/>
                </a:lnTo>
                <a:lnTo>
                  <a:pt x="121737" y="139178"/>
                </a:lnTo>
                <a:lnTo>
                  <a:pt x="104970" y="151031"/>
                </a:lnTo>
                <a:lnTo>
                  <a:pt x="92800" y="160917"/>
                </a:lnTo>
                <a:lnTo>
                  <a:pt x="83695" y="169493"/>
                </a:lnTo>
                <a:lnTo>
                  <a:pt x="76632" y="177194"/>
                </a:lnTo>
                <a:lnTo>
                  <a:pt x="71924" y="183320"/>
                </a:lnTo>
                <a:lnTo>
                  <a:pt x="68785" y="188396"/>
                </a:lnTo>
                <a:lnTo>
                  <a:pt x="66692" y="192773"/>
                </a:lnTo>
                <a:lnTo>
                  <a:pt x="69266" y="194698"/>
                </a:lnTo>
                <a:lnTo>
                  <a:pt x="74950" y="194990"/>
                </a:lnTo>
                <a:lnTo>
                  <a:pt x="82710" y="194192"/>
                </a:lnTo>
                <a:lnTo>
                  <a:pt x="92842" y="191675"/>
                </a:lnTo>
                <a:lnTo>
                  <a:pt x="104559" y="188013"/>
                </a:lnTo>
                <a:lnTo>
                  <a:pt x="117331" y="183588"/>
                </a:lnTo>
                <a:lnTo>
                  <a:pt x="131798" y="177661"/>
                </a:lnTo>
                <a:lnTo>
                  <a:pt x="147396" y="170733"/>
                </a:lnTo>
                <a:lnTo>
                  <a:pt x="163749" y="163138"/>
                </a:lnTo>
                <a:lnTo>
                  <a:pt x="180603" y="156090"/>
                </a:lnTo>
                <a:lnTo>
                  <a:pt x="197792" y="149407"/>
                </a:lnTo>
                <a:lnTo>
                  <a:pt x="215205" y="142968"/>
                </a:lnTo>
                <a:lnTo>
                  <a:pt x="230783" y="136690"/>
                </a:lnTo>
                <a:lnTo>
                  <a:pt x="245135" y="130521"/>
                </a:lnTo>
                <a:lnTo>
                  <a:pt x="269683" y="119366"/>
                </a:lnTo>
                <a:lnTo>
                  <a:pt x="298749" y="105611"/>
                </a:lnTo>
                <a:lnTo>
                  <a:pt x="293512" y="109619"/>
                </a:lnTo>
                <a:lnTo>
                  <a:pt x="287948" y="113465"/>
                </a:lnTo>
                <a:lnTo>
                  <a:pt x="278285" y="119006"/>
                </a:lnTo>
                <a:lnTo>
                  <a:pt x="251674" y="133100"/>
                </a:lnTo>
                <a:lnTo>
                  <a:pt x="235251" y="141026"/>
                </a:lnTo>
                <a:lnTo>
                  <a:pt x="161637" y="175134"/>
                </a:lnTo>
                <a:lnTo>
                  <a:pt x="89475" y="210534"/>
                </a:lnTo>
                <a:lnTo>
                  <a:pt x="74533" y="217453"/>
                </a:lnTo>
                <a:lnTo>
                  <a:pt x="61595" y="223058"/>
                </a:lnTo>
                <a:lnTo>
                  <a:pt x="49992" y="227786"/>
                </a:lnTo>
                <a:lnTo>
                  <a:pt x="39282" y="229947"/>
                </a:lnTo>
                <a:lnTo>
                  <a:pt x="29165" y="230395"/>
                </a:lnTo>
                <a:lnTo>
                  <a:pt x="0" y="228314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Annotation236"/>
          <p:cNvSpPr/>
          <p:nvPr/>
        </p:nvSpPr>
        <p:spPr>
          <a:xfrm>
            <a:off x="3937992" y="4670226"/>
            <a:ext cx="267891" cy="35720"/>
          </a:xfrm>
          <a:custGeom>
            <a:avLst/>
            <a:gdLst/>
            <a:ahLst/>
            <a:cxnLst/>
            <a:rect l="0" t="0" r="0" b="0"/>
            <a:pathLst>
              <a:path w="267891" h="35720">
                <a:moveTo>
                  <a:pt x="0" y="35719"/>
                </a:moveTo>
                <a:lnTo>
                  <a:pt x="38419" y="35719"/>
                </a:lnTo>
                <a:lnTo>
                  <a:pt x="47440" y="34727"/>
                </a:lnTo>
                <a:lnTo>
                  <a:pt x="57423" y="33074"/>
                </a:lnTo>
                <a:lnTo>
                  <a:pt x="68048" y="30979"/>
                </a:lnTo>
                <a:lnTo>
                  <a:pt x="80092" y="29582"/>
                </a:lnTo>
                <a:lnTo>
                  <a:pt x="93082" y="28652"/>
                </a:lnTo>
                <a:lnTo>
                  <a:pt x="106703" y="28031"/>
                </a:lnTo>
                <a:lnTo>
                  <a:pt x="120745" y="26625"/>
                </a:lnTo>
                <a:lnTo>
                  <a:pt x="135067" y="24695"/>
                </a:lnTo>
                <a:lnTo>
                  <a:pt x="198438" y="14469"/>
                </a:lnTo>
                <a:lnTo>
                  <a:pt x="213652" y="11630"/>
                </a:lnTo>
                <a:lnTo>
                  <a:pt x="267890" y="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Annotation237"/>
          <p:cNvSpPr/>
          <p:nvPr/>
        </p:nvSpPr>
        <p:spPr>
          <a:xfrm>
            <a:off x="3795117" y="4714875"/>
            <a:ext cx="267892" cy="998360"/>
          </a:xfrm>
          <a:custGeom>
            <a:avLst/>
            <a:gdLst/>
            <a:ahLst/>
            <a:cxnLst/>
            <a:rect l="0" t="0" r="0" b="0"/>
            <a:pathLst>
              <a:path w="267892" h="998360">
                <a:moveTo>
                  <a:pt x="267891" y="0"/>
                </a:moveTo>
                <a:lnTo>
                  <a:pt x="251640" y="0"/>
                </a:lnTo>
                <a:lnTo>
                  <a:pt x="245455" y="5291"/>
                </a:lnTo>
                <a:lnTo>
                  <a:pt x="241027" y="9481"/>
                </a:lnTo>
                <a:lnTo>
                  <a:pt x="233461" y="22073"/>
                </a:lnTo>
                <a:lnTo>
                  <a:pt x="226792" y="38584"/>
                </a:lnTo>
                <a:lnTo>
                  <a:pt x="206671" y="102524"/>
                </a:lnTo>
                <a:lnTo>
                  <a:pt x="198348" y="133209"/>
                </a:lnTo>
                <a:lnTo>
                  <a:pt x="191342" y="164376"/>
                </a:lnTo>
                <a:lnTo>
                  <a:pt x="184921" y="198071"/>
                </a:lnTo>
                <a:lnTo>
                  <a:pt x="113110" y="625078"/>
                </a:lnTo>
                <a:lnTo>
                  <a:pt x="109141" y="641945"/>
                </a:lnTo>
                <a:lnTo>
                  <a:pt x="104511" y="658151"/>
                </a:lnTo>
                <a:lnTo>
                  <a:pt x="82821" y="724546"/>
                </a:lnTo>
                <a:lnTo>
                  <a:pt x="78034" y="740999"/>
                </a:lnTo>
                <a:lnTo>
                  <a:pt x="73851" y="756929"/>
                </a:lnTo>
                <a:lnTo>
                  <a:pt x="60008" y="813400"/>
                </a:lnTo>
                <a:lnTo>
                  <a:pt x="53790" y="835777"/>
                </a:lnTo>
                <a:lnTo>
                  <a:pt x="47719" y="855644"/>
                </a:lnTo>
                <a:lnTo>
                  <a:pt x="41714" y="874395"/>
                </a:lnTo>
                <a:lnTo>
                  <a:pt x="35737" y="890006"/>
                </a:lnTo>
                <a:lnTo>
                  <a:pt x="29774" y="903558"/>
                </a:lnTo>
                <a:lnTo>
                  <a:pt x="21830" y="922344"/>
                </a:lnTo>
                <a:lnTo>
                  <a:pt x="18044" y="939486"/>
                </a:lnTo>
                <a:lnTo>
                  <a:pt x="11024" y="954670"/>
                </a:lnTo>
                <a:lnTo>
                  <a:pt x="9343" y="967223"/>
                </a:lnTo>
                <a:lnTo>
                  <a:pt x="8933" y="998359"/>
                </a:lnTo>
                <a:lnTo>
                  <a:pt x="7940" y="997956"/>
                </a:lnTo>
                <a:lnTo>
                  <a:pt x="0" y="991195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Annotation238"/>
          <p:cNvSpPr/>
          <p:nvPr/>
        </p:nvSpPr>
        <p:spPr>
          <a:xfrm>
            <a:off x="3089822" y="5875734"/>
            <a:ext cx="26640" cy="535782"/>
          </a:xfrm>
          <a:custGeom>
            <a:avLst/>
            <a:gdLst/>
            <a:ahLst/>
            <a:cxnLst/>
            <a:rect l="0" t="0" r="0" b="0"/>
            <a:pathLst>
              <a:path w="26640" h="535782">
                <a:moveTo>
                  <a:pt x="26639" y="0"/>
                </a:moveTo>
                <a:lnTo>
                  <a:pt x="18950" y="0"/>
                </a:lnTo>
                <a:lnTo>
                  <a:pt x="18537" y="992"/>
                </a:lnTo>
                <a:lnTo>
                  <a:pt x="17818" y="7689"/>
                </a:lnTo>
                <a:lnTo>
                  <a:pt x="17741" y="18043"/>
                </a:lnTo>
                <a:lnTo>
                  <a:pt x="18723" y="24927"/>
                </a:lnTo>
                <a:lnTo>
                  <a:pt x="20369" y="33485"/>
                </a:lnTo>
                <a:lnTo>
                  <a:pt x="22459" y="43160"/>
                </a:lnTo>
                <a:lnTo>
                  <a:pt x="23852" y="55562"/>
                </a:lnTo>
                <a:lnTo>
                  <a:pt x="24781" y="69783"/>
                </a:lnTo>
                <a:lnTo>
                  <a:pt x="25400" y="85218"/>
                </a:lnTo>
                <a:lnTo>
                  <a:pt x="26088" y="120888"/>
                </a:lnTo>
                <a:lnTo>
                  <a:pt x="26272" y="140123"/>
                </a:lnTo>
                <a:lnTo>
                  <a:pt x="25402" y="162868"/>
                </a:lnTo>
                <a:lnTo>
                  <a:pt x="21790" y="214600"/>
                </a:lnTo>
                <a:lnTo>
                  <a:pt x="14178" y="294765"/>
                </a:lnTo>
                <a:lnTo>
                  <a:pt x="5638" y="370332"/>
                </a:lnTo>
                <a:lnTo>
                  <a:pt x="3709" y="394724"/>
                </a:lnTo>
                <a:lnTo>
                  <a:pt x="2423" y="418922"/>
                </a:lnTo>
                <a:lnTo>
                  <a:pt x="612" y="480321"/>
                </a:lnTo>
                <a:lnTo>
                  <a:pt x="0" y="527142"/>
                </a:lnTo>
                <a:lnTo>
                  <a:pt x="943" y="532006"/>
                </a:lnTo>
                <a:lnTo>
                  <a:pt x="2562" y="534256"/>
                </a:lnTo>
                <a:lnTo>
                  <a:pt x="8779" y="535781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Annotation239"/>
          <p:cNvSpPr/>
          <p:nvPr/>
        </p:nvSpPr>
        <p:spPr>
          <a:xfrm>
            <a:off x="3523983" y="6081117"/>
            <a:ext cx="324713" cy="221814"/>
          </a:xfrm>
          <a:custGeom>
            <a:avLst/>
            <a:gdLst/>
            <a:ahLst/>
            <a:cxnLst/>
            <a:rect l="0" t="0" r="0" b="0"/>
            <a:pathLst>
              <a:path w="324713" h="221814">
                <a:moveTo>
                  <a:pt x="208626" y="0"/>
                </a:moveTo>
                <a:lnTo>
                  <a:pt x="203886" y="0"/>
                </a:lnTo>
                <a:lnTo>
                  <a:pt x="201497" y="992"/>
                </a:lnTo>
                <a:lnTo>
                  <a:pt x="192403" y="7129"/>
                </a:lnTo>
                <a:lnTo>
                  <a:pt x="182895" y="12429"/>
                </a:lnTo>
                <a:lnTo>
                  <a:pt x="156905" y="25731"/>
                </a:lnTo>
                <a:lnTo>
                  <a:pt x="146364" y="32037"/>
                </a:lnTo>
                <a:lnTo>
                  <a:pt x="135368" y="39218"/>
                </a:lnTo>
                <a:lnTo>
                  <a:pt x="124069" y="46981"/>
                </a:lnTo>
                <a:lnTo>
                  <a:pt x="112567" y="54141"/>
                </a:lnTo>
                <a:lnTo>
                  <a:pt x="100931" y="60899"/>
                </a:lnTo>
                <a:lnTo>
                  <a:pt x="89204" y="67388"/>
                </a:lnTo>
                <a:lnTo>
                  <a:pt x="78410" y="74691"/>
                </a:lnTo>
                <a:lnTo>
                  <a:pt x="68238" y="82536"/>
                </a:lnTo>
                <a:lnTo>
                  <a:pt x="58479" y="90743"/>
                </a:lnTo>
                <a:lnTo>
                  <a:pt x="48997" y="99191"/>
                </a:lnTo>
                <a:lnTo>
                  <a:pt x="30524" y="116514"/>
                </a:lnTo>
                <a:lnTo>
                  <a:pt x="12870" y="133521"/>
                </a:lnTo>
                <a:lnTo>
                  <a:pt x="8668" y="138624"/>
                </a:lnTo>
                <a:lnTo>
                  <a:pt x="4876" y="144009"/>
                </a:lnTo>
                <a:lnTo>
                  <a:pt x="1355" y="149585"/>
                </a:lnTo>
                <a:lnTo>
                  <a:pt x="0" y="154293"/>
                </a:lnTo>
                <a:lnTo>
                  <a:pt x="89" y="158425"/>
                </a:lnTo>
                <a:lnTo>
                  <a:pt x="1141" y="162171"/>
                </a:lnTo>
                <a:lnTo>
                  <a:pt x="4955" y="168979"/>
                </a:lnTo>
                <a:lnTo>
                  <a:pt x="7360" y="172185"/>
                </a:lnTo>
                <a:lnTo>
                  <a:pt x="11941" y="175313"/>
                </a:lnTo>
                <a:lnTo>
                  <a:pt x="17971" y="178390"/>
                </a:lnTo>
                <a:lnTo>
                  <a:pt x="24969" y="181435"/>
                </a:lnTo>
                <a:lnTo>
                  <a:pt x="43326" y="190109"/>
                </a:lnTo>
                <a:lnTo>
                  <a:pt x="53777" y="195200"/>
                </a:lnTo>
                <a:lnTo>
                  <a:pt x="64714" y="199586"/>
                </a:lnTo>
                <a:lnTo>
                  <a:pt x="75974" y="203502"/>
                </a:lnTo>
                <a:lnTo>
                  <a:pt x="87449" y="207106"/>
                </a:lnTo>
                <a:lnTo>
                  <a:pt x="100061" y="209508"/>
                </a:lnTo>
                <a:lnTo>
                  <a:pt x="113428" y="211109"/>
                </a:lnTo>
                <a:lnTo>
                  <a:pt x="127302" y="212177"/>
                </a:lnTo>
                <a:lnTo>
                  <a:pt x="141511" y="213881"/>
                </a:lnTo>
                <a:lnTo>
                  <a:pt x="155945" y="216009"/>
                </a:lnTo>
                <a:lnTo>
                  <a:pt x="170529" y="218420"/>
                </a:lnTo>
                <a:lnTo>
                  <a:pt x="184221" y="220027"/>
                </a:lnTo>
                <a:lnTo>
                  <a:pt x="197316" y="221099"/>
                </a:lnTo>
                <a:lnTo>
                  <a:pt x="210016" y="221813"/>
                </a:lnTo>
                <a:lnTo>
                  <a:pt x="222451" y="221297"/>
                </a:lnTo>
                <a:lnTo>
                  <a:pt x="234710" y="219961"/>
                </a:lnTo>
                <a:lnTo>
                  <a:pt x="246852" y="218078"/>
                </a:lnTo>
                <a:lnTo>
                  <a:pt x="257922" y="216823"/>
                </a:lnTo>
                <a:lnTo>
                  <a:pt x="268279" y="215986"/>
                </a:lnTo>
                <a:lnTo>
                  <a:pt x="278161" y="215428"/>
                </a:lnTo>
                <a:lnTo>
                  <a:pt x="287724" y="213072"/>
                </a:lnTo>
                <a:lnTo>
                  <a:pt x="297077" y="209516"/>
                </a:lnTo>
                <a:lnTo>
                  <a:pt x="324712" y="196453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Annotation240"/>
          <p:cNvSpPr/>
          <p:nvPr/>
        </p:nvSpPr>
        <p:spPr>
          <a:xfrm>
            <a:off x="3661172" y="6143625"/>
            <a:ext cx="98227" cy="285751"/>
          </a:xfrm>
          <a:custGeom>
            <a:avLst/>
            <a:gdLst/>
            <a:ahLst/>
            <a:cxnLst/>
            <a:rect l="0" t="0" r="0" b="0"/>
            <a:pathLst>
              <a:path w="98227" h="285751">
                <a:moveTo>
                  <a:pt x="98226" y="0"/>
                </a:moveTo>
                <a:lnTo>
                  <a:pt x="98226" y="9481"/>
                </a:lnTo>
                <a:lnTo>
                  <a:pt x="97234" y="14258"/>
                </a:lnTo>
                <a:lnTo>
                  <a:pt x="95581" y="19427"/>
                </a:lnTo>
                <a:lnTo>
                  <a:pt x="93486" y="24857"/>
                </a:lnTo>
                <a:lnTo>
                  <a:pt x="91097" y="33439"/>
                </a:lnTo>
                <a:lnTo>
                  <a:pt x="88513" y="44121"/>
                </a:lnTo>
                <a:lnTo>
                  <a:pt x="85798" y="56202"/>
                </a:lnTo>
                <a:lnTo>
                  <a:pt x="81010" y="71203"/>
                </a:lnTo>
                <a:lnTo>
                  <a:pt x="74843" y="88148"/>
                </a:lnTo>
                <a:lnTo>
                  <a:pt x="67754" y="106390"/>
                </a:lnTo>
                <a:lnTo>
                  <a:pt x="61045" y="125497"/>
                </a:lnTo>
                <a:lnTo>
                  <a:pt x="42120" y="183587"/>
                </a:lnTo>
                <a:lnTo>
                  <a:pt x="29965" y="217193"/>
                </a:lnTo>
                <a:lnTo>
                  <a:pt x="23945" y="232108"/>
                </a:lnTo>
                <a:lnTo>
                  <a:pt x="17948" y="246019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Annotation241"/>
          <p:cNvSpPr/>
          <p:nvPr/>
        </p:nvSpPr>
        <p:spPr>
          <a:xfrm>
            <a:off x="3652775" y="3575984"/>
            <a:ext cx="137273" cy="214092"/>
          </a:xfrm>
          <a:custGeom>
            <a:avLst/>
            <a:gdLst/>
            <a:ahLst/>
            <a:cxnLst/>
            <a:rect l="0" t="0" r="0" b="0"/>
            <a:pathLst>
              <a:path w="137273" h="214092">
                <a:moveTo>
                  <a:pt x="88764" y="31610"/>
                </a:moveTo>
                <a:lnTo>
                  <a:pt x="88764" y="26869"/>
                </a:lnTo>
                <a:lnTo>
                  <a:pt x="87772" y="25473"/>
                </a:lnTo>
                <a:lnTo>
                  <a:pt x="86118" y="24542"/>
                </a:lnTo>
                <a:lnTo>
                  <a:pt x="84024" y="23921"/>
                </a:lnTo>
                <a:lnTo>
                  <a:pt x="81635" y="22515"/>
                </a:lnTo>
                <a:lnTo>
                  <a:pt x="79050" y="20586"/>
                </a:lnTo>
                <a:lnTo>
                  <a:pt x="76335" y="18307"/>
                </a:lnTo>
                <a:lnTo>
                  <a:pt x="72541" y="15796"/>
                </a:lnTo>
                <a:lnTo>
                  <a:pt x="68026" y="13129"/>
                </a:lnTo>
                <a:lnTo>
                  <a:pt x="63033" y="10360"/>
                </a:lnTo>
                <a:lnTo>
                  <a:pt x="58711" y="8513"/>
                </a:lnTo>
                <a:lnTo>
                  <a:pt x="54838" y="7283"/>
                </a:lnTo>
                <a:lnTo>
                  <a:pt x="51264" y="6462"/>
                </a:lnTo>
                <a:lnTo>
                  <a:pt x="46896" y="4923"/>
                </a:lnTo>
                <a:lnTo>
                  <a:pt x="42001" y="2904"/>
                </a:lnTo>
                <a:lnTo>
                  <a:pt x="36753" y="566"/>
                </a:lnTo>
                <a:lnTo>
                  <a:pt x="32262" y="0"/>
                </a:lnTo>
                <a:lnTo>
                  <a:pt x="28276" y="614"/>
                </a:lnTo>
                <a:lnTo>
                  <a:pt x="24626" y="2016"/>
                </a:lnTo>
                <a:lnTo>
                  <a:pt x="21200" y="2951"/>
                </a:lnTo>
                <a:lnTo>
                  <a:pt x="17925" y="3574"/>
                </a:lnTo>
                <a:lnTo>
                  <a:pt x="14749" y="3990"/>
                </a:lnTo>
                <a:lnTo>
                  <a:pt x="11639" y="6251"/>
                </a:lnTo>
                <a:lnTo>
                  <a:pt x="8574" y="9742"/>
                </a:lnTo>
                <a:lnTo>
                  <a:pt x="5539" y="14055"/>
                </a:lnTo>
                <a:lnTo>
                  <a:pt x="3514" y="17922"/>
                </a:lnTo>
                <a:lnTo>
                  <a:pt x="2165" y="21493"/>
                </a:lnTo>
                <a:lnTo>
                  <a:pt x="1266" y="24865"/>
                </a:lnTo>
                <a:lnTo>
                  <a:pt x="666" y="30090"/>
                </a:lnTo>
                <a:lnTo>
                  <a:pt x="266" y="36549"/>
                </a:lnTo>
                <a:lnTo>
                  <a:pt x="0" y="43832"/>
                </a:lnTo>
                <a:lnTo>
                  <a:pt x="1807" y="49680"/>
                </a:lnTo>
                <a:lnTo>
                  <a:pt x="4996" y="54570"/>
                </a:lnTo>
                <a:lnTo>
                  <a:pt x="9106" y="58823"/>
                </a:lnTo>
                <a:lnTo>
                  <a:pt x="13831" y="64635"/>
                </a:lnTo>
                <a:lnTo>
                  <a:pt x="18964" y="71486"/>
                </a:lnTo>
                <a:lnTo>
                  <a:pt x="24371" y="79030"/>
                </a:lnTo>
                <a:lnTo>
                  <a:pt x="29961" y="85051"/>
                </a:lnTo>
                <a:lnTo>
                  <a:pt x="35671" y="90057"/>
                </a:lnTo>
                <a:lnTo>
                  <a:pt x="41462" y="94387"/>
                </a:lnTo>
                <a:lnTo>
                  <a:pt x="55835" y="104490"/>
                </a:lnTo>
                <a:lnTo>
                  <a:pt x="63834" y="109962"/>
                </a:lnTo>
                <a:lnTo>
                  <a:pt x="71152" y="114602"/>
                </a:lnTo>
                <a:lnTo>
                  <a:pt x="78015" y="118688"/>
                </a:lnTo>
                <a:lnTo>
                  <a:pt x="84574" y="122404"/>
                </a:lnTo>
                <a:lnTo>
                  <a:pt x="90932" y="126866"/>
                </a:lnTo>
                <a:lnTo>
                  <a:pt x="97155" y="131825"/>
                </a:lnTo>
                <a:lnTo>
                  <a:pt x="103287" y="137115"/>
                </a:lnTo>
                <a:lnTo>
                  <a:pt x="108368" y="142626"/>
                </a:lnTo>
                <a:lnTo>
                  <a:pt x="112747" y="148285"/>
                </a:lnTo>
                <a:lnTo>
                  <a:pt x="116659" y="154041"/>
                </a:lnTo>
                <a:lnTo>
                  <a:pt x="120259" y="158872"/>
                </a:lnTo>
                <a:lnTo>
                  <a:pt x="123651" y="163084"/>
                </a:lnTo>
                <a:lnTo>
                  <a:pt x="126905" y="166884"/>
                </a:lnTo>
                <a:lnTo>
                  <a:pt x="130067" y="171402"/>
                </a:lnTo>
                <a:lnTo>
                  <a:pt x="133166" y="176398"/>
                </a:lnTo>
                <a:lnTo>
                  <a:pt x="136224" y="181713"/>
                </a:lnTo>
                <a:lnTo>
                  <a:pt x="137272" y="186249"/>
                </a:lnTo>
                <a:lnTo>
                  <a:pt x="136977" y="190265"/>
                </a:lnTo>
                <a:lnTo>
                  <a:pt x="135789" y="193935"/>
                </a:lnTo>
                <a:lnTo>
                  <a:pt x="133012" y="197373"/>
                </a:lnTo>
                <a:lnTo>
                  <a:pt x="129177" y="200658"/>
                </a:lnTo>
                <a:lnTo>
                  <a:pt x="124636" y="203840"/>
                </a:lnTo>
                <a:lnTo>
                  <a:pt x="118632" y="206953"/>
                </a:lnTo>
                <a:lnTo>
                  <a:pt x="111652" y="210021"/>
                </a:lnTo>
                <a:lnTo>
                  <a:pt x="104022" y="213058"/>
                </a:lnTo>
                <a:lnTo>
                  <a:pt x="95960" y="214091"/>
                </a:lnTo>
                <a:lnTo>
                  <a:pt x="87608" y="213787"/>
                </a:lnTo>
                <a:lnTo>
                  <a:pt x="79063" y="212593"/>
                </a:lnTo>
                <a:lnTo>
                  <a:pt x="69399" y="210804"/>
                </a:lnTo>
                <a:lnTo>
                  <a:pt x="26256" y="201274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Annotation242"/>
          <p:cNvSpPr/>
          <p:nvPr/>
        </p:nvSpPr>
        <p:spPr>
          <a:xfrm>
            <a:off x="3625453" y="3554016"/>
            <a:ext cx="258962" cy="80368"/>
          </a:xfrm>
          <a:custGeom>
            <a:avLst/>
            <a:gdLst/>
            <a:ahLst/>
            <a:cxnLst/>
            <a:rect l="0" t="0" r="0" b="0"/>
            <a:pathLst>
              <a:path w="258962" h="80368">
                <a:moveTo>
                  <a:pt x="0" y="80367"/>
                </a:moveTo>
                <a:lnTo>
                  <a:pt x="12428" y="80367"/>
                </a:lnTo>
                <a:lnTo>
                  <a:pt x="16223" y="79374"/>
                </a:lnTo>
                <a:lnTo>
                  <a:pt x="20738" y="77721"/>
                </a:lnTo>
                <a:lnTo>
                  <a:pt x="25731" y="75626"/>
                </a:lnTo>
                <a:lnTo>
                  <a:pt x="33029" y="73237"/>
                </a:lnTo>
                <a:lnTo>
                  <a:pt x="41863" y="70653"/>
                </a:lnTo>
                <a:lnTo>
                  <a:pt x="62262" y="65135"/>
                </a:lnTo>
                <a:lnTo>
                  <a:pt x="84557" y="59376"/>
                </a:lnTo>
                <a:lnTo>
                  <a:pt x="98043" y="55459"/>
                </a:lnTo>
                <a:lnTo>
                  <a:pt x="145467" y="40465"/>
                </a:lnTo>
                <a:lnTo>
                  <a:pt x="179745" y="29229"/>
                </a:lnTo>
                <a:lnTo>
                  <a:pt x="212178" y="17620"/>
                </a:lnTo>
                <a:lnTo>
                  <a:pt x="258961" y="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Annotation243"/>
          <p:cNvSpPr/>
          <p:nvPr/>
        </p:nvSpPr>
        <p:spPr>
          <a:xfrm>
            <a:off x="3496704" y="3446859"/>
            <a:ext cx="459149" cy="361209"/>
          </a:xfrm>
          <a:custGeom>
            <a:avLst/>
            <a:gdLst/>
            <a:ahLst/>
            <a:cxnLst/>
            <a:rect l="0" t="0" r="0" b="0"/>
            <a:pathLst>
              <a:path w="459149" h="361209">
                <a:moveTo>
                  <a:pt x="459148" y="0"/>
                </a:moveTo>
                <a:lnTo>
                  <a:pt x="390516" y="0"/>
                </a:lnTo>
                <a:lnTo>
                  <a:pt x="373705" y="993"/>
                </a:lnTo>
                <a:lnTo>
                  <a:pt x="355553" y="2646"/>
                </a:lnTo>
                <a:lnTo>
                  <a:pt x="336507" y="4741"/>
                </a:lnTo>
                <a:lnTo>
                  <a:pt x="316863" y="9114"/>
                </a:lnTo>
                <a:lnTo>
                  <a:pt x="296823" y="15006"/>
                </a:lnTo>
                <a:lnTo>
                  <a:pt x="255042" y="29489"/>
                </a:lnTo>
                <a:lnTo>
                  <a:pt x="210015" y="45849"/>
                </a:lnTo>
                <a:lnTo>
                  <a:pt x="187887" y="55371"/>
                </a:lnTo>
                <a:lnTo>
                  <a:pt x="166190" y="65687"/>
                </a:lnTo>
                <a:lnTo>
                  <a:pt x="144780" y="76534"/>
                </a:lnTo>
                <a:lnTo>
                  <a:pt x="125546" y="88726"/>
                </a:lnTo>
                <a:lnTo>
                  <a:pt x="107762" y="101815"/>
                </a:lnTo>
                <a:lnTo>
                  <a:pt x="90945" y="115501"/>
                </a:lnTo>
                <a:lnTo>
                  <a:pt x="74773" y="130579"/>
                </a:lnTo>
                <a:lnTo>
                  <a:pt x="59031" y="146584"/>
                </a:lnTo>
                <a:lnTo>
                  <a:pt x="43575" y="163207"/>
                </a:lnTo>
                <a:lnTo>
                  <a:pt x="31286" y="181235"/>
                </a:lnTo>
                <a:lnTo>
                  <a:pt x="21110" y="200198"/>
                </a:lnTo>
                <a:lnTo>
                  <a:pt x="12341" y="219786"/>
                </a:lnTo>
                <a:lnTo>
                  <a:pt x="6495" y="238797"/>
                </a:lnTo>
                <a:lnTo>
                  <a:pt x="2598" y="257425"/>
                </a:lnTo>
                <a:lnTo>
                  <a:pt x="0" y="275796"/>
                </a:lnTo>
                <a:lnTo>
                  <a:pt x="252" y="292013"/>
                </a:lnTo>
                <a:lnTo>
                  <a:pt x="2405" y="306793"/>
                </a:lnTo>
                <a:lnTo>
                  <a:pt x="5824" y="320615"/>
                </a:lnTo>
                <a:lnTo>
                  <a:pt x="12073" y="331813"/>
                </a:lnTo>
                <a:lnTo>
                  <a:pt x="20207" y="341264"/>
                </a:lnTo>
                <a:lnTo>
                  <a:pt x="29599" y="349548"/>
                </a:lnTo>
                <a:lnTo>
                  <a:pt x="41813" y="355071"/>
                </a:lnTo>
                <a:lnTo>
                  <a:pt x="55909" y="358753"/>
                </a:lnTo>
                <a:lnTo>
                  <a:pt x="71259" y="361208"/>
                </a:lnTo>
                <a:lnTo>
                  <a:pt x="88438" y="360860"/>
                </a:lnTo>
                <a:lnTo>
                  <a:pt x="106837" y="358644"/>
                </a:lnTo>
                <a:lnTo>
                  <a:pt x="126047" y="355182"/>
                </a:lnTo>
                <a:lnTo>
                  <a:pt x="145799" y="348905"/>
                </a:lnTo>
                <a:lnTo>
                  <a:pt x="165912" y="340752"/>
                </a:lnTo>
                <a:lnTo>
                  <a:pt x="186267" y="331348"/>
                </a:lnTo>
                <a:lnTo>
                  <a:pt x="205789" y="320117"/>
                </a:lnTo>
                <a:lnTo>
                  <a:pt x="224758" y="307670"/>
                </a:lnTo>
                <a:lnTo>
                  <a:pt x="243356" y="294410"/>
                </a:lnTo>
                <a:lnTo>
                  <a:pt x="261708" y="279617"/>
                </a:lnTo>
                <a:lnTo>
                  <a:pt x="279897" y="263802"/>
                </a:lnTo>
                <a:lnTo>
                  <a:pt x="297975" y="247306"/>
                </a:lnTo>
                <a:lnTo>
                  <a:pt x="313004" y="231347"/>
                </a:lnTo>
                <a:lnTo>
                  <a:pt x="325999" y="215747"/>
                </a:lnTo>
                <a:lnTo>
                  <a:pt x="337640" y="200386"/>
                </a:lnTo>
                <a:lnTo>
                  <a:pt x="346393" y="186177"/>
                </a:lnTo>
                <a:lnTo>
                  <a:pt x="353220" y="172735"/>
                </a:lnTo>
                <a:lnTo>
                  <a:pt x="358763" y="159805"/>
                </a:lnTo>
                <a:lnTo>
                  <a:pt x="362459" y="148209"/>
                </a:lnTo>
                <a:lnTo>
                  <a:pt x="364923" y="137501"/>
                </a:lnTo>
                <a:lnTo>
                  <a:pt x="366566" y="127386"/>
                </a:lnTo>
                <a:lnTo>
                  <a:pt x="364684" y="118659"/>
                </a:lnTo>
                <a:lnTo>
                  <a:pt x="360453" y="110856"/>
                </a:lnTo>
                <a:lnTo>
                  <a:pt x="354656" y="103670"/>
                </a:lnTo>
                <a:lnTo>
                  <a:pt x="346822" y="98879"/>
                </a:lnTo>
                <a:lnTo>
                  <a:pt x="337631" y="95685"/>
                </a:lnTo>
                <a:lnTo>
                  <a:pt x="327535" y="93556"/>
                </a:lnTo>
                <a:lnTo>
                  <a:pt x="316835" y="92136"/>
                </a:lnTo>
                <a:lnTo>
                  <a:pt x="305734" y="91190"/>
                </a:lnTo>
                <a:lnTo>
                  <a:pt x="294364" y="90559"/>
                </a:lnTo>
                <a:lnTo>
                  <a:pt x="282815" y="91130"/>
                </a:lnTo>
                <a:lnTo>
                  <a:pt x="271147" y="92504"/>
                </a:lnTo>
                <a:lnTo>
                  <a:pt x="235905" y="98227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Annotation244"/>
          <p:cNvSpPr/>
          <p:nvPr/>
        </p:nvSpPr>
        <p:spPr>
          <a:xfrm>
            <a:off x="8471947" y="3616523"/>
            <a:ext cx="225569" cy="181864"/>
          </a:xfrm>
          <a:custGeom>
            <a:avLst/>
            <a:gdLst/>
            <a:ahLst/>
            <a:cxnLst/>
            <a:rect l="0" t="0" r="0" b="0"/>
            <a:pathLst>
              <a:path w="225569" h="181864">
                <a:moveTo>
                  <a:pt x="225568" y="0"/>
                </a:moveTo>
                <a:lnTo>
                  <a:pt x="220827" y="0"/>
                </a:lnTo>
                <a:lnTo>
                  <a:pt x="216454" y="993"/>
                </a:lnTo>
                <a:lnTo>
                  <a:pt x="210562" y="2646"/>
                </a:lnTo>
                <a:lnTo>
                  <a:pt x="203658" y="4741"/>
                </a:lnTo>
                <a:lnTo>
                  <a:pt x="194093" y="7129"/>
                </a:lnTo>
                <a:lnTo>
                  <a:pt x="170238" y="12429"/>
                </a:lnTo>
                <a:lnTo>
                  <a:pt x="156932" y="16224"/>
                </a:lnTo>
                <a:lnTo>
                  <a:pt x="143098" y="20738"/>
                </a:lnTo>
                <a:lnTo>
                  <a:pt x="128916" y="25731"/>
                </a:lnTo>
                <a:lnTo>
                  <a:pt x="99928" y="36571"/>
                </a:lnTo>
                <a:lnTo>
                  <a:pt x="85254" y="42240"/>
                </a:lnTo>
                <a:lnTo>
                  <a:pt x="71502" y="49989"/>
                </a:lnTo>
                <a:lnTo>
                  <a:pt x="58365" y="59122"/>
                </a:lnTo>
                <a:lnTo>
                  <a:pt x="45639" y="69181"/>
                </a:lnTo>
                <a:lnTo>
                  <a:pt x="35170" y="78863"/>
                </a:lnTo>
                <a:lnTo>
                  <a:pt x="26206" y="88294"/>
                </a:lnTo>
                <a:lnTo>
                  <a:pt x="18246" y="97558"/>
                </a:lnTo>
                <a:lnTo>
                  <a:pt x="11946" y="106711"/>
                </a:lnTo>
                <a:lnTo>
                  <a:pt x="6756" y="115789"/>
                </a:lnTo>
                <a:lnTo>
                  <a:pt x="2302" y="124818"/>
                </a:lnTo>
                <a:lnTo>
                  <a:pt x="325" y="133813"/>
                </a:lnTo>
                <a:lnTo>
                  <a:pt x="0" y="142787"/>
                </a:lnTo>
                <a:lnTo>
                  <a:pt x="775" y="151746"/>
                </a:lnTo>
                <a:lnTo>
                  <a:pt x="5261" y="158711"/>
                </a:lnTo>
                <a:lnTo>
                  <a:pt x="12220" y="164346"/>
                </a:lnTo>
                <a:lnTo>
                  <a:pt x="20828" y="169096"/>
                </a:lnTo>
                <a:lnTo>
                  <a:pt x="30536" y="173254"/>
                </a:lnTo>
                <a:lnTo>
                  <a:pt x="40976" y="177018"/>
                </a:lnTo>
                <a:lnTo>
                  <a:pt x="51906" y="180520"/>
                </a:lnTo>
                <a:lnTo>
                  <a:pt x="62169" y="181863"/>
                </a:lnTo>
                <a:lnTo>
                  <a:pt x="71986" y="181765"/>
                </a:lnTo>
                <a:lnTo>
                  <a:pt x="81507" y="180708"/>
                </a:lnTo>
                <a:lnTo>
                  <a:pt x="90832" y="180003"/>
                </a:lnTo>
                <a:lnTo>
                  <a:pt x="100025" y="179533"/>
                </a:lnTo>
                <a:lnTo>
                  <a:pt x="109131" y="179221"/>
                </a:lnTo>
                <a:lnTo>
                  <a:pt x="117185" y="177027"/>
                </a:lnTo>
                <a:lnTo>
                  <a:pt x="124538" y="173581"/>
                </a:lnTo>
                <a:lnTo>
                  <a:pt x="131426" y="169298"/>
                </a:lnTo>
                <a:lnTo>
                  <a:pt x="137010" y="165452"/>
                </a:lnTo>
                <a:lnTo>
                  <a:pt x="141724" y="161895"/>
                </a:lnTo>
                <a:lnTo>
                  <a:pt x="145859" y="158531"/>
                </a:lnTo>
                <a:lnTo>
                  <a:pt x="147623" y="154305"/>
                </a:lnTo>
                <a:lnTo>
                  <a:pt x="147809" y="149503"/>
                </a:lnTo>
                <a:lnTo>
                  <a:pt x="146939" y="144317"/>
                </a:lnTo>
                <a:lnTo>
                  <a:pt x="144375" y="139868"/>
                </a:lnTo>
                <a:lnTo>
                  <a:pt x="140681" y="135909"/>
                </a:lnTo>
                <a:lnTo>
                  <a:pt x="136235" y="132278"/>
                </a:lnTo>
                <a:lnTo>
                  <a:pt x="131286" y="127873"/>
                </a:lnTo>
                <a:lnTo>
                  <a:pt x="120495" y="117687"/>
                </a:lnTo>
                <a:lnTo>
                  <a:pt x="113848" y="114177"/>
                </a:lnTo>
                <a:lnTo>
                  <a:pt x="106439" y="111837"/>
                </a:lnTo>
                <a:lnTo>
                  <a:pt x="98523" y="110276"/>
                </a:lnTo>
                <a:lnTo>
                  <a:pt x="92254" y="108245"/>
                </a:lnTo>
                <a:lnTo>
                  <a:pt x="87083" y="105897"/>
                </a:lnTo>
                <a:lnTo>
                  <a:pt x="82642" y="103341"/>
                </a:lnTo>
                <a:lnTo>
                  <a:pt x="78691" y="100644"/>
                </a:lnTo>
                <a:lnTo>
                  <a:pt x="75064" y="97854"/>
                </a:lnTo>
                <a:lnTo>
                  <a:pt x="64833" y="89297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Annotation245"/>
          <p:cNvSpPr/>
          <p:nvPr/>
        </p:nvSpPr>
        <p:spPr>
          <a:xfrm>
            <a:off x="8420034" y="3518664"/>
            <a:ext cx="564651" cy="347265"/>
          </a:xfrm>
          <a:custGeom>
            <a:avLst/>
            <a:gdLst/>
            <a:ahLst/>
            <a:cxnLst/>
            <a:rect l="0" t="0" r="0" b="0"/>
            <a:pathLst>
              <a:path w="564651" h="347265">
                <a:moveTo>
                  <a:pt x="375707" y="8563"/>
                </a:moveTo>
                <a:lnTo>
                  <a:pt x="370966" y="3822"/>
                </a:lnTo>
                <a:lnTo>
                  <a:pt x="367586" y="2425"/>
                </a:lnTo>
                <a:lnTo>
                  <a:pt x="358537" y="874"/>
                </a:lnTo>
                <a:lnTo>
                  <a:pt x="345255" y="184"/>
                </a:lnTo>
                <a:lnTo>
                  <a:pt x="337546" y="0"/>
                </a:lnTo>
                <a:lnTo>
                  <a:pt x="326454" y="870"/>
                </a:lnTo>
                <a:lnTo>
                  <a:pt x="313106" y="2442"/>
                </a:lnTo>
                <a:lnTo>
                  <a:pt x="298254" y="4482"/>
                </a:lnTo>
                <a:lnTo>
                  <a:pt x="282399" y="7827"/>
                </a:lnTo>
                <a:lnTo>
                  <a:pt x="265878" y="12041"/>
                </a:lnTo>
                <a:lnTo>
                  <a:pt x="248909" y="16834"/>
                </a:lnTo>
                <a:lnTo>
                  <a:pt x="229659" y="24991"/>
                </a:lnTo>
                <a:lnTo>
                  <a:pt x="208889" y="35390"/>
                </a:lnTo>
                <a:lnTo>
                  <a:pt x="187103" y="47283"/>
                </a:lnTo>
                <a:lnTo>
                  <a:pt x="165636" y="62158"/>
                </a:lnTo>
                <a:lnTo>
                  <a:pt x="144377" y="79019"/>
                </a:lnTo>
                <a:lnTo>
                  <a:pt x="123261" y="97206"/>
                </a:lnTo>
                <a:lnTo>
                  <a:pt x="103230" y="116275"/>
                </a:lnTo>
                <a:lnTo>
                  <a:pt x="83922" y="135933"/>
                </a:lnTo>
                <a:lnTo>
                  <a:pt x="65098" y="155984"/>
                </a:lnTo>
                <a:lnTo>
                  <a:pt x="48579" y="176297"/>
                </a:lnTo>
                <a:lnTo>
                  <a:pt x="33599" y="196784"/>
                </a:lnTo>
                <a:lnTo>
                  <a:pt x="19643" y="217387"/>
                </a:lnTo>
                <a:lnTo>
                  <a:pt x="10338" y="236084"/>
                </a:lnTo>
                <a:lnTo>
                  <a:pt x="4135" y="253508"/>
                </a:lnTo>
                <a:lnTo>
                  <a:pt x="0" y="270087"/>
                </a:lnTo>
                <a:lnTo>
                  <a:pt x="221" y="285107"/>
                </a:lnTo>
                <a:lnTo>
                  <a:pt x="3343" y="299089"/>
                </a:lnTo>
                <a:lnTo>
                  <a:pt x="8401" y="312380"/>
                </a:lnTo>
                <a:lnTo>
                  <a:pt x="18720" y="323225"/>
                </a:lnTo>
                <a:lnTo>
                  <a:pt x="32543" y="332439"/>
                </a:lnTo>
                <a:lnTo>
                  <a:pt x="48705" y="340566"/>
                </a:lnTo>
                <a:lnTo>
                  <a:pt x="68408" y="344992"/>
                </a:lnTo>
                <a:lnTo>
                  <a:pt x="90474" y="346950"/>
                </a:lnTo>
                <a:lnTo>
                  <a:pt x="114114" y="347264"/>
                </a:lnTo>
                <a:lnTo>
                  <a:pt x="140788" y="345488"/>
                </a:lnTo>
                <a:lnTo>
                  <a:pt x="169484" y="342320"/>
                </a:lnTo>
                <a:lnTo>
                  <a:pt x="199529" y="338224"/>
                </a:lnTo>
                <a:lnTo>
                  <a:pt x="229482" y="331524"/>
                </a:lnTo>
                <a:lnTo>
                  <a:pt x="259372" y="323089"/>
                </a:lnTo>
                <a:lnTo>
                  <a:pt x="289220" y="313497"/>
                </a:lnTo>
                <a:lnTo>
                  <a:pt x="318049" y="302141"/>
                </a:lnTo>
                <a:lnTo>
                  <a:pt x="346198" y="289610"/>
                </a:lnTo>
                <a:lnTo>
                  <a:pt x="373894" y="276294"/>
                </a:lnTo>
                <a:lnTo>
                  <a:pt x="399303" y="261465"/>
                </a:lnTo>
                <a:lnTo>
                  <a:pt x="423187" y="245625"/>
                </a:lnTo>
                <a:lnTo>
                  <a:pt x="446055" y="229112"/>
                </a:lnTo>
                <a:lnTo>
                  <a:pt x="466262" y="211158"/>
                </a:lnTo>
                <a:lnTo>
                  <a:pt x="484694" y="192243"/>
                </a:lnTo>
                <a:lnTo>
                  <a:pt x="501943" y="172688"/>
                </a:lnTo>
                <a:lnTo>
                  <a:pt x="516419" y="154691"/>
                </a:lnTo>
                <a:lnTo>
                  <a:pt x="529046" y="137731"/>
                </a:lnTo>
                <a:lnTo>
                  <a:pt x="540440" y="121464"/>
                </a:lnTo>
                <a:lnTo>
                  <a:pt x="549029" y="105659"/>
                </a:lnTo>
                <a:lnTo>
                  <a:pt x="555747" y="90160"/>
                </a:lnTo>
                <a:lnTo>
                  <a:pt x="561218" y="74867"/>
                </a:lnTo>
                <a:lnTo>
                  <a:pt x="563873" y="60703"/>
                </a:lnTo>
                <a:lnTo>
                  <a:pt x="564650" y="47292"/>
                </a:lnTo>
                <a:lnTo>
                  <a:pt x="564177" y="34382"/>
                </a:lnTo>
                <a:lnTo>
                  <a:pt x="560884" y="24783"/>
                </a:lnTo>
                <a:lnTo>
                  <a:pt x="555713" y="17392"/>
                </a:lnTo>
                <a:lnTo>
                  <a:pt x="549289" y="11472"/>
                </a:lnTo>
                <a:lnTo>
                  <a:pt x="540045" y="7526"/>
                </a:lnTo>
                <a:lnTo>
                  <a:pt x="528921" y="4895"/>
                </a:lnTo>
                <a:lnTo>
                  <a:pt x="516545" y="3141"/>
                </a:lnTo>
                <a:lnTo>
                  <a:pt x="502341" y="2964"/>
                </a:lnTo>
                <a:lnTo>
                  <a:pt x="486918" y="3838"/>
                </a:lnTo>
                <a:lnTo>
                  <a:pt x="470683" y="5413"/>
                </a:lnTo>
                <a:lnTo>
                  <a:pt x="453907" y="9439"/>
                </a:lnTo>
                <a:lnTo>
                  <a:pt x="436771" y="15100"/>
                </a:lnTo>
                <a:lnTo>
                  <a:pt x="384636" y="35352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Annotation246"/>
          <p:cNvSpPr/>
          <p:nvPr/>
        </p:nvSpPr>
        <p:spPr>
          <a:xfrm>
            <a:off x="8474273" y="4241601"/>
            <a:ext cx="455415" cy="392907"/>
          </a:xfrm>
          <a:custGeom>
            <a:avLst/>
            <a:gdLst/>
            <a:ahLst/>
            <a:cxnLst/>
            <a:rect l="0" t="0" r="0" b="0"/>
            <a:pathLst>
              <a:path w="455415" h="392907">
                <a:moveTo>
                  <a:pt x="455414" y="0"/>
                </a:moveTo>
                <a:lnTo>
                  <a:pt x="442985" y="12428"/>
                </a:lnTo>
                <a:lnTo>
                  <a:pt x="438198" y="18208"/>
                </a:lnTo>
                <a:lnTo>
                  <a:pt x="424943" y="35212"/>
                </a:lnTo>
                <a:lnTo>
                  <a:pt x="415256" y="46295"/>
                </a:lnTo>
                <a:lnTo>
                  <a:pt x="403838" y="58645"/>
                </a:lnTo>
                <a:lnTo>
                  <a:pt x="391263" y="71839"/>
                </a:lnTo>
                <a:lnTo>
                  <a:pt x="373951" y="88572"/>
                </a:lnTo>
                <a:lnTo>
                  <a:pt x="330904" y="128331"/>
                </a:lnTo>
                <a:lnTo>
                  <a:pt x="305931" y="150047"/>
                </a:lnTo>
                <a:lnTo>
                  <a:pt x="251725" y="195341"/>
                </a:lnTo>
                <a:lnTo>
                  <a:pt x="189269" y="244576"/>
                </a:lnTo>
                <a:lnTo>
                  <a:pt x="0" y="392906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Annotation247"/>
          <p:cNvSpPr/>
          <p:nvPr/>
        </p:nvSpPr>
        <p:spPr>
          <a:xfrm>
            <a:off x="3679031" y="5063132"/>
            <a:ext cx="3982642" cy="1156239"/>
          </a:xfrm>
          <a:custGeom>
            <a:avLst/>
            <a:gdLst/>
            <a:ahLst/>
            <a:cxnLst/>
            <a:rect l="0" t="0" r="0" b="0"/>
            <a:pathLst>
              <a:path w="3982642" h="1156239">
                <a:moveTo>
                  <a:pt x="3982641" y="0"/>
                </a:moveTo>
                <a:lnTo>
                  <a:pt x="3871145" y="7129"/>
                </a:lnTo>
                <a:lnTo>
                  <a:pt x="3746799" y="20991"/>
                </a:lnTo>
                <a:lnTo>
                  <a:pt x="3648509" y="39292"/>
                </a:lnTo>
                <a:lnTo>
                  <a:pt x="3525018" y="58826"/>
                </a:lnTo>
                <a:lnTo>
                  <a:pt x="3434302" y="73770"/>
                </a:lnTo>
                <a:lnTo>
                  <a:pt x="3339082" y="91326"/>
                </a:lnTo>
                <a:lnTo>
                  <a:pt x="3132434" y="134934"/>
                </a:lnTo>
                <a:lnTo>
                  <a:pt x="3024341" y="159189"/>
                </a:lnTo>
                <a:lnTo>
                  <a:pt x="2734305" y="229776"/>
                </a:lnTo>
                <a:lnTo>
                  <a:pt x="2356263" y="330972"/>
                </a:lnTo>
                <a:lnTo>
                  <a:pt x="1881937" y="464542"/>
                </a:lnTo>
                <a:lnTo>
                  <a:pt x="1748898" y="504450"/>
                </a:lnTo>
                <a:lnTo>
                  <a:pt x="1614363" y="547984"/>
                </a:lnTo>
                <a:lnTo>
                  <a:pt x="977479" y="761902"/>
                </a:lnTo>
                <a:lnTo>
                  <a:pt x="807545" y="824478"/>
                </a:lnTo>
                <a:lnTo>
                  <a:pt x="703529" y="866166"/>
                </a:lnTo>
                <a:lnTo>
                  <a:pt x="516882" y="944780"/>
                </a:lnTo>
                <a:lnTo>
                  <a:pt x="355365" y="1015651"/>
                </a:lnTo>
                <a:lnTo>
                  <a:pt x="253019" y="1057201"/>
                </a:lnTo>
                <a:lnTo>
                  <a:pt x="106663" y="1122757"/>
                </a:lnTo>
                <a:lnTo>
                  <a:pt x="61810" y="1142403"/>
                </a:lnTo>
                <a:lnTo>
                  <a:pt x="9836" y="1156238"/>
                </a:lnTo>
                <a:lnTo>
                  <a:pt x="6557" y="1155794"/>
                </a:lnTo>
                <a:lnTo>
                  <a:pt x="0" y="1151929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Annotation248"/>
          <p:cNvSpPr/>
          <p:nvPr/>
        </p:nvSpPr>
        <p:spPr>
          <a:xfrm>
            <a:off x="3413494" y="6054327"/>
            <a:ext cx="399484" cy="232008"/>
          </a:xfrm>
          <a:custGeom>
            <a:avLst/>
            <a:gdLst/>
            <a:ahLst/>
            <a:cxnLst/>
            <a:rect l="0" t="0" r="0" b="0"/>
            <a:pathLst>
              <a:path w="399484" h="232008">
                <a:moveTo>
                  <a:pt x="399483" y="0"/>
                </a:moveTo>
                <a:lnTo>
                  <a:pt x="387054" y="0"/>
                </a:lnTo>
                <a:lnTo>
                  <a:pt x="378745" y="2646"/>
                </a:lnTo>
                <a:lnTo>
                  <a:pt x="367445" y="7129"/>
                </a:lnTo>
                <a:lnTo>
                  <a:pt x="352501" y="12429"/>
                </a:lnTo>
                <a:lnTo>
                  <a:pt x="343357" y="16223"/>
                </a:lnTo>
                <a:lnTo>
                  <a:pt x="333292" y="20738"/>
                </a:lnTo>
                <a:lnTo>
                  <a:pt x="322613" y="25732"/>
                </a:lnTo>
                <a:lnTo>
                  <a:pt x="297519" y="36571"/>
                </a:lnTo>
                <a:lnTo>
                  <a:pt x="283882" y="42240"/>
                </a:lnTo>
                <a:lnTo>
                  <a:pt x="268837" y="48996"/>
                </a:lnTo>
                <a:lnTo>
                  <a:pt x="236246" y="64440"/>
                </a:lnTo>
                <a:lnTo>
                  <a:pt x="220213" y="72726"/>
                </a:lnTo>
                <a:lnTo>
                  <a:pt x="189169" y="89870"/>
                </a:lnTo>
                <a:lnTo>
                  <a:pt x="172953" y="97616"/>
                </a:lnTo>
                <a:lnTo>
                  <a:pt x="156190" y="104765"/>
                </a:lnTo>
                <a:lnTo>
                  <a:pt x="139061" y="111515"/>
                </a:lnTo>
                <a:lnTo>
                  <a:pt x="123673" y="118000"/>
                </a:lnTo>
                <a:lnTo>
                  <a:pt x="95991" y="130496"/>
                </a:lnTo>
                <a:lnTo>
                  <a:pt x="84046" y="136607"/>
                </a:lnTo>
                <a:lnTo>
                  <a:pt x="73106" y="142665"/>
                </a:lnTo>
                <a:lnTo>
                  <a:pt x="62835" y="148689"/>
                </a:lnTo>
                <a:lnTo>
                  <a:pt x="46132" y="158026"/>
                </a:lnTo>
                <a:lnTo>
                  <a:pt x="38900" y="161906"/>
                </a:lnTo>
                <a:lnTo>
                  <a:pt x="32094" y="166476"/>
                </a:lnTo>
                <a:lnTo>
                  <a:pt x="25572" y="171507"/>
                </a:lnTo>
                <a:lnTo>
                  <a:pt x="19240" y="176846"/>
                </a:lnTo>
                <a:lnTo>
                  <a:pt x="14027" y="181398"/>
                </a:lnTo>
                <a:lnTo>
                  <a:pt x="5588" y="189100"/>
                </a:lnTo>
                <a:lnTo>
                  <a:pt x="2941" y="193536"/>
                </a:lnTo>
                <a:lnTo>
                  <a:pt x="1176" y="198477"/>
                </a:lnTo>
                <a:lnTo>
                  <a:pt x="0" y="203755"/>
                </a:lnTo>
                <a:lnTo>
                  <a:pt x="207" y="208266"/>
                </a:lnTo>
                <a:lnTo>
                  <a:pt x="1338" y="212266"/>
                </a:lnTo>
                <a:lnTo>
                  <a:pt x="5240" y="219356"/>
                </a:lnTo>
                <a:lnTo>
                  <a:pt x="10282" y="225814"/>
                </a:lnTo>
                <a:lnTo>
                  <a:pt x="13015" y="227934"/>
                </a:lnTo>
                <a:lnTo>
                  <a:pt x="15830" y="229346"/>
                </a:lnTo>
                <a:lnTo>
                  <a:pt x="18698" y="230288"/>
                </a:lnTo>
                <a:lnTo>
                  <a:pt x="29823" y="231335"/>
                </a:lnTo>
                <a:lnTo>
                  <a:pt x="36957" y="231614"/>
                </a:lnTo>
                <a:lnTo>
                  <a:pt x="65959" y="232007"/>
                </a:lnTo>
                <a:lnTo>
                  <a:pt x="76922" y="231069"/>
                </a:lnTo>
                <a:lnTo>
                  <a:pt x="88200" y="229453"/>
                </a:lnTo>
                <a:lnTo>
                  <a:pt x="99688" y="227382"/>
                </a:lnTo>
                <a:lnTo>
                  <a:pt x="111314" y="225010"/>
                </a:lnTo>
                <a:lnTo>
                  <a:pt x="134817" y="219728"/>
                </a:lnTo>
                <a:lnTo>
                  <a:pt x="170361" y="211177"/>
                </a:lnTo>
                <a:lnTo>
                  <a:pt x="181250" y="208254"/>
                </a:lnTo>
                <a:lnTo>
                  <a:pt x="211789" y="199399"/>
                </a:lnTo>
                <a:lnTo>
                  <a:pt x="256608" y="187523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Annotation249"/>
          <p:cNvSpPr/>
          <p:nvPr/>
        </p:nvSpPr>
        <p:spPr>
          <a:xfrm>
            <a:off x="4079237" y="6045397"/>
            <a:ext cx="287381" cy="168977"/>
          </a:xfrm>
          <a:custGeom>
            <a:avLst/>
            <a:gdLst/>
            <a:ahLst/>
            <a:cxnLst/>
            <a:rect l="0" t="0" r="0" b="0"/>
            <a:pathLst>
              <a:path w="287381" h="168977">
                <a:moveTo>
                  <a:pt x="153434" y="0"/>
                </a:moveTo>
                <a:lnTo>
                  <a:pt x="132444" y="0"/>
                </a:lnTo>
                <a:lnTo>
                  <a:pt x="127535" y="992"/>
                </a:lnTo>
                <a:lnTo>
                  <a:pt x="121284" y="2646"/>
                </a:lnTo>
                <a:lnTo>
                  <a:pt x="114142" y="4741"/>
                </a:lnTo>
                <a:lnTo>
                  <a:pt x="106404" y="8121"/>
                </a:lnTo>
                <a:lnTo>
                  <a:pt x="98267" y="12360"/>
                </a:lnTo>
                <a:lnTo>
                  <a:pt x="89868" y="17170"/>
                </a:lnTo>
                <a:lnTo>
                  <a:pt x="69951" y="27805"/>
                </a:lnTo>
                <a:lnTo>
                  <a:pt x="59083" y="33420"/>
                </a:lnTo>
                <a:lnTo>
                  <a:pt x="49854" y="41132"/>
                </a:lnTo>
                <a:lnTo>
                  <a:pt x="41717" y="50241"/>
                </a:lnTo>
                <a:lnTo>
                  <a:pt x="34308" y="60283"/>
                </a:lnTo>
                <a:lnTo>
                  <a:pt x="27384" y="68962"/>
                </a:lnTo>
                <a:lnTo>
                  <a:pt x="20783" y="76734"/>
                </a:lnTo>
                <a:lnTo>
                  <a:pt x="14400" y="83897"/>
                </a:lnTo>
                <a:lnTo>
                  <a:pt x="9150" y="91650"/>
                </a:lnTo>
                <a:lnTo>
                  <a:pt x="4659" y="99796"/>
                </a:lnTo>
                <a:lnTo>
                  <a:pt x="673" y="108203"/>
                </a:lnTo>
                <a:lnTo>
                  <a:pt x="0" y="115791"/>
                </a:lnTo>
                <a:lnTo>
                  <a:pt x="1536" y="122835"/>
                </a:lnTo>
                <a:lnTo>
                  <a:pt x="4543" y="129515"/>
                </a:lnTo>
                <a:lnTo>
                  <a:pt x="8533" y="135953"/>
                </a:lnTo>
                <a:lnTo>
                  <a:pt x="13178" y="142229"/>
                </a:lnTo>
                <a:lnTo>
                  <a:pt x="18258" y="148397"/>
                </a:lnTo>
                <a:lnTo>
                  <a:pt x="24622" y="153503"/>
                </a:lnTo>
                <a:lnTo>
                  <a:pt x="31840" y="157898"/>
                </a:lnTo>
                <a:lnTo>
                  <a:pt x="39629" y="161819"/>
                </a:lnTo>
                <a:lnTo>
                  <a:pt x="48791" y="164434"/>
                </a:lnTo>
                <a:lnTo>
                  <a:pt x="58868" y="166178"/>
                </a:lnTo>
                <a:lnTo>
                  <a:pt x="69554" y="167340"/>
                </a:lnTo>
                <a:lnTo>
                  <a:pt x="80647" y="168115"/>
                </a:lnTo>
                <a:lnTo>
                  <a:pt x="92011" y="168631"/>
                </a:lnTo>
                <a:lnTo>
                  <a:pt x="103556" y="168976"/>
                </a:lnTo>
                <a:lnTo>
                  <a:pt x="116213" y="168213"/>
                </a:lnTo>
                <a:lnTo>
                  <a:pt x="129613" y="166712"/>
                </a:lnTo>
                <a:lnTo>
                  <a:pt x="143507" y="164720"/>
                </a:lnTo>
                <a:lnTo>
                  <a:pt x="158722" y="161407"/>
                </a:lnTo>
                <a:lnTo>
                  <a:pt x="174819" y="157214"/>
                </a:lnTo>
                <a:lnTo>
                  <a:pt x="191504" y="152434"/>
                </a:lnTo>
                <a:lnTo>
                  <a:pt x="206595" y="146272"/>
                </a:lnTo>
                <a:lnTo>
                  <a:pt x="220625" y="139186"/>
                </a:lnTo>
                <a:lnTo>
                  <a:pt x="233947" y="131486"/>
                </a:lnTo>
                <a:lnTo>
                  <a:pt x="245804" y="123376"/>
                </a:lnTo>
                <a:lnTo>
                  <a:pt x="256686" y="114993"/>
                </a:lnTo>
                <a:lnTo>
                  <a:pt x="287380" y="89297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Annotation250"/>
          <p:cNvSpPr/>
          <p:nvPr/>
        </p:nvSpPr>
        <p:spPr>
          <a:xfrm>
            <a:off x="4205882" y="6000749"/>
            <a:ext cx="151806" cy="294681"/>
          </a:xfrm>
          <a:custGeom>
            <a:avLst/>
            <a:gdLst/>
            <a:ahLst/>
            <a:cxnLst/>
            <a:rect l="0" t="0" r="0" b="0"/>
            <a:pathLst>
              <a:path w="151806" h="294681">
                <a:moveTo>
                  <a:pt x="151805" y="0"/>
                </a:moveTo>
                <a:lnTo>
                  <a:pt x="147065" y="4740"/>
                </a:lnTo>
                <a:lnTo>
                  <a:pt x="145668" y="8121"/>
                </a:lnTo>
                <a:lnTo>
                  <a:pt x="144117" y="17169"/>
                </a:lnTo>
                <a:lnTo>
                  <a:pt x="141718" y="23352"/>
                </a:lnTo>
                <a:lnTo>
                  <a:pt x="138135" y="30451"/>
                </a:lnTo>
                <a:lnTo>
                  <a:pt x="133762" y="38160"/>
                </a:lnTo>
                <a:lnTo>
                  <a:pt x="128862" y="48260"/>
                </a:lnTo>
                <a:lnTo>
                  <a:pt x="123612" y="59955"/>
                </a:lnTo>
                <a:lnTo>
                  <a:pt x="118127" y="72712"/>
                </a:lnTo>
                <a:lnTo>
                  <a:pt x="112485" y="87170"/>
                </a:lnTo>
                <a:lnTo>
                  <a:pt x="94073" y="136953"/>
                </a:lnTo>
                <a:lnTo>
                  <a:pt x="78522" y="175300"/>
                </a:lnTo>
                <a:lnTo>
                  <a:pt x="70207" y="194258"/>
                </a:lnTo>
                <a:lnTo>
                  <a:pt x="53032" y="231197"/>
                </a:lnTo>
                <a:lnTo>
                  <a:pt x="43292" y="246404"/>
                </a:lnTo>
                <a:lnTo>
                  <a:pt x="32831" y="259520"/>
                </a:lnTo>
                <a:lnTo>
                  <a:pt x="0" y="29468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Annotation251"/>
          <p:cNvSpPr/>
          <p:nvPr/>
        </p:nvSpPr>
        <p:spPr>
          <a:xfrm>
            <a:off x="4024497" y="5992188"/>
            <a:ext cx="392698" cy="376928"/>
          </a:xfrm>
          <a:custGeom>
            <a:avLst/>
            <a:gdLst/>
            <a:ahLst/>
            <a:cxnLst/>
            <a:rect l="0" t="0" r="0" b="0"/>
            <a:pathLst>
              <a:path w="392698" h="376928">
                <a:moveTo>
                  <a:pt x="145667" y="8562"/>
                </a:moveTo>
                <a:lnTo>
                  <a:pt x="140927" y="3821"/>
                </a:lnTo>
                <a:lnTo>
                  <a:pt x="138538" y="2425"/>
                </a:lnTo>
                <a:lnTo>
                  <a:pt x="133238" y="873"/>
                </a:lnTo>
                <a:lnTo>
                  <a:pt x="124929" y="183"/>
                </a:lnTo>
                <a:lnTo>
                  <a:pt x="119936" y="0"/>
                </a:lnTo>
                <a:lnTo>
                  <a:pt x="109096" y="2441"/>
                </a:lnTo>
                <a:lnTo>
                  <a:pt x="103427" y="4481"/>
                </a:lnTo>
                <a:lnTo>
                  <a:pt x="96671" y="7826"/>
                </a:lnTo>
                <a:lnTo>
                  <a:pt x="89190" y="12040"/>
                </a:lnTo>
                <a:lnTo>
                  <a:pt x="81227" y="16834"/>
                </a:lnTo>
                <a:lnTo>
                  <a:pt x="72941" y="23005"/>
                </a:lnTo>
                <a:lnTo>
                  <a:pt x="64441" y="30098"/>
                </a:lnTo>
                <a:lnTo>
                  <a:pt x="55797" y="37802"/>
                </a:lnTo>
                <a:lnTo>
                  <a:pt x="48051" y="47898"/>
                </a:lnTo>
                <a:lnTo>
                  <a:pt x="40902" y="59591"/>
                </a:lnTo>
                <a:lnTo>
                  <a:pt x="34152" y="72347"/>
                </a:lnTo>
                <a:lnTo>
                  <a:pt x="27667" y="86803"/>
                </a:lnTo>
                <a:lnTo>
                  <a:pt x="21360" y="102395"/>
                </a:lnTo>
                <a:lnTo>
                  <a:pt x="15171" y="118742"/>
                </a:lnTo>
                <a:lnTo>
                  <a:pt x="10052" y="136586"/>
                </a:lnTo>
                <a:lnTo>
                  <a:pt x="5648" y="155426"/>
                </a:lnTo>
                <a:lnTo>
                  <a:pt x="1720" y="174932"/>
                </a:lnTo>
                <a:lnTo>
                  <a:pt x="93" y="193890"/>
                </a:lnTo>
                <a:lnTo>
                  <a:pt x="0" y="212481"/>
                </a:lnTo>
                <a:lnTo>
                  <a:pt x="931" y="230828"/>
                </a:lnTo>
                <a:lnTo>
                  <a:pt x="2544" y="249012"/>
                </a:lnTo>
                <a:lnTo>
                  <a:pt x="4611" y="267089"/>
                </a:lnTo>
                <a:lnTo>
                  <a:pt x="6981" y="285092"/>
                </a:lnTo>
                <a:lnTo>
                  <a:pt x="11538" y="301064"/>
                </a:lnTo>
                <a:lnTo>
                  <a:pt x="17552" y="315680"/>
                </a:lnTo>
                <a:lnTo>
                  <a:pt x="24538" y="329393"/>
                </a:lnTo>
                <a:lnTo>
                  <a:pt x="34157" y="340519"/>
                </a:lnTo>
                <a:lnTo>
                  <a:pt x="45530" y="349921"/>
                </a:lnTo>
                <a:lnTo>
                  <a:pt x="58074" y="358174"/>
                </a:lnTo>
                <a:lnTo>
                  <a:pt x="71396" y="364667"/>
                </a:lnTo>
                <a:lnTo>
                  <a:pt x="85239" y="369990"/>
                </a:lnTo>
                <a:lnTo>
                  <a:pt x="99428" y="374528"/>
                </a:lnTo>
                <a:lnTo>
                  <a:pt x="114841" y="376563"/>
                </a:lnTo>
                <a:lnTo>
                  <a:pt x="131070" y="376927"/>
                </a:lnTo>
                <a:lnTo>
                  <a:pt x="147841" y="376178"/>
                </a:lnTo>
                <a:lnTo>
                  <a:pt x="164976" y="373694"/>
                </a:lnTo>
                <a:lnTo>
                  <a:pt x="182352" y="370053"/>
                </a:lnTo>
                <a:lnTo>
                  <a:pt x="199889" y="365641"/>
                </a:lnTo>
                <a:lnTo>
                  <a:pt x="216542" y="359724"/>
                </a:lnTo>
                <a:lnTo>
                  <a:pt x="232604" y="352803"/>
                </a:lnTo>
                <a:lnTo>
                  <a:pt x="248274" y="345212"/>
                </a:lnTo>
                <a:lnTo>
                  <a:pt x="263680" y="336182"/>
                </a:lnTo>
                <a:lnTo>
                  <a:pt x="278912" y="326194"/>
                </a:lnTo>
                <a:lnTo>
                  <a:pt x="294029" y="315567"/>
                </a:lnTo>
                <a:lnTo>
                  <a:pt x="308075" y="303520"/>
                </a:lnTo>
                <a:lnTo>
                  <a:pt x="321407" y="290529"/>
                </a:lnTo>
                <a:lnTo>
                  <a:pt x="334264" y="276907"/>
                </a:lnTo>
                <a:lnTo>
                  <a:pt x="345813" y="262865"/>
                </a:lnTo>
                <a:lnTo>
                  <a:pt x="356488" y="248542"/>
                </a:lnTo>
                <a:lnTo>
                  <a:pt x="366582" y="234034"/>
                </a:lnTo>
                <a:lnTo>
                  <a:pt x="374302" y="220391"/>
                </a:lnTo>
                <a:lnTo>
                  <a:pt x="380442" y="207328"/>
                </a:lnTo>
                <a:lnTo>
                  <a:pt x="385527" y="194651"/>
                </a:lnTo>
                <a:lnTo>
                  <a:pt x="388918" y="182230"/>
                </a:lnTo>
                <a:lnTo>
                  <a:pt x="391178" y="169981"/>
                </a:lnTo>
                <a:lnTo>
                  <a:pt x="392684" y="157847"/>
                </a:lnTo>
                <a:lnTo>
                  <a:pt x="392697" y="146780"/>
                </a:lnTo>
                <a:lnTo>
                  <a:pt x="391713" y="136426"/>
                </a:lnTo>
                <a:lnTo>
                  <a:pt x="390065" y="126547"/>
                </a:lnTo>
                <a:lnTo>
                  <a:pt x="385989" y="118968"/>
                </a:lnTo>
                <a:lnTo>
                  <a:pt x="380295" y="112924"/>
                </a:lnTo>
                <a:lnTo>
                  <a:pt x="373523" y="107902"/>
                </a:lnTo>
                <a:lnTo>
                  <a:pt x="363056" y="104554"/>
                </a:lnTo>
                <a:lnTo>
                  <a:pt x="350123" y="102322"/>
                </a:lnTo>
                <a:lnTo>
                  <a:pt x="306401" y="97858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Annotation252"/>
          <p:cNvSpPr/>
          <p:nvPr/>
        </p:nvSpPr>
        <p:spPr>
          <a:xfrm>
            <a:off x="3379637" y="2607469"/>
            <a:ext cx="719090" cy="1297611"/>
          </a:xfrm>
          <a:custGeom>
            <a:avLst/>
            <a:gdLst/>
            <a:ahLst/>
            <a:cxnLst/>
            <a:rect l="0" t="0" r="0" b="0"/>
            <a:pathLst>
              <a:path w="719090" h="1297611">
                <a:moveTo>
                  <a:pt x="585144" y="0"/>
                </a:moveTo>
                <a:lnTo>
                  <a:pt x="433794" y="0"/>
                </a:lnTo>
                <a:lnTo>
                  <a:pt x="415683" y="2645"/>
                </a:lnTo>
                <a:lnTo>
                  <a:pt x="398702" y="6137"/>
                </a:lnTo>
                <a:lnTo>
                  <a:pt x="384541" y="7688"/>
                </a:lnTo>
                <a:lnTo>
                  <a:pt x="368987" y="13669"/>
                </a:lnTo>
                <a:lnTo>
                  <a:pt x="352153" y="22942"/>
                </a:lnTo>
                <a:lnTo>
                  <a:pt x="334749" y="33678"/>
                </a:lnTo>
                <a:lnTo>
                  <a:pt x="314446" y="47710"/>
                </a:lnTo>
                <a:lnTo>
                  <a:pt x="292193" y="64861"/>
                </a:lnTo>
                <a:lnTo>
                  <a:pt x="280703" y="74990"/>
                </a:lnTo>
                <a:lnTo>
                  <a:pt x="269074" y="85712"/>
                </a:lnTo>
                <a:lnTo>
                  <a:pt x="257352" y="97821"/>
                </a:lnTo>
                <a:lnTo>
                  <a:pt x="245570" y="110854"/>
                </a:lnTo>
                <a:lnTo>
                  <a:pt x="233745" y="124505"/>
                </a:lnTo>
                <a:lnTo>
                  <a:pt x="221894" y="139558"/>
                </a:lnTo>
                <a:lnTo>
                  <a:pt x="210024" y="155546"/>
                </a:lnTo>
                <a:lnTo>
                  <a:pt x="198142" y="172158"/>
                </a:lnTo>
                <a:lnTo>
                  <a:pt x="177002" y="206491"/>
                </a:lnTo>
                <a:lnTo>
                  <a:pt x="157685" y="242586"/>
                </a:lnTo>
                <a:lnTo>
                  <a:pt x="139178" y="281779"/>
                </a:lnTo>
                <a:lnTo>
                  <a:pt x="112024" y="342892"/>
                </a:lnTo>
                <a:lnTo>
                  <a:pt x="104035" y="363532"/>
                </a:lnTo>
                <a:lnTo>
                  <a:pt x="96725" y="384237"/>
                </a:lnTo>
                <a:lnTo>
                  <a:pt x="83311" y="425764"/>
                </a:lnTo>
                <a:lnTo>
                  <a:pt x="58530" y="509014"/>
                </a:lnTo>
                <a:lnTo>
                  <a:pt x="52498" y="529843"/>
                </a:lnTo>
                <a:lnTo>
                  <a:pt x="47484" y="551666"/>
                </a:lnTo>
                <a:lnTo>
                  <a:pt x="43149" y="574152"/>
                </a:lnTo>
                <a:lnTo>
                  <a:pt x="39267" y="597080"/>
                </a:lnTo>
                <a:lnTo>
                  <a:pt x="34695" y="620304"/>
                </a:lnTo>
                <a:lnTo>
                  <a:pt x="24323" y="667273"/>
                </a:lnTo>
                <a:lnTo>
                  <a:pt x="19771" y="690911"/>
                </a:lnTo>
                <a:lnTo>
                  <a:pt x="15744" y="714607"/>
                </a:lnTo>
                <a:lnTo>
                  <a:pt x="12068" y="738342"/>
                </a:lnTo>
                <a:lnTo>
                  <a:pt x="9616" y="762103"/>
                </a:lnTo>
                <a:lnTo>
                  <a:pt x="7982" y="785881"/>
                </a:lnTo>
                <a:lnTo>
                  <a:pt x="6893" y="809670"/>
                </a:lnTo>
                <a:lnTo>
                  <a:pt x="5175" y="833467"/>
                </a:lnTo>
                <a:lnTo>
                  <a:pt x="619" y="881075"/>
                </a:lnTo>
                <a:lnTo>
                  <a:pt x="0" y="904883"/>
                </a:lnTo>
                <a:lnTo>
                  <a:pt x="579" y="928693"/>
                </a:lnTo>
                <a:lnTo>
                  <a:pt x="1958" y="952503"/>
                </a:lnTo>
                <a:lnTo>
                  <a:pt x="3869" y="975322"/>
                </a:lnTo>
                <a:lnTo>
                  <a:pt x="8638" y="1019198"/>
                </a:lnTo>
                <a:lnTo>
                  <a:pt x="14065" y="1059203"/>
                </a:lnTo>
                <a:lnTo>
                  <a:pt x="20776" y="1095834"/>
                </a:lnTo>
                <a:lnTo>
                  <a:pt x="30374" y="1128652"/>
                </a:lnTo>
                <a:lnTo>
                  <a:pt x="43900" y="1159774"/>
                </a:lnTo>
                <a:lnTo>
                  <a:pt x="59833" y="1189150"/>
                </a:lnTo>
                <a:lnTo>
                  <a:pt x="76836" y="1215435"/>
                </a:lnTo>
                <a:lnTo>
                  <a:pt x="94315" y="1235055"/>
                </a:lnTo>
                <a:lnTo>
                  <a:pt x="113990" y="1250389"/>
                </a:lnTo>
                <a:lnTo>
                  <a:pt x="126182" y="1257257"/>
                </a:lnTo>
                <a:lnTo>
                  <a:pt x="139271" y="1263819"/>
                </a:lnTo>
                <a:lnTo>
                  <a:pt x="152958" y="1270179"/>
                </a:lnTo>
                <a:lnTo>
                  <a:pt x="181394" y="1282537"/>
                </a:lnTo>
                <a:lnTo>
                  <a:pt x="195923" y="1287618"/>
                </a:lnTo>
                <a:lnTo>
                  <a:pt x="210569" y="1291998"/>
                </a:lnTo>
                <a:lnTo>
                  <a:pt x="225295" y="1295909"/>
                </a:lnTo>
                <a:lnTo>
                  <a:pt x="240073" y="1297525"/>
                </a:lnTo>
                <a:lnTo>
                  <a:pt x="254885" y="1297610"/>
                </a:lnTo>
                <a:lnTo>
                  <a:pt x="269722" y="1296675"/>
                </a:lnTo>
                <a:lnTo>
                  <a:pt x="284573" y="1295059"/>
                </a:lnTo>
                <a:lnTo>
                  <a:pt x="299435" y="1292989"/>
                </a:lnTo>
                <a:lnTo>
                  <a:pt x="314305" y="1290618"/>
                </a:lnTo>
                <a:lnTo>
                  <a:pt x="329178" y="1287052"/>
                </a:lnTo>
                <a:lnTo>
                  <a:pt x="344054" y="1282690"/>
                </a:lnTo>
                <a:lnTo>
                  <a:pt x="358933" y="1277799"/>
                </a:lnTo>
                <a:lnTo>
                  <a:pt x="374806" y="1271561"/>
                </a:lnTo>
                <a:lnTo>
                  <a:pt x="391340" y="1264426"/>
                </a:lnTo>
                <a:lnTo>
                  <a:pt x="408317" y="1256693"/>
                </a:lnTo>
                <a:lnTo>
                  <a:pt x="424595" y="1246576"/>
                </a:lnTo>
                <a:lnTo>
                  <a:pt x="440409" y="1234871"/>
                </a:lnTo>
                <a:lnTo>
                  <a:pt x="501432" y="1185179"/>
                </a:lnTo>
                <a:lnTo>
                  <a:pt x="516438" y="1171120"/>
                </a:lnTo>
                <a:lnTo>
                  <a:pt x="531402" y="1155793"/>
                </a:lnTo>
                <a:lnTo>
                  <a:pt x="546340" y="1139622"/>
                </a:lnTo>
                <a:lnTo>
                  <a:pt x="560267" y="1122888"/>
                </a:lnTo>
                <a:lnTo>
                  <a:pt x="573520" y="1105780"/>
                </a:lnTo>
                <a:lnTo>
                  <a:pt x="586324" y="1088421"/>
                </a:lnTo>
                <a:lnTo>
                  <a:pt x="598829" y="1069902"/>
                </a:lnTo>
                <a:lnTo>
                  <a:pt x="611135" y="1050612"/>
                </a:lnTo>
                <a:lnTo>
                  <a:pt x="623307" y="1030806"/>
                </a:lnTo>
                <a:lnTo>
                  <a:pt x="644769" y="990279"/>
                </a:lnTo>
                <a:lnTo>
                  <a:pt x="654660" y="969748"/>
                </a:lnTo>
                <a:lnTo>
                  <a:pt x="664230" y="948123"/>
                </a:lnTo>
                <a:lnTo>
                  <a:pt x="682801" y="902930"/>
                </a:lnTo>
                <a:lnTo>
                  <a:pt x="690929" y="880757"/>
                </a:lnTo>
                <a:lnTo>
                  <a:pt x="698331" y="859031"/>
                </a:lnTo>
                <a:lnTo>
                  <a:pt x="719089" y="794742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Annotation253"/>
          <p:cNvSpPr/>
          <p:nvPr/>
        </p:nvSpPr>
        <p:spPr>
          <a:xfrm>
            <a:off x="8224862" y="2482972"/>
            <a:ext cx="1106662" cy="1758644"/>
          </a:xfrm>
          <a:custGeom>
            <a:avLst/>
            <a:gdLst/>
            <a:ahLst/>
            <a:cxnLst/>
            <a:rect l="0" t="0" r="0" b="0"/>
            <a:pathLst>
              <a:path w="1106662" h="1758644">
                <a:moveTo>
                  <a:pt x="588740" y="35200"/>
                </a:moveTo>
                <a:lnTo>
                  <a:pt x="583999" y="35200"/>
                </a:lnTo>
                <a:lnTo>
                  <a:pt x="581611" y="34207"/>
                </a:lnTo>
                <a:lnTo>
                  <a:pt x="573509" y="28070"/>
                </a:lnTo>
                <a:lnTo>
                  <a:pt x="563833" y="19968"/>
                </a:lnTo>
                <a:lnTo>
                  <a:pt x="547845" y="11284"/>
                </a:lnTo>
                <a:lnTo>
                  <a:pt x="532862" y="5388"/>
                </a:lnTo>
                <a:lnTo>
                  <a:pt x="502951" y="1231"/>
                </a:lnTo>
                <a:lnTo>
                  <a:pt x="468952" y="0"/>
                </a:lnTo>
                <a:lnTo>
                  <a:pt x="442897" y="2357"/>
                </a:lnTo>
                <a:lnTo>
                  <a:pt x="414780" y="7704"/>
                </a:lnTo>
                <a:lnTo>
                  <a:pt x="385747" y="16696"/>
                </a:lnTo>
                <a:lnTo>
                  <a:pt x="353660" y="29952"/>
                </a:lnTo>
                <a:lnTo>
                  <a:pt x="319558" y="47750"/>
                </a:lnTo>
                <a:lnTo>
                  <a:pt x="302128" y="59442"/>
                </a:lnTo>
                <a:lnTo>
                  <a:pt x="284556" y="72197"/>
                </a:lnTo>
                <a:lnTo>
                  <a:pt x="266888" y="86654"/>
                </a:lnTo>
                <a:lnTo>
                  <a:pt x="249156" y="102244"/>
                </a:lnTo>
                <a:lnTo>
                  <a:pt x="231382" y="118591"/>
                </a:lnTo>
                <a:lnTo>
                  <a:pt x="198404" y="157922"/>
                </a:lnTo>
                <a:lnTo>
                  <a:pt x="167209" y="202852"/>
                </a:lnTo>
                <a:lnTo>
                  <a:pt x="136809" y="252587"/>
                </a:lnTo>
                <a:lnTo>
                  <a:pt x="122749" y="280335"/>
                </a:lnTo>
                <a:lnTo>
                  <a:pt x="109409" y="309749"/>
                </a:lnTo>
                <a:lnTo>
                  <a:pt x="96546" y="340271"/>
                </a:lnTo>
                <a:lnTo>
                  <a:pt x="84993" y="371534"/>
                </a:lnTo>
                <a:lnTo>
                  <a:pt x="74314" y="403289"/>
                </a:lnTo>
                <a:lnTo>
                  <a:pt x="64220" y="435374"/>
                </a:lnTo>
                <a:lnTo>
                  <a:pt x="45064" y="502773"/>
                </a:lnTo>
                <a:lnTo>
                  <a:pt x="35789" y="537416"/>
                </a:lnTo>
                <a:lnTo>
                  <a:pt x="28614" y="572417"/>
                </a:lnTo>
                <a:lnTo>
                  <a:pt x="22838" y="607657"/>
                </a:lnTo>
                <a:lnTo>
                  <a:pt x="17995" y="643056"/>
                </a:lnTo>
                <a:lnTo>
                  <a:pt x="9969" y="714139"/>
                </a:lnTo>
                <a:lnTo>
                  <a:pt x="6439" y="749763"/>
                </a:lnTo>
                <a:lnTo>
                  <a:pt x="4086" y="786412"/>
                </a:lnTo>
                <a:lnTo>
                  <a:pt x="2517" y="823742"/>
                </a:lnTo>
                <a:lnTo>
                  <a:pt x="775" y="899616"/>
                </a:lnTo>
                <a:lnTo>
                  <a:pt x="0" y="976332"/>
                </a:lnTo>
                <a:lnTo>
                  <a:pt x="786" y="1015840"/>
                </a:lnTo>
                <a:lnTo>
                  <a:pt x="4304" y="1096779"/>
                </a:lnTo>
                <a:lnTo>
                  <a:pt x="11863" y="1210960"/>
                </a:lnTo>
                <a:lnTo>
                  <a:pt x="20387" y="1324939"/>
                </a:lnTo>
                <a:lnTo>
                  <a:pt x="24299" y="1361353"/>
                </a:lnTo>
                <a:lnTo>
                  <a:pt x="28891" y="1396544"/>
                </a:lnTo>
                <a:lnTo>
                  <a:pt x="33937" y="1430919"/>
                </a:lnTo>
                <a:lnTo>
                  <a:pt x="40278" y="1462765"/>
                </a:lnTo>
                <a:lnTo>
                  <a:pt x="47481" y="1492925"/>
                </a:lnTo>
                <a:lnTo>
                  <a:pt x="55260" y="1521962"/>
                </a:lnTo>
                <a:lnTo>
                  <a:pt x="74486" y="1572746"/>
                </a:lnTo>
                <a:lnTo>
                  <a:pt x="98245" y="1617475"/>
                </a:lnTo>
                <a:lnTo>
                  <a:pt x="128648" y="1657199"/>
                </a:lnTo>
                <a:lnTo>
                  <a:pt x="147074" y="1674141"/>
                </a:lnTo>
                <a:lnTo>
                  <a:pt x="167296" y="1689405"/>
                </a:lnTo>
                <a:lnTo>
                  <a:pt x="188715" y="1703550"/>
                </a:lnTo>
                <a:lnTo>
                  <a:pt x="211924" y="1715957"/>
                </a:lnTo>
                <a:lnTo>
                  <a:pt x="236326" y="1727204"/>
                </a:lnTo>
                <a:lnTo>
                  <a:pt x="261524" y="1737679"/>
                </a:lnTo>
                <a:lnTo>
                  <a:pt x="288245" y="1745654"/>
                </a:lnTo>
                <a:lnTo>
                  <a:pt x="315979" y="1751963"/>
                </a:lnTo>
                <a:lnTo>
                  <a:pt x="344392" y="1757162"/>
                </a:lnTo>
                <a:lnTo>
                  <a:pt x="373255" y="1758643"/>
                </a:lnTo>
                <a:lnTo>
                  <a:pt x="402420" y="1757646"/>
                </a:lnTo>
                <a:lnTo>
                  <a:pt x="431785" y="1754998"/>
                </a:lnTo>
                <a:lnTo>
                  <a:pt x="461282" y="1750255"/>
                </a:lnTo>
                <a:lnTo>
                  <a:pt x="490870" y="1744116"/>
                </a:lnTo>
                <a:lnTo>
                  <a:pt x="520517" y="1737048"/>
                </a:lnTo>
                <a:lnTo>
                  <a:pt x="550203" y="1727374"/>
                </a:lnTo>
                <a:lnTo>
                  <a:pt x="579915" y="1715964"/>
                </a:lnTo>
                <a:lnTo>
                  <a:pt x="609646" y="1703397"/>
                </a:lnTo>
                <a:lnTo>
                  <a:pt x="639388" y="1688073"/>
                </a:lnTo>
                <a:lnTo>
                  <a:pt x="669138" y="1670912"/>
                </a:lnTo>
                <a:lnTo>
                  <a:pt x="698894" y="1652526"/>
                </a:lnTo>
                <a:lnTo>
                  <a:pt x="727660" y="1632331"/>
                </a:lnTo>
                <a:lnTo>
                  <a:pt x="755767" y="1610930"/>
                </a:lnTo>
                <a:lnTo>
                  <a:pt x="783435" y="1588726"/>
                </a:lnTo>
                <a:lnTo>
                  <a:pt x="809818" y="1564001"/>
                </a:lnTo>
                <a:lnTo>
                  <a:pt x="835344" y="1537596"/>
                </a:lnTo>
                <a:lnTo>
                  <a:pt x="860299" y="1510070"/>
                </a:lnTo>
                <a:lnTo>
                  <a:pt x="883880" y="1481798"/>
                </a:lnTo>
                <a:lnTo>
                  <a:pt x="906547" y="1453028"/>
                </a:lnTo>
                <a:lnTo>
                  <a:pt x="928603" y="1423927"/>
                </a:lnTo>
                <a:lnTo>
                  <a:pt x="949261" y="1393611"/>
                </a:lnTo>
                <a:lnTo>
                  <a:pt x="968986" y="1362486"/>
                </a:lnTo>
                <a:lnTo>
                  <a:pt x="988090" y="1330823"/>
                </a:lnTo>
                <a:lnTo>
                  <a:pt x="1004793" y="1299792"/>
                </a:lnTo>
                <a:lnTo>
                  <a:pt x="1019898" y="1269183"/>
                </a:lnTo>
                <a:lnTo>
                  <a:pt x="1033936" y="1238855"/>
                </a:lnTo>
                <a:lnTo>
                  <a:pt x="1045280" y="1208715"/>
                </a:lnTo>
                <a:lnTo>
                  <a:pt x="1054827" y="1178699"/>
                </a:lnTo>
                <a:lnTo>
                  <a:pt x="1063176" y="1148767"/>
                </a:lnTo>
                <a:lnTo>
                  <a:pt x="1070725" y="1118890"/>
                </a:lnTo>
                <a:lnTo>
                  <a:pt x="1084406" y="1059235"/>
                </a:lnTo>
                <a:lnTo>
                  <a:pt x="1089840" y="1030429"/>
                </a:lnTo>
                <a:lnTo>
                  <a:pt x="1094455" y="1002295"/>
                </a:lnTo>
                <a:lnTo>
                  <a:pt x="1106661" y="919239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Annotation254"/>
          <p:cNvSpPr/>
          <p:nvPr/>
        </p:nvSpPr>
        <p:spPr>
          <a:xfrm>
            <a:off x="4482821" y="2661047"/>
            <a:ext cx="26672" cy="107157"/>
          </a:xfrm>
          <a:custGeom>
            <a:avLst/>
            <a:gdLst/>
            <a:ahLst/>
            <a:cxnLst/>
            <a:rect l="0" t="0" r="0" b="0"/>
            <a:pathLst>
              <a:path w="26672" h="107157">
                <a:moveTo>
                  <a:pt x="17741" y="0"/>
                </a:moveTo>
                <a:lnTo>
                  <a:pt x="282" y="0"/>
                </a:lnTo>
                <a:lnTo>
                  <a:pt x="148" y="1984"/>
                </a:lnTo>
                <a:lnTo>
                  <a:pt x="0" y="9481"/>
                </a:lnTo>
                <a:lnTo>
                  <a:pt x="953" y="14258"/>
                </a:lnTo>
                <a:lnTo>
                  <a:pt x="2580" y="19427"/>
                </a:lnTo>
                <a:lnTo>
                  <a:pt x="4658" y="24858"/>
                </a:lnTo>
                <a:lnTo>
                  <a:pt x="6043" y="31455"/>
                </a:lnTo>
                <a:lnTo>
                  <a:pt x="6965" y="38829"/>
                </a:lnTo>
                <a:lnTo>
                  <a:pt x="7581" y="46722"/>
                </a:lnTo>
                <a:lnTo>
                  <a:pt x="8983" y="54960"/>
                </a:lnTo>
                <a:lnTo>
                  <a:pt x="10911" y="63429"/>
                </a:lnTo>
                <a:lnTo>
                  <a:pt x="13187" y="72052"/>
                </a:lnTo>
                <a:lnTo>
                  <a:pt x="15698" y="79784"/>
                </a:lnTo>
                <a:lnTo>
                  <a:pt x="18364" y="86924"/>
                </a:lnTo>
                <a:lnTo>
                  <a:pt x="26671" y="107156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Annotation255"/>
          <p:cNvSpPr/>
          <p:nvPr/>
        </p:nvSpPr>
        <p:spPr>
          <a:xfrm>
            <a:off x="4350107" y="2612918"/>
            <a:ext cx="330638" cy="249163"/>
          </a:xfrm>
          <a:custGeom>
            <a:avLst/>
            <a:gdLst/>
            <a:ahLst/>
            <a:cxnLst/>
            <a:rect l="0" t="0" r="0" b="0"/>
            <a:pathLst>
              <a:path w="330638" h="249163">
                <a:moveTo>
                  <a:pt x="16510" y="30269"/>
                </a:moveTo>
                <a:lnTo>
                  <a:pt x="16510" y="35010"/>
                </a:lnTo>
                <a:lnTo>
                  <a:pt x="15518" y="37399"/>
                </a:lnTo>
                <a:lnTo>
                  <a:pt x="11769" y="42698"/>
                </a:lnTo>
                <a:lnTo>
                  <a:pt x="10373" y="47485"/>
                </a:lnTo>
                <a:lnTo>
                  <a:pt x="9442" y="53653"/>
                </a:lnTo>
                <a:lnTo>
                  <a:pt x="8822" y="60741"/>
                </a:lnTo>
                <a:lnTo>
                  <a:pt x="7416" y="70428"/>
                </a:lnTo>
                <a:lnTo>
                  <a:pt x="3208" y="94420"/>
                </a:lnTo>
                <a:lnTo>
                  <a:pt x="1689" y="107763"/>
                </a:lnTo>
                <a:lnTo>
                  <a:pt x="676" y="121619"/>
                </a:lnTo>
                <a:lnTo>
                  <a:pt x="0" y="135818"/>
                </a:lnTo>
                <a:lnTo>
                  <a:pt x="543" y="150244"/>
                </a:lnTo>
                <a:lnTo>
                  <a:pt x="1897" y="164823"/>
                </a:lnTo>
                <a:lnTo>
                  <a:pt x="3792" y="179503"/>
                </a:lnTo>
                <a:lnTo>
                  <a:pt x="7038" y="192266"/>
                </a:lnTo>
                <a:lnTo>
                  <a:pt x="11188" y="203752"/>
                </a:lnTo>
                <a:lnTo>
                  <a:pt x="15939" y="214385"/>
                </a:lnTo>
                <a:lnTo>
                  <a:pt x="23074" y="223459"/>
                </a:lnTo>
                <a:lnTo>
                  <a:pt x="31800" y="231492"/>
                </a:lnTo>
                <a:lnTo>
                  <a:pt x="41586" y="238832"/>
                </a:lnTo>
                <a:lnTo>
                  <a:pt x="53072" y="243725"/>
                </a:lnTo>
                <a:lnTo>
                  <a:pt x="65689" y="246987"/>
                </a:lnTo>
                <a:lnTo>
                  <a:pt x="79061" y="249162"/>
                </a:lnTo>
                <a:lnTo>
                  <a:pt x="93929" y="248627"/>
                </a:lnTo>
                <a:lnTo>
                  <a:pt x="109794" y="246287"/>
                </a:lnTo>
                <a:lnTo>
                  <a:pt x="126325" y="242742"/>
                </a:lnTo>
                <a:lnTo>
                  <a:pt x="143297" y="237402"/>
                </a:lnTo>
                <a:lnTo>
                  <a:pt x="160566" y="230866"/>
                </a:lnTo>
                <a:lnTo>
                  <a:pt x="178032" y="223531"/>
                </a:lnTo>
                <a:lnTo>
                  <a:pt x="194636" y="214673"/>
                </a:lnTo>
                <a:lnTo>
                  <a:pt x="210667" y="204799"/>
                </a:lnTo>
                <a:lnTo>
                  <a:pt x="226315" y="194247"/>
                </a:lnTo>
                <a:lnTo>
                  <a:pt x="241708" y="183244"/>
                </a:lnTo>
                <a:lnTo>
                  <a:pt x="272041" y="160435"/>
                </a:lnTo>
                <a:lnTo>
                  <a:pt x="285091" y="147804"/>
                </a:lnTo>
                <a:lnTo>
                  <a:pt x="296766" y="134423"/>
                </a:lnTo>
                <a:lnTo>
                  <a:pt x="307527" y="120541"/>
                </a:lnTo>
                <a:lnTo>
                  <a:pt x="315693" y="107318"/>
                </a:lnTo>
                <a:lnTo>
                  <a:pt x="322129" y="94533"/>
                </a:lnTo>
                <a:lnTo>
                  <a:pt x="327413" y="82042"/>
                </a:lnTo>
                <a:lnTo>
                  <a:pt x="329943" y="70737"/>
                </a:lnTo>
                <a:lnTo>
                  <a:pt x="330637" y="60225"/>
                </a:lnTo>
                <a:lnTo>
                  <a:pt x="330107" y="50240"/>
                </a:lnTo>
                <a:lnTo>
                  <a:pt x="328762" y="41599"/>
                </a:lnTo>
                <a:lnTo>
                  <a:pt x="326873" y="33853"/>
                </a:lnTo>
                <a:lnTo>
                  <a:pt x="324622" y="26706"/>
                </a:lnTo>
                <a:lnTo>
                  <a:pt x="320144" y="20948"/>
                </a:lnTo>
                <a:lnTo>
                  <a:pt x="314182" y="16118"/>
                </a:lnTo>
                <a:lnTo>
                  <a:pt x="307232" y="11905"/>
                </a:lnTo>
                <a:lnTo>
                  <a:pt x="299621" y="8105"/>
                </a:lnTo>
                <a:lnTo>
                  <a:pt x="291571" y="4579"/>
                </a:lnTo>
                <a:lnTo>
                  <a:pt x="283227" y="1236"/>
                </a:lnTo>
                <a:lnTo>
                  <a:pt x="275681" y="0"/>
                </a:lnTo>
                <a:lnTo>
                  <a:pt x="268665" y="168"/>
                </a:lnTo>
                <a:lnTo>
                  <a:pt x="262004" y="1272"/>
                </a:lnTo>
                <a:lnTo>
                  <a:pt x="254587" y="2008"/>
                </a:lnTo>
                <a:lnTo>
                  <a:pt x="246665" y="2499"/>
                </a:lnTo>
                <a:lnTo>
                  <a:pt x="238408" y="2826"/>
                </a:lnTo>
                <a:lnTo>
                  <a:pt x="231911" y="4036"/>
                </a:lnTo>
                <a:lnTo>
                  <a:pt x="222045" y="8027"/>
                </a:lnTo>
                <a:lnTo>
                  <a:pt x="217034" y="11472"/>
                </a:lnTo>
                <a:lnTo>
                  <a:pt x="211707" y="15753"/>
                </a:lnTo>
                <a:lnTo>
                  <a:pt x="195104" y="30269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Annotation256"/>
          <p:cNvSpPr/>
          <p:nvPr/>
        </p:nvSpPr>
        <p:spPr>
          <a:xfrm>
            <a:off x="4435702" y="3071966"/>
            <a:ext cx="216666" cy="150120"/>
          </a:xfrm>
          <a:custGeom>
            <a:avLst/>
            <a:gdLst/>
            <a:ahLst/>
            <a:cxnLst/>
            <a:rect l="0" t="0" r="0" b="0"/>
            <a:pathLst>
              <a:path w="216666" h="150120">
                <a:moveTo>
                  <a:pt x="20212" y="53424"/>
                </a:moveTo>
                <a:lnTo>
                  <a:pt x="15471" y="53424"/>
                </a:lnTo>
                <a:lnTo>
                  <a:pt x="13083" y="52432"/>
                </a:lnTo>
                <a:lnTo>
                  <a:pt x="7783" y="48684"/>
                </a:lnTo>
                <a:lnTo>
                  <a:pt x="5973" y="46295"/>
                </a:lnTo>
                <a:lnTo>
                  <a:pt x="4766" y="43711"/>
                </a:lnTo>
                <a:lnTo>
                  <a:pt x="2829" y="37174"/>
                </a:lnTo>
                <a:lnTo>
                  <a:pt x="3663" y="35646"/>
                </a:lnTo>
                <a:lnTo>
                  <a:pt x="7235" y="31301"/>
                </a:lnTo>
                <a:lnTo>
                  <a:pt x="11560" y="28754"/>
                </a:lnTo>
                <a:lnTo>
                  <a:pt x="17421" y="26063"/>
                </a:lnTo>
                <a:lnTo>
                  <a:pt x="24304" y="23277"/>
                </a:lnTo>
                <a:lnTo>
                  <a:pt x="39890" y="17536"/>
                </a:lnTo>
                <a:lnTo>
                  <a:pt x="74149" y="5766"/>
                </a:lnTo>
                <a:lnTo>
                  <a:pt x="83952" y="3793"/>
                </a:lnTo>
                <a:lnTo>
                  <a:pt x="94455" y="2477"/>
                </a:lnTo>
                <a:lnTo>
                  <a:pt x="105426" y="1600"/>
                </a:lnTo>
                <a:lnTo>
                  <a:pt x="115716" y="1016"/>
                </a:lnTo>
                <a:lnTo>
                  <a:pt x="135088" y="366"/>
                </a:lnTo>
                <a:lnTo>
                  <a:pt x="157988" y="0"/>
                </a:lnTo>
                <a:lnTo>
                  <a:pt x="161672" y="1933"/>
                </a:lnTo>
                <a:lnTo>
                  <a:pt x="163136" y="5206"/>
                </a:lnTo>
                <a:lnTo>
                  <a:pt x="163120" y="9373"/>
                </a:lnTo>
                <a:lnTo>
                  <a:pt x="160132" y="14135"/>
                </a:lnTo>
                <a:lnTo>
                  <a:pt x="155164" y="19294"/>
                </a:lnTo>
                <a:lnTo>
                  <a:pt x="148876" y="24717"/>
                </a:lnTo>
                <a:lnTo>
                  <a:pt x="140714" y="31310"/>
                </a:lnTo>
                <a:lnTo>
                  <a:pt x="121063" y="46572"/>
                </a:lnTo>
                <a:lnTo>
                  <a:pt x="109274" y="54809"/>
                </a:lnTo>
                <a:lnTo>
                  <a:pt x="96454" y="63278"/>
                </a:lnTo>
                <a:lnTo>
                  <a:pt x="82946" y="71899"/>
                </a:lnTo>
                <a:lnTo>
                  <a:pt x="69972" y="80624"/>
                </a:lnTo>
                <a:lnTo>
                  <a:pt x="44974" y="98255"/>
                </a:lnTo>
                <a:lnTo>
                  <a:pt x="34735" y="105140"/>
                </a:lnTo>
                <a:lnTo>
                  <a:pt x="25925" y="110722"/>
                </a:lnTo>
                <a:lnTo>
                  <a:pt x="18067" y="115435"/>
                </a:lnTo>
                <a:lnTo>
                  <a:pt x="11837" y="120562"/>
                </a:lnTo>
                <a:lnTo>
                  <a:pt x="6691" y="125964"/>
                </a:lnTo>
                <a:lnTo>
                  <a:pt x="2269" y="131550"/>
                </a:lnTo>
                <a:lnTo>
                  <a:pt x="312" y="135274"/>
                </a:lnTo>
                <a:lnTo>
                  <a:pt x="0" y="137756"/>
                </a:lnTo>
                <a:lnTo>
                  <a:pt x="783" y="139411"/>
                </a:lnTo>
                <a:lnTo>
                  <a:pt x="6947" y="143896"/>
                </a:lnTo>
                <a:lnTo>
                  <a:pt x="11369" y="146481"/>
                </a:lnTo>
                <a:lnTo>
                  <a:pt x="19277" y="148204"/>
                </a:lnTo>
                <a:lnTo>
                  <a:pt x="29511" y="149353"/>
                </a:lnTo>
                <a:lnTo>
                  <a:pt x="41294" y="150119"/>
                </a:lnTo>
                <a:lnTo>
                  <a:pt x="54110" y="149638"/>
                </a:lnTo>
                <a:lnTo>
                  <a:pt x="67615" y="148325"/>
                </a:lnTo>
                <a:lnTo>
                  <a:pt x="81580" y="146457"/>
                </a:lnTo>
                <a:lnTo>
                  <a:pt x="97834" y="143227"/>
                </a:lnTo>
                <a:lnTo>
                  <a:pt x="115616" y="139090"/>
                </a:lnTo>
                <a:lnTo>
                  <a:pt x="134417" y="134347"/>
                </a:lnTo>
                <a:lnTo>
                  <a:pt x="151911" y="128209"/>
                </a:lnTo>
                <a:lnTo>
                  <a:pt x="168535" y="121140"/>
                </a:lnTo>
                <a:lnTo>
                  <a:pt x="216665" y="98073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Annotation257"/>
          <p:cNvSpPr/>
          <p:nvPr/>
        </p:nvSpPr>
        <p:spPr>
          <a:xfrm>
            <a:off x="4280998" y="2973586"/>
            <a:ext cx="477887" cy="352987"/>
          </a:xfrm>
          <a:custGeom>
            <a:avLst/>
            <a:gdLst/>
            <a:ahLst/>
            <a:cxnLst/>
            <a:rect l="0" t="0" r="0" b="0"/>
            <a:pathLst>
              <a:path w="477887" h="352987">
                <a:moveTo>
                  <a:pt x="112408" y="0"/>
                </a:moveTo>
                <a:lnTo>
                  <a:pt x="102927" y="4741"/>
                </a:lnTo>
                <a:lnTo>
                  <a:pt x="90335" y="15005"/>
                </a:lnTo>
                <a:lnTo>
                  <a:pt x="82810" y="21910"/>
                </a:lnTo>
                <a:lnTo>
                  <a:pt x="74817" y="31473"/>
                </a:lnTo>
                <a:lnTo>
                  <a:pt x="66511" y="42810"/>
                </a:lnTo>
                <a:lnTo>
                  <a:pt x="57998" y="55329"/>
                </a:lnTo>
                <a:lnTo>
                  <a:pt x="49345" y="69628"/>
                </a:lnTo>
                <a:lnTo>
                  <a:pt x="40601" y="85114"/>
                </a:lnTo>
                <a:lnTo>
                  <a:pt x="31794" y="101391"/>
                </a:lnTo>
                <a:lnTo>
                  <a:pt x="23939" y="119188"/>
                </a:lnTo>
                <a:lnTo>
                  <a:pt x="16717" y="137997"/>
                </a:lnTo>
                <a:lnTo>
                  <a:pt x="9920" y="157483"/>
                </a:lnTo>
                <a:lnTo>
                  <a:pt x="5387" y="177418"/>
                </a:lnTo>
                <a:lnTo>
                  <a:pt x="2366" y="197654"/>
                </a:lnTo>
                <a:lnTo>
                  <a:pt x="351" y="218089"/>
                </a:lnTo>
                <a:lnTo>
                  <a:pt x="0" y="236674"/>
                </a:lnTo>
                <a:lnTo>
                  <a:pt x="759" y="254025"/>
                </a:lnTo>
                <a:lnTo>
                  <a:pt x="2256" y="270553"/>
                </a:lnTo>
                <a:lnTo>
                  <a:pt x="6231" y="285541"/>
                </a:lnTo>
                <a:lnTo>
                  <a:pt x="11858" y="299501"/>
                </a:lnTo>
                <a:lnTo>
                  <a:pt x="18586" y="312776"/>
                </a:lnTo>
                <a:lnTo>
                  <a:pt x="28032" y="323611"/>
                </a:lnTo>
                <a:lnTo>
                  <a:pt x="39290" y="332819"/>
                </a:lnTo>
                <a:lnTo>
                  <a:pt x="51757" y="340942"/>
                </a:lnTo>
                <a:lnTo>
                  <a:pt x="66020" y="346357"/>
                </a:lnTo>
                <a:lnTo>
                  <a:pt x="81483" y="349967"/>
                </a:lnTo>
                <a:lnTo>
                  <a:pt x="97744" y="352374"/>
                </a:lnTo>
                <a:lnTo>
                  <a:pt x="115531" y="352986"/>
                </a:lnTo>
                <a:lnTo>
                  <a:pt x="134333" y="352402"/>
                </a:lnTo>
                <a:lnTo>
                  <a:pt x="153815" y="351020"/>
                </a:lnTo>
                <a:lnTo>
                  <a:pt x="173747" y="347123"/>
                </a:lnTo>
                <a:lnTo>
                  <a:pt x="193981" y="341548"/>
                </a:lnTo>
                <a:lnTo>
                  <a:pt x="214414" y="334855"/>
                </a:lnTo>
                <a:lnTo>
                  <a:pt x="235976" y="325432"/>
                </a:lnTo>
                <a:lnTo>
                  <a:pt x="258286" y="314189"/>
                </a:lnTo>
                <a:lnTo>
                  <a:pt x="281098" y="301733"/>
                </a:lnTo>
                <a:lnTo>
                  <a:pt x="303250" y="287475"/>
                </a:lnTo>
                <a:lnTo>
                  <a:pt x="324965" y="272017"/>
                </a:lnTo>
                <a:lnTo>
                  <a:pt x="346386" y="255759"/>
                </a:lnTo>
                <a:lnTo>
                  <a:pt x="365628" y="237975"/>
                </a:lnTo>
                <a:lnTo>
                  <a:pt x="383417" y="219173"/>
                </a:lnTo>
                <a:lnTo>
                  <a:pt x="400236" y="199693"/>
                </a:lnTo>
                <a:lnTo>
                  <a:pt x="415419" y="179762"/>
                </a:lnTo>
                <a:lnTo>
                  <a:pt x="429509" y="159529"/>
                </a:lnTo>
                <a:lnTo>
                  <a:pt x="442871" y="139094"/>
                </a:lnTo>
                <a:lnTo>
                  <a:pt x="453764" y="120511"/>
                </a:lnTo>
                <a:lnTo>
                  <a:pt x="463010" y="103161"/>
                </a:lnTo>
                <a:lnTo>
                  <a:pt x="471158" y="86633"/>
                </a:lnTo>
                <a:lnTo>
                  <a:pt x="475598" y="71646"/>
                </a:lnTo>
                <a:lnTo>
                  <a:pt x="477566" y="57686"/>
                </a:lnTo>
                <a:lnTo>
                  <a:pt x="477886" y="44410"/>
                </a:lnTo>
                <a:lnTo>
                  <a:pt x="476115" y="34568"/>
                </a:lnTo>
                <a:lnTo>
                  <a:pt x="472950" y="27014"/>
                </a:lnTo>
                <a:lnTo>
                  <a:pt x="468855" y="20986"/>
                </a:lnTo>
                <a:lnTo>
                  <a:pt x="462157" y="16967"/>
                </a:lnTo>
                <a:lnTo>
                  <a:pt x="453722" y="14288"/>
                </a:lnTo>
                <a:lnTo>
                  <a:pt x="444131" y="12502"/>
                </a:lnTo>
                <a:lnTo>
                  <a:pt x="433767" y="11311"/>
                </a:lnTo>
                <a:lnTo>
                  <a:pt x="422890" y="10517"/>
                </a:lnTo>
                <a:lnTo>
                  <a:pt x="389228" y="8929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Annotation258"/>
          <p:cNvSpPr/>
          <p:nvPr/>
        </p:nvSpPr>
        <p:spPr>
          <a:xfrm>
            <a:off x="9269015" y="2464961"/>
            <a:ext cx="133382" cy="267524"/>
          </a:xfrm>
          <a:custGeom>
            <a:avLst/>
            <a:gdLst/>
            <a:ahLst/>
            <a:cxnLst/>
            <a:rect l="0" t="0" r="0" b="0"/>
            <a:pathLst>
              <a:path w="133382" h="267524">
                <a:moveTo>
                  <a:pt x="0" y="8562"/>
                </a:moveTo>
                <a:lnTo>
                  <a:pt x="13301" y="8562"/>
                </a:lnTo>
                <a:lnTo>
                  <a:pt x="15813" y="7570"/>
                </a:lnTo>
                <a:lnTo>
                  <a:pt x="18479" y="5916"/>
                </a:lnTo>
                <a:lnTo>
                  <a:pt x="21249" y="3822"/>
                </a:lnTo>
                <a:lnTo>
                  <a:pt x="24088" y="2425"/>
                </a:lnTo>
                <a:lnTo>
                  <a:pt x="26973" y="1494"/>
                </a:lnTo>
                <a:lnTo>
                  <a:pt x="29887" y="874"/>
                </a:lnTo>
                <a:lnTo>
                  <a:pt x="32823" y="460"/>
                </a:lnTo>
                <a:lnTo>
                  <a:pt x="35773" y="184"/>
                </a:lnTo>
                <a:lnTo>
                  <a:pt x="38732" y="0"/>
                </a:lnTo>
                <a:lnTo>
                  <a:pt x="42688" y="870"/>
                </a:lnTo>
                <a:lnTo>
                  <a:pt x="47310" y="2442"/>
                </a:lnTo>
                <a:lnTo>
                  <a:pt x="52375" y="4482"/>
                </a:lnTo>
                <a:lnTo>
                  <a:pt x="57737" y="6834"/>
                </a:lnTo>
                <a:lnTo>
                  <a:pt x="68986" y="12094"/>
                </a:lnTo>
                <a:lnTo>
                  <a:pt x="86475" y="20633"/>
                </a:lnTo>
                <a:lnTo>
                  <a:pt x="90392" y="24547"/>
                </a:lnTo>
                <a:lnTo>
                  <a:pt x="93003" y="29140"/>
                </a:lnTo>
                <a:lnTo>
                  <a:pt x="94744" y="34188"/>
                </a:lnTo>
                <a:lnTo>
                  <a:pt x="96897" y="39536"/>
                </a:lnTo>
                <a:lnTo>
                  <a:pt x="99325" y="45087"/>
                </a:lnTo>
                <a:lnTo>
                  <a:pt x="101935" y="50771"/>
                </a:lnTo>
                <a:lnTo>
                  <a:pt x="102684" y="57538"/>
                </a:lnTo>
                <a:lnTo>
                  <a:pt x="102189" y="65025"/>
                </a:lnTo>
                <a:lnTo>
                  <a:pt x="100868" y="72993"/>
                </a:lnTo>
                <a:lnTo>
                  <a:pt x="98003" y="80290"/>
                </a:lnTo>
                <a:lnTo>
                  <a:pt x="94109" y="87138"/>
                </a:lnTo>
                <a:lnTo>
                  <a:pt x="89528" y="93689"/>
                </a:lnTo>
                <a:lnTo>
                  <a:pt x="86474" y="100040"/>
                </a:lnTo>
                <a:lnTo>
                  <a:pt x="84438" y="106258"/>
                </a:lnTo>
                <a:lnTo>
                  <a:pt x="83081" y="112388"/>
                </a:lnTo>
                <a:lnTo>
                  <a:pt x="81184" y="117467"/>
                </a:lnTo>
                <a:lnTo>
                  <a:pt x="78927" y="121845"/>
                </a:lnTo>
                <a:lnTo>
                  <a:pt x="72916" y="131261"/>
                </a:lnTo>
                <a:lnTo>
                  <a:pt x="72095" y="135194"/>
                </a:lnTo>
                <a:lnTo>
                  <a:pt x="71875" y="137632"/>
                </a:lnTo>
                <a:lnTo>
                  <a:pt x="72721" y="139257"/>
                </a:lnTo>
                <a:lnTo>
                  <a:pt x="74277" y="140341"/>
                </a:lnTo>
                <a:lnTo>
                  <a:pt x="76307" y="141063"/>
                </a:lnTo>
                <a:lnTo>
                  <a:pt x="79645" y="142537"/>
                </a:lnTo>
                <a:lnTo>
                  <a:pt x="88644" y="146820"/>
                </a:lnTo>
                <a:lnTo>
                  <a:pt x="104868" y="154810"/>
                </a:lnTo>
                <a:lnTo>
                  <a:pt x="109599" y="157654"/>
                </a:lnTo>
                <a:lnTo>
                  <a:pt x="113745" y="160543"/>
                </a:lnTo>
                <a:lnTo>
                  <a:pt x="117502" y="163461"/>
                </a:lnTo>
                <a:lnTo>
                  <a:pt x="120998" y="167390"/>
                </a:lnTo>
                <a:lnTo>
                  <a:pt x="124322" y="171995"/>
                </a:lnTo>
                <a:lnTo>
                  <a:pt x="127528" y="177049"/>
                </a:lnTo>
                <a:lnTo>
                  <a:pt x="129668" y="183394"/>
                </a:lnTo>
                <a:lnTo>
                  <a:pt x="131093" y="190602"/>
                </a:lnTo>
                <a:lnTo>
                  <a:pt x="132044" y="198382"/>
                </a:lnTo>
                <a:lnTo>
                  <a:pt x="132677" y="205554"/>
                </a:lnTo>
                <a:lnTo>
                  <a:pt x="133100" y="212320"/>
                </a:lnTo>
                <a:lnTo>
                  <a:pt x="133381" y="218815"/>
                </a:lnTo>
                <a:lnTo>
                  <a:pt x="131585" y="225129"/>
                </a:lnTo>
                <a:lnTo>
                  <a:pt x="128403" y="231323"/>
                </a:lnTo>
                <a:lnTo>
                  <a:pt x="124297" y="237436"/>
                </a:lnTo>
                <a:lnTo>
                  <a:pt x="119575" y="243497"/>
                </a:lnTo>
                <a:lnTo>
                  <a:pt x="114442" y="249521"/>
                </a:lnTo>
                <a:lnTo>
                  <a:pt x="109037" y="255522"/>
                </a:lnTo>
                <a:lnTo>
                  <a:pt x="104442" y="259522"/>
                </a:lnTo>
                <a:lnTo>
                  <a:pt x="100384" y="262189"/>
                </a:lnTo>
                <a:lnTo>
                  <a:pt x="89297" y="267523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Annotation259"/>
          <p:cNvSpPr/>
          <p:nvPr/>
        </p:nvSpPr>
        <p:spPr>
          <a:xfrm>
            <a:off x="9296326" y="2421187"/>
            <a:ext cx="308093" cy="337863"/>
          </a:xfrm>
          <a:custGeom>
            <a:avLst/>
            <a:gdLst/>
            <a:ahLst/>
            <a:cxnLst/>
            <a:rect l="0" t="0" r="0" b="0"/>
            <a:pathLst>
              <a:path w="308093" h="337863">
                <a:moveTo>
                  <a:pt x="53056" y="7688"/>
                </a:moveTo>
                <a:lnTo>
                  <a:pt x="45367" y="7688"/>
                </a:lnTo>
                <a:lnTo>
                  <a:pt x="37242" y="1551"/>
                </a:lnTo>
                <a:lnTo>
                  <a:pt x="31806" y="0"/>
                </a:lnTo>
                <a:lnTo>
                  <a:pt x="28968" y="1570"/>
                </a:lnTo>
                <a:lnTo>
                  <a:pt x="23168" y="8607"/>
                </a:lnTo>
                <a:lnTo>
                  <a:pt x="20232" y="14254"/>
                </a:lnTo>
                <a:lnTo>
                  <a:pt x="17282" y="20995"/>
                </a:lnTo>
                <a:lnTo>
                  <a:pt x="14324" y="28465"/>
                </a:lnTo>
                <a:lnTo>
                  <a:pt x="11359" y="38407"/>
                </a:lnTo>
                <a:lnTo>
                  <a:pt x="8391" y="49995"/>
                </a:lnTo>
                <a:lnTo>
                  <a:pt x="5419" y="62682"/>
                </a:lnTo>
                <a:lnTo>
                  <a:pt x="3439" y="77093"/>
                </a:lnTo>
                <a:lnTo>
                  <a:pt x="2119" y="92653"/>
                </a:lnTo>
                <a:lnTo>
                  <a:pt x="1237" y="108980"/>
                </a:lnTo>
                <a:lnTo>
                  <a:pt x="259" y="145641"/>
                </a:lnTo>
                <a:lnTo>
                  <a:pt x="0" y="165141"/>
                </a:lnTo>
                <a:lnTo>
                  <a:pt x="817" y="184094"/>
                </a:lnTo>
                <a:lnTo>
                  <a:pt x="2355" y="202683"/>
                </a:lnTo>
                <a:lnTo>
                  <a:pt x="4373" y="221028"/>
                </a:lnTo>
                <a:lnTo>
                  <a:pt x="6710" y="238219"/>
                </a:lnTo>
                <a:lnTo>
                  <a:pt x="11952" y="270550"/>
                </a:lnTo>
                <a:lnTo>
                  <a:pt x="16723" y="284132"/>
                </a:lnTo>
                <a:lnTo>
                  <a:pt x="22881" y="296164"/>
                </a:lnTo>
                <a:lnTo>
                  <a:pt x="29963" y="307162"/>
                </a:lnTo>
                <a:lnTo>
                  <a:pt x="37661" y="316478"/>
                </a:lnTo>
                <a:lnTo>
                  <a:pt x="45769" y="324673"/>
                </a:lnTo>
                <a:lnTo>
                  <a:pt x="54151" y="332121"/>
                </a:lnTo>
                <a:lnTo>
                  <a:pt x="64700" y="336093"/>
                </a:lnTo>
                <a:lnTo>
                  <a:pt x="76693" y="337750"/>
                </a:lnTo>
                <a:lnTo>
                  <a:pt x="89651" y="337862"/>
                </a:lnTo>
                <a:lnTo>
                  <a:pt x="104241" y="335952"/>
                </a:lnTo>
                <a:lnTo>
                  <a:pt x="119922" y="332695"/>
                </a:lnTo>
                <a:lnTo>
                  <a:pt x="136328" y="328539"/>
                </a:lnTo>
                <a:lnTo>
                  <a:pt x="153220" y="321800"/>
                </a:lnTo>
                <a:lnTo>
                  <a:pt x="170433" y="313338"/>
                </a:lnTo>
                <a:lnTo>
                  <a:pt x="187863" y="303728"/>
                </a:lnTo>
                <a:lnTo>
                  <a:pt x="204442" y="292360"/>
                </a:lnTo>
                <a:lnTo>
                  <a:pt x="220457" y="279821"/>
                </a:lnTo>
                <a:lnTo>
                  <a:pt x="236094" y="266501"/>
                </a:lnTo>
                <a:lnTo>
                  <a:pt x="249495" y="251667"/>
                </a:lnTo>
                <a:lnTo>
                  <a:pt x="261408" y="235825"/>
                </a:lnTo>
                <a:lnTo>
                  <a:pt x="272324" y="219311"/>
                </a:lnTo>
                <a:lnTo>
                  <a:pt x="281586" y="203340"/>
                </a:lnTo>
                <a:lnTo>
                  <a:pt x="289745" y="187732"/>
                </a:lnTo>
                <a:lnTo>
                  <a:pt x="297171" y="172366"/>
                </a:lnTo>
                <a:lnTo>
                  <a:pt x="302118" y="157161"/>
                </a:lnTo>
                <a:lnTo>
                  <a:pt x="305418" y="142063"/>
                </a:lnTo>
                <a:lnTo>
                  <a:pt x="307618" y="127037"/>
                </a:lnTo>
                <a:lnTo>
                  <a:pt x="308092" y="114043"/>
                </a:lnTo>
                <a:lnTo>
                  <a:pt x="307416" y="102404"/>
                </a:lnTo>
                <a:lnTo>
                  <a:pt x="305973" y="91668"/>
                </a:lnTo>
                <a:lnTo>
                  <a:pt x="301043" y="83518"/>
                </a:lnTo>
                <a:lnTo>
                  <a:pt x="293788" y="77093"/>
                </a:lnTo>
                <a:lnTo>
                  <a:pt x="284981" y="71817"/>
                </a:lnTo>
                <a:lnTo>
                  <a:pt x="273157" y="68300"/>
                </a:lnTo>
                <a:lnTo>
                  <a:pt x="259323" y="65955"/>
                </a:lnTo>
                <a:lnTo>
                  <a:pt x="244145" y="64392"/>
                </a:lnTo>
                <a:lnTo>
                  <a:pt x="228073" y="64342"/>
                </a:lnTo>
                <a:lnTo>
                  <a:pt x="211405" y="65301"/>
                </a:lnTo>
                <a:lnTo>
                  <a:pt x="194342" y="66933"/>
                </a:lnTo>
                <a:lnTo>
                  <a:pt x="177012" y="70997"/>
                </a:lnTo>
                <a:lnTo>
                  <a:pt x="159506" y="76683"/>
                </a:lnTo>
                <a:lnTo>
                  <a:pt x="106634" y="96985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Annotation260"/>
          <p:cNvSpPr/>
          <p:nvPr/>
        </p:nvSpPr>
        <p:spPr>
          <a:xfrm>
            <a:off x="9442066" y="3062883"/>
            <a:ext cx="657410" cy="115925"/>
          </a:xfrm>
          <a:custGeom>
            <a:avLst/>
            <a:gdLst/>
            <a:ahLst/>
            <a:cxnLst/>
            <a:rect l="0" t="0" r="0" b="0"/>
            <a:pathLst>
              <a:path w="657410" h="115925">
                <a:moveTo>
                  <a:pt x="184136" y="0"/>
                </a:moveTo>
                <a:lnTo>
                  <a:pt x="146849" y="0"/>
                </a:lnTo>
                <a:lnTo>
                  <a:pt x="127214" y="2645"/>
                </a:lnTo>
                <a:lnTo>
                  <a:pt x="77532" y="12428"/>
                </a:lnTo>
                <a:lnTo>
                  <a:pt x="65441" y="15231"/>
                </a:lnTo>
                <a:lnTo>
                  <a:pt x="54405" y="18091"/>
                </a:lnTo>
                <a:lnTo>
                  <a:pt x="44070" y="20990"/>
                </a:lnTo>
                <a:lnTo>
                  <a:pt x="36189" y="24908"/>
                </a:lnTo>
                <a:lnTo>
                  <a:pt x="29942" y="29504"/>
                </a:lnTo>
                <a:lnTo>
                  <a:pt x="8046" y="51137"/>
                </a:lnTo>
                <a:lnTo>
                  <a:pt x="4235" y="57904"/>
                </a:lnTo>
                <a:lnTo>
                  <a:pt x="1694" y="65392"/>
                </a:lnTo>
                <a:lnTo>
                  <a:pt x="0" y="73360"/>
                </a:lnTo>
                <a:lnTo>
                  <a:pt x="1847" y="79664"/>
                </a:lnTo>
                <a:lnTo>
                  <a:pt x="6056" y="84860"/>
                </a:lnTo>
                <a:lnTo>
                  <a:pt x="11837" y="89315"/>
                </a:lnTo>
                <a:lnTo>
                  <a:pt x="19660" y="93278"/>
                </a:lnTo>
                <a:lnTo>
                  <a:pt x="28845" y="96912"/>
                </a:lnTo>
                <a:lnTo>
                  <a:pt x="38937" y="100326"/>
                </a:lnTo>
                <a:lnTo>
                  <a:pt x="50625" y="103595"/>
                </a:lnTo>
                <a:lnTo>
                  <a:pt x="63379" y="106767"/>
                </a:lnTo>
                <a:lnTo>
                  <a:pt x="76842" y="109873"/>
                </a:lnTo>
                <a:lnTo>
                  <a:pt x="91770" y="111944"/>
                </a:lnTo>
                <a:lnTo>
                  <a:pt x="107676" y="113325"/>
                </a:lnTo>
                <a:lnTo>
                  <a:pt x="124233" y="114245"/>
                </a:lnTo>
                <a:lnTo>
                  <a:pt x="158505" y="115268"/>
                </a:lnTo>
                <a:lnTo>
                  <a:pt x="271676" y="115924"/>
                </a:lnTo>
                <a:lnTo>
                  <a:pt x="357318" y="113368"/>
                </a:lnTo>
                <a:lnTo>
                  <a:pt x="657409" y="98226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Annotation261"/>
          <p:cNvSpPr/>
          <p:nvPr/>
        </p:nvSpPr>
        <p:spPr>
          <a:xfrm>
            <a:off x="9617273" y="3080742"/>
            <a:ext cx="8930" cy="125017"/>
          </a:xfrm>
          <a:custGeom>
            <a:avLst/>
            <a:gdLst/>
            <a:ahLst/>
            <a:cxnLst/>
            <a:rect l="0" t="0" r="0" b="0"/>
            <a:pathLst>
              <a:path w="8930" h="125017">
                <a:moveTo>
                  <a:pt x="8929" y="0"/>
                </a:moveTo>
                <a:lnTo>
                  <a:pt x="8929" y="17169"/>
                </a:lnTo>
                <a:lnTo>
                  <a:pt x="7937" y="22360"/>
                </a:lnTo>
                <a:lnTo>
                  <a:pt x="6282" y="27805"/>
                </a:lnTo>
                <a:lnTo>
                  <a:pt x="4189" y="33420"/>
                </a:lnTo>
                <a:lnTo>
                  <a:pt x="2792" y="40139"/>
                </a:lnTo>
                <a:lnTo>
                  <a:pt x="1862" y="47595"/>
                </a:lnTo>
                <a:lnTo>
                  <a:pt x="1240" y="55543"/>
                </a:lnTo>
                <a:lnTo>
                  <a:pt x="827" y="63818"/>
                </a:lnTo>
                <a:lnTo>
                  <a:pt x="367" y="80949"/>
                </a:lnTo>
                <a:lnTo>
                  <a:pt x="0" y="125016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Annotation262"/>
          <p:cNvSpPr/>
          <p:nvPr/>
        </p:nvSpPr>
        <p:spPr>
          <a:xfrm>
            <a:off x="9395854" y="2928937"/>
            <a:ext cx="985985" cy="362975"/>
          </a:xfrm>
          <a:custGeom>
            <a:avLst/>
            <a:gdLst/>
            <a:ahLst/>
            <a:cxnLst/>
            <a:rect l="0" t="0" r="0" b="0"/>
            <a:pathLst>
              <a:path w="985985" h="362975">
                <a:moveTo>
                  <a:pt x="203559" y="0"/>
                </a:moveTo>
                <a:lnTo>
                  <a:pt x="174049" y="8122"/>
                </a:lnTo>
                <a:lnTo>
                  <a:pt x="149103" y="17170"/>
                </a:lnTo>
                <a:lnTo>
                  <a:pt x="133521" y="24345"/>
                </a:lnTo>
                <a:lnTo>
                  <a:pt x="116187" y="33097"/>
                </a:lnTo>
                <a:lnTo>
                  <a:pt x="97686" y="42901"/>
                </a:lnTo>
                <a:lnTo>
                  <a:pt x="81383" y="55390"/>
                </a:lnTo>
                <a:lnTo>
                  <a:pt x="66546" y="69669"/>
                </a:lnTo>
                <a:lnTo>
                  <a:pt x="52686" y="85141"/>
                </a:lnTo>
                <a:lnTo>
                  <a:pt x="40468" y="102402"/>
                </a:lnTo>
                <a:lnTo>
                  <a:pt x="29347" y="120854"/>
                </a:lnTo>
                <a:lnTo>
                  <a:pt x="18957" y="140100"/>
                </a:lnTo>
                <a:lnTo>
                  <a:pt x="12031" y="159877"/>
                </a:lnTo>
                <a:lnTo>
                  <a:pt x="7412" y="180006"/>
                </a:lnTo>
                <a:lnTo>
                  <a:pt x="4333" y="200372"/>
                </a:lnTo>
                <a:lnTo>
                  <a:pt x="2281" y="218910"/>
                </a:lnTo>
                <a:lnTo>
                  <a:pt x="912" y="236229"/>
                </a:lnTo>
                <a:lnTo>
                  <a:pt x="0" y="252736"/>
                </a:lnTo>
                <a:lnTo>
                  <a:pt x="2368" y="268702"/>
                </a:lnTo>
                <a:lnTo>
                  <a:pt x="6925" y="284306"/>
                </a:lnTo>
                <a:lnTo>
                  <a:pt x="12938" y="299671"/>
                </a:lnTo>
                <a:lnTo>
                  <a:pt x="22901" y="312890"/>
                </a:lnTo>
                <a:lnTo>
                  <a:pt x="35495" y="324679"/>
                </a:lnTo>
                <a:lnTo>
                  <a:pt x="49844" y="335516"/>
                </a:lnTo>
                <a:lnTo>
                  <a:pt x="75286" y="343732"/>
                </a:lnTo>
                <a:lnTo>
                  <a:pt x="108122" y="350202"/>
                </a:lnTo>
                <a:lnTo>
                  <a:pt x="145888" y="355507"/>
                </a:lnTo>
                <a:lnTo>
                  <a:pt x="192892" y="359044"/>
                </a:lnTo>
                <a:lnTo>
                  <a:pt x="246058" y="361402"/>
                </a:lnTo>
                <a:lnTo>
                  <a:pt x="303328" y="362974"/>
                </a:lnTo>
                <a:lnTo>
                  <a:pt x="363337" y="362037"/>
                </a:lnTo>
                <a:lnTo>
                  <a:pt x="425172" y="359429"/>
                </a:lnTo>
                <a:lnTo>
                  <a:pt x="488223" y="355706"/>
                </a:lnTo>
                <a:lnTo>
                  <a:pt x="552085" y="350247"/>
                </a:lnTo>
                <a:lnTo>
                  <a:pt x="681252" y="336244"/>
                </a:lnTo>
                <a:lnTo>
                  <a:pt x="735341" y="327350"/>
                </a:lnTo>
                <a:lnTo>
                  <a:pt x="782314" y="317452"/>
                </a:lnTo>
                <a:lnTo>
                  <a:pt x="824544" y="306885"/>
                </a:lnTo>
                <a:lnTo>
                  <a:pt x="858650" y="294879"/>
                </a:lnTo>
                <a:lnTo>
                  <a:pt x="887342" y="281914"/>
                </a:lnTo>
                <a:lnTo>
                  <a:pt x="912422" y="268310"/>
                </a:lnTo>
                <a:lnTo>
                  <a:pt x="932119" y="255272"/>
                </a:lnTo>
                <a:lnTo>
                  <a:pt x="948225" y="242612"/>
                </a:lnTo>
                <a:lnTo>
                  <a:pt x="961941" y="230202"/>
                </a:lnTo>
                <a:lnTo>
                  <a:pt x="972077" y="217960"/>
                </a:lnTo>
                <a:lnTo>
                  <a:pt x="979827" y="205830"/>
                </a:lnTo>
                <a:lnTo>
                  <a:pt x="985984" y="193775"/>
                </a:lnTo>
                <a:lnTo>
                  <a:pt x="979176" y="183754"/>
                </a:lnTo>
                <a:lnTo>
                  <a:pt x="963723" y="175088"/>
                </a:lnTo>
                <a:lnTo>
                  <a:pt x="942506" y="167327"/>
                </a:lnTo>
                <a:lnTo>
                  <a:pt x="912487" y="161161"/>
                </a:lnTo>
                <a:lnTo>
                  <a:pt x="876600" y="156058"/>
                </a:lnTo>
                <a:lnTo>
                  <a:pt x="836800" y="151664"/>
                </a:lnTo>
                <a:lnTo>
                  <a:pt x="788438" y="149727"/>
                </a:lnTo>
                <a:lnTo>
                  <a:pt x="734370" y="149427"/>
                </a:lnTo>
                <a:lnTo>
                  <a:pt x="612115" y="151740"/>
                </a:lnTo>
                <a:lnTo>
                  <a:pt x="328575" y="160735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Annotation263"/>
          <p:cNvSpPr/>
          <p:nvPr/>
        </p:nvSpPr>
        <p:spPr>
          <a:xfrm>
            <a:off x="4384476" y="3652242"/>
            <a:ext cx="201261" cy="96451"/>
          </a:xfrm>
          <a:custGeom>
            <a:avLst/>
            <a:gdLst/>
            <a:ahLst/>
            <a:cxnLst/>
            <a:rect l="0" t="0" r="0" b="0"/>
            <a:pathLst>
              <a:path w="201261" h="96451">
                <a:moveTo>
                  <a:pt x="0" y="0"/>
                </a:moveTo>
                <a:lnTo>
                  <a:pt x="17170" y="0"/>
                </a:lnTo>
                <a:lnTo>
                  <a:pt x="23352" y="1985"/>
                </a:lnTo>
                <a:lnTo>
                  <a:pt x="30451" y="5292"/>
                </a:lnTo>
                <a:lnTo>
                  <a:pt x="38160" y="9481"/>
                </a:lnTo>
                <a:lnTo>
                  <a:pt x="47268" y="13266"/>
                </a:lnTo>
                <a:lnTo>
                  <a:pt x="57309" y="16781"/>
                </a:lnTo>
                <a:lnTo>
                  <a:pt x="67972" y="20117"/>
                </a:lnTo>
                <a:lnTo>
                  <a:pt x="80041" y="24325"/>
                </a:lnTo>
                <a:lnTo>
                  <a:pt x="106681" y="34293"/>
                </a:lnTo>
                <a:lnTo>
                  <a:pt x="118745" y="39730"/>
                </a:lnTo>
                <a:lnTo>
                  <a:pt x="129766" y="45338"/>
                </a:lnTo>
                <a:lnTo>
                  <a:pt x="140088" y="51061"/>
                </a:lnTo>
                <a:lnTo>
                  <a:pt x="149946" y="55869"/>
                </a:lnTo>
                <a:lnTo>
                  <a:pt x="159496" y="60066"/>
                </a:lnTo>
                <a:lnTo>
                  <a:pt x="168838" y="63857"/>
                </a:lnTo>
                <a:lnTo>
                  <a:pt x="177052" y="67376"/>
                </a:lnTo>
                <a:lnTo>
                  <a:pt x="191468" y="73932"/>
                </a:lnTo>
                <a:lnTo>
                  <a:pt x="196107" y="77069"/>
                </a:lnTo>
                <a:lnTo>
                  <a:pt x="199198" y="80153"/>
                </a:lnTo>
                <a:lnTo>
                  <a:pt x="201260" y="83201"/>
                </a:lnTo>
                <a:lnTo>
                  <a:pt x="200650" y="86225"/>
                </a:lnTo>
                <a:lnTo>
                  <a:pt x="198259" y="89234"/>
                </a:lnTo>
                <a:lnTo>
                  <a:pt x="194680" y="92231"/>
                </a:lnTo>
                <a:lnTo>
                  <a:pt x="188326" y="94229"/>
                </a:lnTo>
                <a:lnTo>
                  <a:pt x="180121" y="95562"/>
                </a:lnTo>
                <a:lnTo>
                  <a:pt x="170682" y="96450"/>
                </a:lnTo>
                <a:lnTo>
                  <a:pt x="159429" y="96050"/>
                </a:lnTo>
                <a:lnTo>
                  <a:pt x="146966" y="94791"/>
                </a:lnTo>
                <a:lnTo>
                  <a:pt x="107156" y="89297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Annotation264"/>
          <p:cNvSpPr/>
          <p:nvPr/>
        </p:nvSpPr>
        <p:spPr>
          <a:xfrm>
            <a:off x="4268390" y="3527227"/>
            <a:ext cx="348259" cy="125016"/>
          </a:xfrm>
          <a:custGeom>
            <a:avLst/>
            <a:gdLst/>
            <a:ahLst/>
            <a:cxnLst/>
            <a:rect l="0" t="0" r="0" b="0"/>
            <a:pathLst>
              <a:path w="348259" h="125016">
                <a:moveTo>
                  <a:pt x="0" y="125015"/>
                </a:moveTo>
                <a:lnTo>
                  <a:pt x="4741" y="120274"/>
                </a:lnTo>
                <a:lnTo>
                  <a:pt x="7130" y="118878"/>
                </a:lnTo>
                <a:lnTo>
                  <a:pt x="17216" y="115921"/>
                </a:lnTo>
                <a:lnTo>
                  <a:pt x="30472" y="111713"/>
                </a:lnTo>
                <a:lnTo>
                  <a:pt x="39166" y="109201"/>
                </a:lnTo>
                <a:lnTo>
                  <a:pt x="59410" y="103765"/>
                </a:lnTo>
                <a:lnTo>
                  <a:pt x="71357" y="99935"/>
                </a:lnTo>
                <a:lnTo>
                  <a:pt x="84283" y="95396"/>
                </a:lnTo>
                <a:lnTo>
                  <a:pt x="112865" y="85062"/>
                </a:lnTo>
                <a:lnTo>
                  <a:pt x="145413" y="73854"/>
                </a:lnTo>
                <a:lnTo>
                  <a:pt x="182368" y="62259"/>
                </a:lnTo>
                <a:lnTo>
                  <a:pt x="220951" y="50491"/>
                </a:lnTo>
                <a:lnTo>
                  <a:pt x="257943" y="38646"/>
                </a:lnTo>
                <a:lnTo>
                  <a:pt x="276142" y="31717"/>
                </a:lnTo>
                <a:lnTo>
                  <a:pt x="294228" y="24121"/>
                </a:lnTo>
                <a:lnTo>
                  <a:pt x="348258" y="0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InkAnnotation265"/>
          <p:cNvSpPr/>
          <p:nvPr/>
        </p:nvSpPr>
        <p:spPr>
          <a:xfrm>
            <a:off x="4315902" y="3496243"/>
            <a:ext cx="456110" cy="291554"/>
          </a:xfrm>
          <a:custGeom>
            <a:avLst/>
            <a:gdLst/>
            <a:ahLst/>
            <a:cxnLst/>
            <a:rect l="0" t="0" r="0" b="0"/>
            <a:pathLst>
              <a:path w="456110" h="291554">
                <a:moveTo>
                  <a:pt x="220379" y="4195"/>
                </a:moveTo>
                <a:lnTo>
                  <a:pt x="190781" y="4195"/>
                </a:lnTo>
                <a:lnTo>
                  <a:pt x="181795" y="5187"/>
                </a:lnTo>
                <a:lnTo>
                  <a:pt x="171836" y="6840"/>
                </a:lnTo>
                <a:lnTo>
                  <a:pt x="161228" y="8935"/>
                </a:lnTo>
                <a:lnTo>
                  <a:pt x="149195" y="12315"/>
                </a:lnTo>
                <a:lnTo>
                  <a:pt x="136212" y="16554"/>
                </a:lnTo>
                <a:lnTo>
                  <a:pt x="122596" y="21364"/>
                </a:lnTo>
                <a:lnTo>
                  <a:pt x="109550" y="26554"/>
                </a:lnTo>
                <a:lnTo>
                  <a:pt x="96883" y="31999"/>
                </a:lnTo>
                <a:lnTo>
                  <a:pt x="84470" y="37614"/>
                </a:lnTo>
                <a:lnTo>
                  <a:pt x="73218" y="45326"/>
                </a:lnTo>
                <a:lnTo>
                  <a:pt x="62741" y="54436"/>
                </a:lnTo>
                <a:lnTo>
                  <a:pt x="52779" y="64477"/>
                </a:lnTo>
                <a:lnTo>
                  <a:pt x="43162" y="76133"/>
                </a:lnTo>
                <a:lnTo>
                  <a:pt x="33774" y="88865"/>
                </a:lnTo>
                <a:lnTo>
                  <a:pt x="24538" y="102313"/>
                </a:lnTo>
                <a:lnTo>
                  <a:pt x="17389" y="116240"/>
                </a:lnTo>
                <a:lnTo>
                  <a:pt x="11630" y="130485"/>
                </a:lnTo>
                <a:lnTo>
                  <a:pt x="6799" y="144942"/>
                </a:lnTo>
                <a:lnTo>
                  <a:pt x="3579" y="159542"/>
                </a:lnTo>
                <a:lnTo>
                  <a:pt x="1431" y="174236"/>
                </a:lnTo>
                <a:lnTo>
                  <a:pt x="0" y="188993"/>
                </a:lnTo>
                <a:lnTo>
                  <a:pt x="2022" y="203792"/>
                </a:lnTo>
                <a:lnTo>
                  <a:pt x="6347" y="218619"/>
                </a:lnTo>
                <a:lnTo>
                  <a:pt x="12206" y="233464"/>
                </a:lnTo>
                <a:lnTo>
                  <a:pt x="21074" y="246338"/>
                </a:lnTo>
                <a:lnTo>
                  <a:pt x="31947" y="257897"/>
                </a:lnTo>
                <a:lnTo>
                  <a:pt x="44156" y="268580"/>
                </a:lnTo>
                <a:lnTo>
                  <a:pt x="58249" y="276693"/>
                </a:lnTo>
                <a:lnTo>
                  <a:pt x="73597" y="283095"/>
                </a:lnTo>
                <a:lnTo>
                  <a:pt x="89782" y="288354"/>
                </a:lnTo>
                <a:lnTo>
                  <a:pt x="108510" y="290869"/>
                </a:lnTo>
                <a:lnTo>
                  <a:pt x="128932" y="291553"/>
                </a:lnTo>
                <a:lnTo>
                  <a:pt x="150485" y="291017"/>
                </a:lnTo>
                <a:lnTo>
                  <a:pt x="172791" y="288675"/>
                </a:lnTo>
                <a:lnTo>
                  <a:pt x="195599" y="285129"/>
                </a:lnTo>
                <a:lnTo>
                  <a:pt x="218742" y="280781"/>
                </a:lnTo>
                <a:lnTo>
                  <a:pt x="243100" y="273914"/>
                </a:lnTo>
                <a:lnTo>
                  <a:pt x="268269" y="265367"/>
                </a:lnTo>
                <a:lnTo>
                  <a:pt x="293977" y="255700"/>
                </a:lnTo>
                <a:lnTo>
                  <a:pt x="317070" y="244295"/>
                </a:lnTo>
                <a:lnTo>
                  <a:pt x="338418" y="231730"/>
                </a:lnTo>
                <a:lnTo>
                  <a:pt x="358602" y="218392"/>
                </a:lnTo>
                <a:lnTo>
                  <a:pt x="377020" y="203548"/>
                </a:lnTo>
                <a:lnTo>
                  <a:pt x="394260" y="187698"/>
                </a:lnTo>
                <a:lnTo>
                  <a:pt x="410713" y="171179"/>
                </a:lnTo>
                <a:lnTo>
                  <a:pt x="423667" y="155205"/>
                </a:lnTo>
                <a:lnTo>
                  <a:pt x="434287" y="139594"/>
                </a:lnTo>
                <a:lnTo>
                  <a:pt x="443352" y="124227"/>
                </a:lnTo>
                <a:lnTo>
                  <a:pt x="449395" y="109021"/>
                </a:lnTo>
                <a:lnTo>
                  <a:pt x="453424" y="93922"/>
                </a:lnTo>
                <a:lnTo>
                  <a:pt x="456109" y="78896"/>
                </a:lnTo>
                <a:lnTo>
                  <a:pt x="454923" y="64909"/>
                </a:lnTo>
                <a:lnTo>
                  <a:pt x="451155" y="51616"/>
                </a:lnTo>
                <a:lnTo>
                  <a:pt x="445668" y="38786"/>
                </a:lnTo>
                <a:lnTo>
                  <a:pt x="439032" y="28247"/>
                </a:lnTo>
                <a:lnTo>
                  <a:pt x="431632" y="19238"/>
                </a:lnTo>
                <a:lnTo>
                  <a:pt x="423723" y="11247"/>
                </a:lnTo>
                <a:lnTo>
                  <a:pt x="412496" y="5920"/>
                </a:lnTo>
                <a:lnTo>
                  <a:pt x="399059" y="2367"/>
                </a:lnTo>
                <a:lnTo>
                  <a:pt x="384148" y="0"/>
                </a:lnTo>
                <a:lnTo>
                  <a:pt x="367261" y="406"/>
                </a:lnTo>
                <a:lnTo>
                  <a:pt x="349059" y="2661"/>
                </a:lnTo>
                <a:lnTo>
                  <a:pt x="291816" y="13124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ARTInkAnnotation266"/>
          <p:cNvSpPr/>
          <p:nvPr/>
        </p:nvSpPr>
        <p:spPr>
          <a:xfrm>
            <a:off x="9424585" y="3473648"/>
            <a:ext cx="898134" cy="253200"/>
          </a:xfrm>
          <a:custGeom>
            <a:avLst/>
            <a:gdLst/>
            <a:ahLst/>
            <a:cxnLst/>
            <a:rect l="0" t="0" r="0" b="0"/>
            <a:pathLst>
              <a:path w="898134" h="253200">
                <a:moveTo>
                  <a:pt x="898133" y="0"/>
                </a:moveTo>
                <a:lnTo>
                  <a:pt x="831766" y="0"/>
                </a:lnTo>
                <a:lnTo>
                  <a:pt x="754205" y="2646"/>
                </a:lnTo>
                <a:lnTo>
                  <a:pt x="557495" y="12429"/>
                </a:lnTo>
                <a:lnTo>
                  <a:pt x="451067" y="20738"/>
                </a:lnTo>
                <a:lnTo>
                  <a:pt x="397683" y="25731"/>
                </a:lnTo>
                <a:lnTo>
                  <a:pt x="350187" y="32037"/>
                </a:lnTo>
                <a:lnTo>
                  <a:pt x="306617" y="39218"/>
                </a:lnTo>
                <a:lnTo>
                  <a:pt x="265665" y="46981"/>
                </a:lnTo>
                <a:lnTo>
                  <a:pt x="229432" y="57118"/>
                </a:lnTo>
                <a:lnTo>
                  <a:pt x="196349" y="68836"/>
                </a:lnTo>
                <a:lnTo>
                  <a:pt x="165362" y="81610"/>
                </a:lnTo>
                <a:lnTo>
                  <a:pt x="136769" y="94094"/>
                </a:lnTo>
                <a:lnTo>
                  <a:pt x="83830" y="118549"/>
                </a:lnTo>
                <a:lnTo>
                  <a:pt x="63561" y="130626"/>
                </a:lnTo>
                <a:lnTo>
                  <a:pt x="47071" y="142647"/>
                </a:lnTo>
                <a:lnTo>
                  <a:pt x="33103" y="154629"/>
                </a:lnTo>
                <a:lnTo>
                  <a:pt x="21805" y="166586"/>
                </a:lnTo>
                <a:lnTo>
                  <a:pt x="12290" y="178526"/>
                </a:lnTo>
                <a:lnTo>
                  <a:pt x="3963" y="190455"/>
                </a:lnTo>
                <a:lnTo>
                  <a:pt x="395" y="201384"/>
                </a:lnTo>
                <a:lnTo>
                  <a:pt x="0" y="211647"/>
                </a:lnTo>
                <a:lnTo>
                  <a:pt x="1721" y="221465"/>
                </a:lnTo>
                <a:lnTo>
                  <a:pt x="7829" y="229003"/>
                </a:lnTo>
                <a:lnTo>
                  <a:pt x="16864" y="235021"/>
                </a:lnTo>
                <a:lnTo>
                  <a:pt x="27847" y="240024"/>
                </a:lnTo>
                <a:lnTo>
                  <a:pt x="39137" y="244352"/>
                </a:lnTo>
                <a:lnTo>
                  <a:pt x="62267" y="251807"/>
                </a:lnTo>
                <a:lnTo>
                  <a:pt x="75974" y="253199"/>
                </a:lnTo>
                <a:lnTo>
                  <a:pt x="91066" y="253136"/>
                </a:lnTo>
                <a:lnTo>
                  <a:pt x="107081" y="252101"/>
                </a:lnTo>
                <a:lnTo>
                  <a:pt x="132811" y="248305"/>
                </a:lnTo>
                <a:lnTo>
                  <a:pt x="152186" y="243311"/>
                </a:lnTo>
                <a:lnTo>
                  <a:pt x="164104" y="237784"/>
                </a:lnTo>
                <a:lnTo>
                  <a:pt x="168671" y="233930"/>
                </a:lnTo>
                <a:lnTo>
                  <a:pt x="172707" y="229375"/>
                </a:lnTo>
                <a:lnTo>
                  <a:pt x="176391" y="224354"/>
                </a:lnTo>
                <a:lnTo>
                  <a:pt x="178847" y="220015"/>
                </a:lnTo>
                <a:lnTo>
                  <a:pt x="181576" y="212548"/>
                </a:lnTo>
                <a:lnTo>
                  <a:pt x="180319" y="208175"/>
                </a:lnTo>
                <a:lnTo>
                  <a:pt x="177496" y="203276"/>
                </a:lnTo>
                <a:lnTo>
                  <a:pt x="173631" y="198025"/>
                </a:lnTo>
                <a:lnTo>
                  <a:pt x="167085" y="193532"/>
                </a:lnTo>
                <a:lnTo>
                  <a:pt x="149228" y="185895"/>
                </a:lnTo>
                <a:lnTo>
                  <a:pt x="128064" y="181839"/>
                </a:lnTo>
                <a:lnTo>
                  <a:pt x="103443" y="180036"/>
                </a:lnTo>
                <a:lnTo>
                  <a:pt x="72656" y="179235"/>
                </a:lnTo>
                <a:lnTo>
                  <a:pt x="33578" y="178678"/>
                </a:lnTo>
                <a:lnTo>
                  <a:pt x="31953" y="178594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InkAnnotation267"/>
          <p:cNvSpPr/>
          <p:nvPr/>
        </p:nvSpPr>
        <p:spPr>
          <a:xfrm>
            <a:off x="9349983" y="3483251"/>
            <a:ext cx="1038037" cy="345814"/>
          </a:xfrm>
          <a:custGeom>
            <a:avLst/>
            <a:gdLst/>
            <a:ahLst/>
            <a:cxnLst/>
            <a:rect l="0" t="0" r="0" b="0"/>
            <a:pathLst>
              <a:path w="1038037" h="345814">
                <a:moveTo>
                  <a:pt x="945946" y="79694"/>
                </a:moveTo>
                <a:lnTo>
                  <a:pt x="945946" y="74954"/>
                </a:lnTo>
                <a:lnTo>
                  <a:pt x="930071" y="69981"/>
                </a:lnTo>
                <a:lnTo>
                  <a:pt x="917503" y="67266"/>
                </a:lnTo>
                <a:lnTo>
                  <a:pt x="869144" y="58957"/>
                </a:lnTo>
                <a:lnTo>
                  <a:pt x="838190" y="53963"/>
                </a:lnTo>
                <a:lnTo>
                  <a:pt x="758818" y="43123"/>
                </a:lnTo>
                <a:lnTo>
                  <a:pt x="570426" y="19994"/>
                </a:lnTo>
                <a:lnTo>
                  <a:pt x="479077" y="10828"/>
                </a:lnTo>
                <a:lnTo>
                  <a:pt x="435270" y="6994"/>
                </a:lnTo>
                <a:lnTo>
                  <a:pt x="396144" y="4438"/>
                </a:lnTo>
                <a:lnTo>
                  <a:pt x="326212" y="1599"/>
                </a:lnTo>
                <a:lnTo>
                  <a:pt x="235801" y="0"/>
                </a:lnTo>
                <a:lnTo>
                  <a:pt x="208594" y="2752"/>
                </a:lnTo>
                <a:lnTo>
                  <a:pt x="182520" y="7564"/>
                </a:lnTo>
                <a:lnTo>
                  <a:pt x="157198" y="13748"/>
                </a:lnTo>
                <a:lnTo>
                  <a:pt x="136349" y="20847"/>
                </a:lnTo>
                <a:lnTo>
                  <a:pt x="118481" y="28557"/>
                </a:lnTo>
                <a:lnTo>
                  <a:pt x="102599" y="36673"/>
                </a:lnTo>
                <a:lnTo>
                  <a:pt x="88043" y="47045"/>
                </a:lnTo>
                <a:lnTo>
                  <a:pt x="74371" y="58920"/>
                </a:lnTo>
                <a:lnTo>
                  <a:pt x="61287" y="71798"/>
                </a:lnTo>
                <a:lnTo>
                  <a:pt x="50580" y="85344"/>
                </a:lnTo>
                <a:lnTo>
                  <a:pt x="41457" y="99336"/>
                </a:lnTo>
                <a:lnTo>
                  <a:pt x="33391" y="113624"/>
                </a:lnTo>
                <a:lnTo>
                  <a:pt x="27021" y="129104"/>
                </a:lnTo>
                <a:lnTo>
                  <a:pt x="21782" y="145376"/>
                </a:lnTo>
                <a:lnTo>
                  <a:pt x="17298" y="162178"/>
                </a:lnTo>
                <a:lnTo>
                  <a:pt x="9668" y="194075"/>
                </a:lnTo>
                <a:lnTo>
                  <a:pt x="6246" y="209526"/>
                </a:lnTo>
                <a:lnTo>
                  <a:pt x="3963" y="224788"/>
                </a:lnTo>
                <a:lnTo>
                  <a:pt x="2441" y="239923"/>
                </a:lnTo>
                <a:lnTo>
                  <a:pt x="1428" y="254974"/>
                </a:lnTo>
                <a:lnTo>
                  <a:pt x="752" y="268978"/>
                </a:lnTo>
                <a:lnTo>
                  <a:pt x="0" y="295120"/>
                </a:lnTo>
                <a:lnTo>
                  <a:pt x="793" y="306655"/>
                </a:lnTo>
                <a:lnTo>
                  <a:pt x="2312" y="317322"/>
                </a:lnTo>
                <a:lnTo>
                  <a:pt x="4317" y="327409"/>
                </a:lnTo>
                <a:lnTo>
                  <a:pt x="9624" y="334135"/>
                </a:lnTo>
                <a:lnTo>
                  <a:pt x="17131" y="338618"/>
                </a:lnTo>
                <a:lnTo>
                  <a:pt x="26103" y="341607"/>
                </a:lnTo>
                <a:lnTo>
                  <a:pt x="43990" y="343600"/>
                </a:lnTo>
                <a:lnTo>
                  <a:pt x="67823" y="344928"/>
                </a:lnTo>
                <a:lnTo>
                  <a:pt x="95616" y="345813"/>
                </a:lnTo>
                <a:lnTo>
                  <a:pt x="133989" y="343427"/>
                </a:lnTo>
                <a:lnTo>
                  <a:pt x="179416" y="338860"/>
                </a:lnTo>
                <a:lnTo>
                  <a:pt x="413864" y="310143"/>
                </a:lnTo>
                <a:lnTo>
                  <a:pt x="549724" y="290595"/>
                </a:lnTo>
                <a:lnTo>
                  <a:pt x="619290" y="279826"/>
                </a:lnTo>
                <a:lnTo>
                  <a:pt x="681543" y="267686"/>
                </a:lnTo>
                <a:lnTo>
                  <a:pt x="738920" y="254631"/>
                </a:lnTo>
                <a:lnTo>
                  <a:pt x="793045" y="240967"/>
                </a:lnTo>
                <a:lnTo>
                  <a:pt x="838060" y="226897"/>
                </a:lnTo>
                <a:lnTo>
                  <a:pt x="876999" y="212556"/>
                </a:lnTo>
                <a:lnTo>
                  <a:pt x="911887" y="198034"/>
                </a:lnTo>
                <a:lnTo>
                  <a:pt x="940107" y="184384"/>
                </a:lnTo>
                <a:lnTo>
                  <a:pt x="963882" y="171316"/>
                </a:lnTo>
                <a:lnTo>
                  <a:pt x="984692" y="158635"/>
                </a:lnTo>
                <a:lnTo>
                  <a:pt x="1000551" y="146212"/>
                </a:lnTo>
                <a:lnTo>
                  <a:pt x="1013107" y="133961"/>
                </a:lnTo>
                <a:lnTo>
                  <a:pt x="1023463" y="121825"/>
                </a:lnTo>
                <a:lnTo>
                  <a:pt x="1030366" y="110758"/>
                </a:lnTo>
                <a:lnTo>
                  <a:pt x="1034970" y="100404"/>
                </a:lnTo>
                <a:lnTo>
                  <a:pt x="1038036" y="90524"/>
                </a:lnTo>
                <a:lnTo>
                  <a:pt x="1029168" y="80961"/>
                </a:lnTo>
                <a:lnTo>
                  <a:pt x="1012341" y="71609"/>
                </a:lnTo>
                <a:lnTo>
                  <a:pt x="990211" y="62398"/>
                </a:lnTo>
                <a:lnTo>
                  <a:pt x="958589" y="53280"/>
                </a:lnTo>
                <a:lnTo>
                  <a:pt x="920640" y="44226"/>
                </a:lnTo>
                <a:lnTo>
                  <a:pt x="794141" y="17187"/>
                </a:lnTo>
              </a:path>
            </a:pathLst>
          </a:custGeom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90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Managing Concurrency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Races, Critical Sections, and </a:t>
            </a:r>
            <a:r>
              <a:rPr lang="en-US" dirty="0" err="1" smtClean="0">
                <a:solidFill>
                  <a:schemeClr val="accent1"/>
                </a:solidFill>
              </a:rPr>
              <a:t>Mutexes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1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Goals</a:t>
            </a:r>
            <a:endParaRPr lang="en-US"/>
          </a:p>
        </p:txBody>
      </p:sp>
      <p:sp>
        <p:nvSpPr>
          <p:cNvPr id="527155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Concurrency Goals</a:t>
            </a:r>
          </a:p>
          <a:p>
            <a:r>
              <a:rPr lang="en-US" dirty="0" err="1" smtClean="0">
                <a:solidFill>
                  <a:schemeClr val="accent1"/>
                </a:solidFill>
              </a:rPr>
              <a:t>Liveness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Make forward progress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Efficiency</a:t>
            </a:r>
          </a:p>
          <a:p>
            <a:pPr lvl="1"/>
            <a:r>
              <a:rPr lang="en-US" dirty="0" smtClean="0"/>
              <a:t>Make good use of resources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Fairness</a:t>
            </a:r>
          </a:p>
          <a:p>
            <a:pPr lvl="1"/>
            <a:r>
              <a:rPr lang="en-US" dirty="0" smtClean="0"/>
              <a:t>Fair allocation of resources between threads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Correctness</a:t>
            </a:r>
          </a:p>
          <a:p>
            <a:pPr lvl="1"/>
            <a:r>
              <a:rPr lang="en-US" dirty="0" smtClean="0"/>
              <a:t>Threads are isolated (except when they aren’t)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7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Race conditions</a:t>
            </a:r>
            <a:endParaRPr lang="en-US"/>
          </a:p>
        </p:txBody>
      </p:sp>
      <p:sp>
        <p:nvSpPr>
          <p:cNvPr id="527769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Race Condition</a:t>
            </a:r>
          </a:p>
          <a:p>
            <a:r>
              <a:rPr lang="en-US" dirty="0" smtClean="0"/>
              <a:t>Timing-dependent error when </a:t>
            </a:r>
            <a:br>
              <a:rPr lang="en-US" dirty="0" smtClean="0"/>
            </a:br>
            <a:r>
              <a:rPr lang="en-US" dirty="0" smtClean="0"/>
              <a:t>accessing  shared state </a:t>
            </a:r>
          </a:p>
          <a:p>
            <a:pPr lvl="1"/>
            <a:r>
              <a:rPr lang="en-US" dirty="0" smtClean="0"/>
              <a:t>Depends on scheduling happenstance</a:t>
            </a:r>
            <a:br>
              <a:rPr lang="en-US" dirty="0" smtClean="0"/>
            </a:br>
            <a:r>
              <a:rPr lang="en-US" dirty="0" smtClean="0"/>
              <a:t>… e.g. who wins “race” to the store instruction?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Concurrent Program Correctness =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all possible schedules are safe  </a:t>
            </a:r>
          </a:p>
          <a:p>
            <a:pPr lvl="1"/>
            <a:r>
              <a:rPr lang="en-US" dirty="0" smtClean="0"/>
              <a:t>Must consider </a:t>
            </a:r>
            <a:r>
              <a:rPr lang="en-US" i="1" dirty="0" smtClean="0"/>
              <a:t>every possible </a:t>
            </a:r>
            <a:r>
              <a:rPr lang="en-US" dirty="0" smtClean="0"/>
              <a:t>permutation</a:t>
            </a:r>
          </a:p>
          <a:p>
            <a:pPr lvl="1"/>
            <a:r>
              <a:rPr lang="en-US" dirty="0" smtClean="0"/>
              <a:t>In other words…</a:t>
            </a:r>
          </a:p>
          <a:p>
            <a:r>
              <a:rPr lang="en-US" dirty="0" smtClean="0"/>
              <a:t>		… the scheduler is your adversary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97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Critical sections</a:t>
            </a:r>
            <a:endParaRPr lang="en-US"/>
          </a:p>
        </p:txBody>
      </p:sp>
      <p:sp>
        <p:nvSpPr>
          <p:cNvPr id="52797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What if we can designate parts of the execution as </a:t>
            </a:r>
            <a:r>
              <a:rPr lang="en-US" dirty="0" smtClean="0">
                <a:solidFill>
                  <a:schemeClr val="accent1"/>
                </a:solidFill>
              </a:rPr>
              <a:t>critical sections</a:t>
            </a:r>
          </a:p>
          <a:p>
            <a:pPr lvl="1"/>
            <a:r>
              <a:rPr lang="en-US" dirty="0" smtClean="0"/>
              <a:t>Rule: only one thread can be “inside”</a:t>
            </a:r>
            <a:endParaRPr lang="en-US" dirty="0"/>
          </a:p>
        </p:txBody>
      </p:sp>
      <p:sp>
        <p:nvSpPr>
          <p:cNvPr id="1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2133600"/>
            <a:ext cx="3581400" cy="3970318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Thread 52</a:t>
            </a:r>
          </a:p>
          <a:p>
            <a:pPr eaLnBrk="1" hangingPunct="1"/>
            <a:endParaRPr lang="en-US" sz="2800" b="1" dirty="0" smtClean="0">
              <a:solidFill>
                <a:schemeClr val="accent1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 smtClean="0">
              <a:solidFill>
                <a:schemeClr val="accent1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read hits</a:t>
            </a:r>
          </a:p>
          <a:p>
            <a:pPr eaLnBrk="1" hangingPunct="1"/>
            <a:r>
              <a:rPr lang="en-US" sz="2800" b="1" dirty="0" err="1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addi</a:t>
            </a:r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write hits</a:t>
            </a:r>
          </a:p>
          <a:p>
            <a:pPr eaLnBrk="1" hangingPunct="1"/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10200" y="2133600"/>
            <a:ext cx="3352800" cy="3970318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Thread 205</a:t>
            </a:r>
          </a:p>
          <a:p>
            <a:pPr eaLnBrk="1" hangingPunct="1"/>
            <a:endParaRPr lang="en-US" sz="2800" b="1" dirty="0" smtClean="0">
              <a:solidFill>
                <a:schemeClr val="accent1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 smtClean="0">
              <a:solidFill>
                <a:schemeClr val="accent1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read hits</a:t>
            </a:r>
          </a:p>
          <a:p>
            <a:pPr eaLnBrk="1" hangingPunct="1"/>
            <a:r>
              <a:rPr lang="en-US" sz="2800" b="1" dirty="0" err="1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addi</a:t>
            </a:r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write hits</a:t>
            </a:r>
          </a:p>
          <a:p>
            <a:pPr eaLnBrk="1" hangingPunct="1"/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1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Interrupt Disable</a:t>
            </a:r>
            <a:endParaRPr lang="en-US" dirty="0"/>
          </a:p>
        </p:txBody>
      </p:sp>
      <p:sp>
        <p:nvSpPr>
          <p:cNvPr id="52613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6248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Q: How to implement critical section in code?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A: Lots of approaches….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Disable interrupts?</a:t>
            </a:r>
          </a:p>
          <a:p>
            <a:pPr>
              <a:spcBef>
                <a:spcPts val="0"/>
              </a:spcBef>
            </a:pPr>
            <a:r>
              <a:rPr lang="en-US" dirty="0" err="1" smtClean="0"/>
              <a:t>CSEnter</a:t>
            </a:r>
            <a:r>
              <a:rPr lang="en-US" dirty="0" smtClean="0"/>
              <a:t>() = disable interrupts (including clock)</a:t>
            </a:r>
          </a:p>
          <a:p>
            <a:pPr>
              <a:spcBef>
                <a:spcPts val="0"/>
              </a:spcBef>
            </a:pPr>
            <a:r>
              <a:rPr lang="en-US" dirty="0" err="1" smtClean="0"/>
              <a:t>CSExit</a:t>
            </a:r>
            <a:r>
              <a:rPr lang="en-US" dirty="0" smtClean="0"/>
              <a:t>() = re-enable interrupts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Works for some kernel data-structures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Very bad idea for user code</a:t>
            </a: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2286000" y="3371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read hits</a:t>
            </a:r>
          </a:p>
          <a:p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addi</a:t>
            </a:r>
            <a:endParaRPr lang="en-US" sz="2400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write hits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1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Preemption Disable</a:t>
            </a:r>
            <a:endParaRPr lang="en-US" dirty="0"/>
          </a:p>
        </p:txBody>
      </p:sp>
      <p:sp>
        <p:nvSpPr>
          <p:cNvPr id="52613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6553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Q: How to implement critical section in code?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A: Lots of approaches….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Modify OS scheduler?</a:t>
            </a:r>
          </a:p>
          <a:p>
            <a:pPr>
              <a:spcBef>
                <a:spcPts val="0"/>
              </a:spcBef>
            </a:pPr>
            <a:r>
              <a:rPr lang="en-US" dirty="0" err="1" smtClean="0"/>
              <a:t>CSEnter</a:t>
            </a:r>
            <a:r>
              <a:rPr lang="en-US" dirty="0" smtClean="0"/>
              <a:t>() = </a:t>
            </a:r>
            <a:r>
              <a:rPr lang="en-US" dirty="0" err="1" smtClean="0"/>
              <a:t>syscall</a:t>
            </a:r>
            <a:r>
              <a:rPr lang="en-US" dirty="0" smtClean="0"/>
              <a:t> to disable context switches</a:t>
            </a:r>
          </a:p>
          <a:p>
            <a:pPr>
              <a:spcBef>
                <a:spcPts val="0"/>
              </a:spcBef>
            </a:pPr>
            <a:r>
              <a:rPr lang="en-US" dirty="0" err="1" smtClean="0"/>
              <a:t>CSExit</a:t>
            </a:r>
            <a:r>
              <a:rPr lang="en-US" dirty="0" smtClean="0"/>
              <a:t>() = </a:t>
            </a:r>
            <a:r>
              <a:rPr lang="en-US" dirty="0" err="1" smtClean="0"/>
              <a:t>syscall</a:t>
            </a:r>
            <a:r>
              <a:rPr lang="en-US" dirty="0" smtClean="0"/>
              <a:t> to re-enable context switches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Doesn’t work if interrupts are part of the problem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Usually a bad idea anyway</a:t>
            </a: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2286000" y="3371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read hits</a:t>
            </a:r>
          </a:p>
          <a:p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addi</a:t>
            </a:r>
            <a:endParaRPr lang="en-US" sz="2400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write hits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1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Mutexes</a:t>
            </a:r>
            <a:endParaRPr lang="en-US"/>
          </a:p>
        </p:txBody>
      </p:sp>
      <p:sp>
        <p:nvSpPr>
          <p:cNvPr id="52613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2971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Q: How to implement critical section in code?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A: Lots of approaches….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Mutual Exclusion Lock (</a:t>
            </a:r>
            <a:r>
              <a:rPr lang="en-US" dirty="0" err="1" smtClean="0">
                <a:solidFill>
                  <a:schemeClr val="accent1"/>
                </a:solidFill>
              </a:rPr>
              <a:t>mutex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acquire(m): wait till it becomes free, then lock it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release(m): unlock it</a:t>
            </a:r>
          </a:p>
          <a:p>
            <a:pPr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5261322" name="Text Box 1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55762" y="3622119"/>
            <a:ext cx="6421438" cy="2246769"/>
          </a:xfrm>
          <a:prstGeom prst="rect">
            <a:avLst/>
          </a:prstGeom>
          <a:noFill/>
          <a:ln w="5715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apache_got_hit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() {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	</a:t>
            </a:r>
            <a:r>
              <a:rPr lang="en-US" sz="2800" dirty="0" err="1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pthread_mutex_lock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(m);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	hits = hits + 1;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	</a:t>
            </a:r>
            <a:r>
              <a:rPr lang="en-US" sz="2800" dirty="0" err="1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pthread_mutex_unlock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(m)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}</a:t>
            </a:r>
            <a:endParaRPr lang="en-US" sz="2800" dirty="0">
              <a:solidFill>
                <a:schemeClr val="bg1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1322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How to implement </a:t>
            </a:r>
            <a:r>
              <a:rPr lang="en-US" dirty="0" err="1" smtClean="0"/>
              <a:t>mutexes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Possible interleaves: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83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understand concurrent processes, we need to understand the underlying indivisible operations.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Atomic operation: </a:t>
            </a:r>
            <a:r>
              <a:rPr lang="en-US" dirty="0" smtClean="0"/>
              <a:t>an operation that always runs to the end or not at all.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Indivisible. Its can not be stopped in the middle.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Fundamental building blocks.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Execution </a:t>
            </a:r>
            <a:r>
              <a:rPr lang="en-US" dirty="0"/>
              <a:t>of a single </a:t>
            </a:r>
            <a:r>
              <a:rPr lang="en-US" dirty="0" smtClean="0"/>
              <a:t>instruction is atomic.</a:t>
            </a:r>
          </a:p>
          <a:p>
            <a:pPr marL="0" indent="0"/>
            <a:r>
              <a:rPr lang="en-US" dirty="0" smtClean="0">
                <a:solidFill>
                  <a:schemeClr val="accent1"/>
                </a:solidFill>
              </a:rPr>
              <a:t>Examples</a:t>
            </a:r>
            <a:r>
              <a:rPr lang="en-US" dirty="0" smtClean="0"/>
              <a:t>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Atomic exchange.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Atomic compare and swap.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Atomic fetch and increment.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Atomic memory operation.</a:t>
            </a:r>
          </a:p>
        </p:txBody>
      </p:sp>
    </p:spTree>
    <p:extLst>
      <p:ext uri="{BB962C8B-B14F-4D97-AF65-F5344CB8AC3E}">
        <p14:creationId xmlns:p14="http://schemas.microsoft.com/office/powerpoint/2010/main" val="17242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en-US" dirty="0" smtClean="0"/>
              <a:t>Why cache coherency is not sufficient?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HW support for synchronization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Locks + barriers</a:t>
            </a:r>
          </a:p>
          <a:p>
            <a:pPr marL="457200" indent="-4572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7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3410</Template>
  <TotalTime>1394</TotalTime>
  <Words>3352</Words>
  <Application>Microsoft Office PowerPoint</Application>
  <PresentationFormat>On-screen Show (4:3)</PresentationFormat>
  <Paragraphs>814</Paragraphs>
  <Slides>67</Slides>
  <Notes>50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67</vt:i4>
      </vt:variant>
    </vt:vector>
  </HeadingPairs>
  <TitlesOfParts>
    <vt:vector size="69" baseType="lpstr">
      <vt:lpstr>Dark 3410</vt:lpstr>
      <vt:lpstr>1_Dark 3410</vt:lpstr>
      <vt:lpstr>Synchronization</vt:lpstr>
      <vt:lpstr>Shared Memory Multiprocessors</vt:lpstr>
      <vt:lpstr>Fo</vt:lpstr>
      <vt:lpstr>Processes and Threads</vt:lpstr>
      <vt:lpstr>PowerPoint Presentation</vt:lpstr>
      <vt:lpstr>PowerPoint Presentation</vt:lpstr>
      <vt:lpstr>PowerPoint Presentation</vt:lpstr>
      <vt:lpstr>Atomic operation</vt:lpstr>
      <vt:lpstr>Agenda</vt:lpstr>
      <vt:lpstr>Cache Coherence Problem</vt:lpstr>
      <vt:lpstr>Coherence Defined</vt:lpstr>
      <vt:lpstr>Snooping</vt:lpstr>
      <vt:lpstr>Is cache coherence sufficient?</vt:lpstr>
      <vt:lpstr>Is cache coherence sufficient?</vt:lpstr>
      <vt:lpstr>Hardware Primitive: Test and Set</vt:lpstr>
      <vt:lpstr>Using test-and-set for mutual exclusion</vt:lpstr>
      <vt:lpstr>Snoop Storm</vt:lpstr>
      <vt:lpstr>Test and test and set</vt:lpstr>
      <vt:lpstr>Hardware Primitive: LL &amp; SC</vt:lpstr>
      <vt:lpstr>Operation of LL &amp; SC.</vt:lpstr>
      <vt:lpstr>mutex from LL and SC</vt:lpstr>
      <vt:lpstr>More example on LL &amp; SC</vt:lpstr>
      <vt:lpstr>Hardware Primitive: CAS</vt:lpstr>
      <vt:lpstr>Alternative Atomic Instructions</vt:lpstr>
      <vt:lpstr>Spin waiting</vt:lpstr>
      <vt:lpstr>Spin Lock</vt:lpstr>
      <vt:lpstr>Example </vt:lpstr>
      <vt:lpstr>How do we fix this?</vt:lpstr>
      <vt:lpstr>PowerPoint Presentation</vt:lpstr>
      <vt:lpstr>Guidelines for successful mutexing</vt:lpstr>
      <vt:lpstr>Summing Numbers on a SMP</vt:lpstr>
      <vt:lpstr>Barrier Synchronization</vt:lpstr>
      <vt:lpstr>Simple Barrier Synchronization</vt:lpstr>
      <vt:lpstr>PowerPoint Presentation</vt:lpstr>
      <vt:lpstr>Correct Barrier Synchronization</vt:lpstr>
      <vt:lpstr>PowerPoint Presentation</vt:lpstr>
      <vt:lpstr>Large-Scale Systems: Barriers</vt:lpstr>
      <vt:lpstr>Beyond Mutexes</vt:lpstr>
      <vt:lpstr>PowerPoint Presentation</vt:lpstr>
      <vt:lpstr>Processes</vt:lpstr>
      <vt:lpstr>Process and Program</vt:lpstr>
      <vt:lpstr>Role of the OS</vt:lpstr>
      <vt:lpstr>Role of the OS</vt:lpstr>
      <vt:lpstr>PowerPoint Presentation</vt:lpstr>
      <vt:lpstr>How to create a process?</vt:lpstr>
      <vt:lpstr>pstree example</vt:lpstr>
      <vt:lpstr>Processes Under UNIX</vt:lpstr>
      <vt:lpstr>Example</vt:lpstr>
      <vt:lpstr>Inter-process Communication</vt:lpstr>
      <vt:lpstr>Inter-process Communication</vt:lpstr>
      <vt:lpstr>PowerPoint Presentation</vt:lpstr>
      <vt:lpstr>Processes are heavyweight</vt:lpstr>
      <vt:lpstr>Processes and Threads</vt:lpstr>
      <vt:lpstr>Multithreaded Processes</vt:lpstr>
      <vt:lpstr>Threads</vt:lpstr>
      <vt:lpstr>Threads versus Fork</vt:lpstr>
      <vt:lpstr>Example Multi-Threaded Program</vt:lpstr>
      <vt:lpstr>Race Conditions</vt:lpstr>
      <vt:lpstr>Programming with threads</vt:lpstr>
      <vt:lpstr>PowerPoint Presentation</vt:lpstr>
      <vt:lpstr>Goals</vt:lpstr>
      <vt:lpstr>Race conditions</vt:lpstr>
      <vt:lpstr>Critical sections</vt:lpstr>
      <vt:lpstr>Interrupt Disable</vt:lpstr>
      <vt:lpstr>Preemption Disable</vt:lpstr>
      <vt:lpstr>Mutexes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Programming and Synchronization</dc:title>
  <dc:creator>Han Wang</dc:creator>
  <cp:lastModifiedBy>Hakim Weatherspoon</cp:lastModifiedBy>
  <cp:revision>436</cp:revision>
  <cp:lastPrinted>2011-04-25T14:40:15Z</cp:lastPrinted>
  <dcterms:created xsi:type="dcterms:W3CDTF">2006-08-16T00:00:00Z</dcterms:created>
  <dcterms:modified xsi:type="dcterms:W3CDTF">2012-04-19T19:27:14Z</dcterms:modified>
</cp:coreProperties>
</file>