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3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4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7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8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9.xml" ContentType="application/vnd.openxmlformats-officedocument.presentationml.notesSlide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1.xml" ContentType="application/vnd.openxmlformats-officedocument.presentationml.notesSlide+xml"/>
  <Override PartName="/ppt/tags/tag186.xml" ContentType="application/vnd.openxmlformats-officedocument.presentationml.tags+xml"/>
  <Override PartName="/ppt/notesSlides/notesSlide12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3.xml" ContentType="application/vnd.openxmlformats-officedocument.presentationml.notesSlide+xml"/>
  <Override PartName="/ppt/tags/tag189.xml" ContentType="application/vnd.openxmlformats-officedocument.presentationml.tags+xml"/>
  <Override PartName="/ppt/notesSlides/notesSlide14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5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6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7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8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9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0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1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2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97" r:id="rId2"/>
    <p:sldId id="426" r:id="rId3"/>
    <p:sldId id="421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14" r:id="rId12"/>
    <p:sldId id="415" r:id="rId13"/>
    <p:sldId id="416" r:id="rId14"/>
    <p:sldId id="417" r:id="rId15"/>
    <p:sldId id="418" r:id="rId16"/>
    <p:sldId id="419" r:id="rId17"/>
    <p:sldId id="427" r:id="rId18"/>
    <p:sldId id="423" r:id="rId19"/>
    <p:sldId id="422" r:id="rId20"/>
    <p:sldId id="424" r:id="rId21"/>
    <p:sldId id="408" r:id="rId22"/>
    <p:sldId id="409" r:id="rId23"/>
    <p:sldId id="425" r:id="rId24"/>
    <p:sldId id="410" r:id="rId25"/>
    <p:sldId id="411" r:id="rId26"/>
    <p:sldId id="412" r:id="rId27"/>
    <p:sldId id="366" r:id="rId28"/>
    <p:sldId id="428" r:id="rId29"/>
    <p:sldId id="41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9900"/>
    <a:srgbClr val="003300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5" autoAdjust="0"/>
  </p:normalViewPr>
  <p:slideViewPr>
    <p:cSldViewPr>
      <p:cViewPr varScale="1">
        <p:scale>
          <a:sx n="53" d="100"/>
          <a:sy n="53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program, </a:t>
            </a:r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program is this? </a:t>
            </a:r>
            <a:r>
              <a:rPr lang="en-US" dirty="0" err="1" smtClean="0"/>
              <a:t>Memcpy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2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tags" Target="../tags/tag215.xml"/><Relationship Id="rId39" Type="http://schemas.openxmlformats.org/officeDocument/2006/relationships/tags" Target="../tags/tag228.xml"/><Relationship Id="rId21" Type="http://schemas.openxmlformats.org/officeDocument/2006/relationships/tags" Target="../tags/tag210.xml"/><Relationship Id="rId34" Type="http://schemas.openxmlformats.org/officeDocument/2006/relationships/tags" Target="../tags/tag223.xml"/><Relationship Id="rId42" Type="http://schemas.openxmlformats.org/officeDocument/2006/relationships/tags" Target="../tags/tag231.xml"/><Relationship Id="rId47" Type="http://schemas.openxmlformats.org/officeDocument/2006/relationships/tags" Target="../tags/tag236.xml"/><Relationship Id="rId50" Type="http://schemas.openxmlformats.org/officeDocument/2006/relationships/tags" Target="../tags/tag239.xml"/><Relationship Id="rId55" Type="http://schemas.openxmlformats.org/officeDocument/2006/relationships/tags" Target="../tags/tag244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33" Type="http://schemas.openxmlformats.org/officeDocument/2006/relationships/tags" Target="../tags/tag222.xml"/><Relationship Id="rId38" Type="http://schemas.openxmlformats.org/officeDocument/2006/relationships/tags" Target="../tags/tag227.xml"/><Relationship Id="rId46" Type="http://schemas.openxmlformats.org/officeDocument/2006/relationships/tags" Target="../tags/tag235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tags" Target="../tags/tag218.xml"/><Relationship Id="rId41" Type="http://schemas.openxmlformats.org/officeDocument/2006/relationships/tags" Target="../tags/tag230.xml"/><Relationship Id="rId54" Type="http://schemas.openxmlformats.org/officeDocument/2006/relationships/tags" Target="../tags/tag243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tags" Target="../tags/tag221.xml"/><Relationship Id="rId37" Type="http://schemas.openxmlformats.org/officeDocument/2006/relationships/tags" Target="../tags/tag226.xml"/><Relationship Id="rId40" Type="http://schemas.openxmlformats.org/officeDocument/2006/relationships/tags" Target="../tags/tag229.xml"/><Relationship Id="rId45" Type="http://schemas.openxmlformats.org/officeDocument/2006/relationships/tags" Target="../tags/tag234.xml"/><Relationship Id="rId53" Type="http://schemas.openxmlformats.org/officeDocument/2006/relationships/tags" Target="../tags/tag242.xml"/><Relationship Id="rId58" Type="http://schemas.openxmlformats.org/officeDocument/2006/relationships/notesSlide" Target="../notesSlides/notesSlide15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36" Type="http://schemas.openxmlformats.org/officeDocument/2006/relationships/tags" Target="../tags/tag225.xml"/><Relationship Id="rId49" Type="http://schemas.openxmlformats.org/officeDocument/2006/relationships/tags" Target="../tags/tag238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tags" Target="../tags/tag220.xml"/><Relationship Id="rId44" Type="http://schemas.openxmlformats.org/officeDocument/2006/relationships/tags" Target="../tags/tag233.xml"/><Relationship Id="rId52" Type="http://schemas.openxmlformats.org/officeDocument/2006/relationships/tags" Target="../tags/tag241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tags" Target="../tags/tag216.xml"/><Relationship Id="rId30" Type="http://schemas.openxmlformats.org/officeDocument/2006/relationships/tags" Target="../tags/tag219.xml"/><Relationship Id="rId35" Type="http://schemas.openxmlformats.org/officeDocument/2006/relationships/tags" Target="../tags/tag224.xml"/><Relationship Id="rId43" Type="http://schemas.openxmlformats.org/officeDocument/2006/relationships/tags" Target="../tags/tag232.xml"/><Relationship Id="rId48" Type="http://schemas.openxmlformats.org/officeDocument/2006/relationships/tags" Target="../tags/tag237.xml"/><Relationship Id="rId56" Type="http://schemas.openxmlformats.org/officeDocument/2006/relationships/tags" Target="../tags/tag245.xml"/><Relationship Id="rId8" Type="http://schemas.openxmlformats.org/officeDocument/2006/relationships/tags" Target="../tags/tag197.xml"/><Relationship Id="rId51" Type="http://schemas.openxmlformats.org/officeDocument/2006/relationships/tags" Target="../tags/tag240.xml"/><Relationship Id="rId3" Type="http://schemas.openxmlformats.org/officeDocument/2006/relationships/tags" Target="../tags/tag19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43.xml"/><Relationship Id="rId117" Type="http://schemas.openxmlformats.org/officeDocument/2006/relationships/tags" Target="../tags/tag134.xml"/><Relationship Id="rId21" Type="http://schemas.openxmlformats.org/officeDocument/2006/relationships/tags" Target="../tags/tag38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63" Type="http://schemas.openxmlformats.org/officeDocument/2006/relationships/tags" Target="../tags/tag80.xml"/><Relationship Id="rId68" Type="http://schemas.openxmlformats.org/officeDocument/2006/relationships/tags" Target="../tags/tag85.xml"/><Relationship Id="rId84" Type="http://schemas.openxmlformats.org/officeDocument/2006/relationships/tags" Target="../tags/tag101.xml"/><Relationship Id="rId89" Type="http://schemas.openxmlformats.org/officeDocument/2006/relationships/tags" Target="../tags/tag106.xml"/><Relationship Id="rId112" Type="http://schemas.openxmlformats.org/officeDocument/2006/relationships/tags" Target="../tags/tag129.xml"/><Relationship Id="rId133" Type="http://schemas.openxmlformats.org/officeDocument/2006/relationships/tags" Target="../tags/tag150.xml"/><Relationship Id="rId138" Type="http://schemas.openxmlformats.org/officeDocument/2006/relationships/tags" Target="../tags/tag155.xml"/><Relationship Id="rId16" Type="http://schemas.openxmlformats.org/officeDocument/2006/relationships/tags" Target="../tags/tag33.xml"/><Relationship Id="rId107" Type="http://schemas.openxmlformats.org/officeDocument/2006/relationships/tags" Target="../tags/tag124.xml"/><Relationship Id="rId11" Type="http://schemas.openxmlformats.org/officeDocument/2006/relationships/tags" Target="../tags/tag28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53" Type="http://schemas.openxmlformats.org/officeDocument/2006/relationships/tags" Target="../tags/tag70.xml"/><Relationship Id="rId58" Type="http://schemas.openxmlformats.org/officeDocument/2006/relationships/tags" Target="../tags/tag75.xml"/><Relationship Id="rId74" Type="http://schemas.openxmlformats.org/officeDocument/2006/relationships/tags" Target="../tags/tag91.xml"/><Relationship Id="rId79" Type="http://schemas.openxmlformats.org/officeDocument/2006/relationships/tags" Target="../tags/tag96.xml"/><Relationship Id="rId102" Type="http://schemas.openxmlformats.org/officeDocument/2006/relationships/tags" Target="../tags/tag119.xml"/><Relationship Id="rId123" Type="http://schemas.openxmlformats.org/officeDocument/2006/relationships/tags" Target="../tags/tag140.xml"/><Relationship Id="rId128" Type="http://schemas.openxmlformats.org/officeDocument/2006/relationships/tags" Target="../tags/tag145.xml"/><Relationship Id="rId144" Type="http://schemas.openxmlformats.org/officeDocument/2006/relationships/tags" Target="../tags/tag161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90" Type="http://schemas.openxmlformats.org/officeDocument/2006/relationships/tags" Target="../tags/tag107.xml"/><Relationship Id="rId95" Type="http://schemas.openxmlformats.org/officeDocument/2006/relationships/tags" Target="../tags/tag112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64" Type="http://schemas.openxmlformats.org/officeDocument/2006/relationships/tags" Target="../tags/tag81.xml"/><Relationship Id="rId69" Type="http://schemas.openxmlformats.org/officeDocument/2006/relationships/tags" Target="../tags/tag86.xml"/><Relationship Id="rId113" Type="http://schemas.openxmlformats.org/officeDocument/2006/relationships/tags" Target="../tags/tag130.xml"/><Relationship Id="rId118" Type="http://schemas.openxmlformats.org/officeDocument/2006/relationships/tags" Target="../tags/tag135.xml"/><Relationship Id="rId134" Type="http://schemas.openxmlformats.org/officeDocument/2006/relationships/tags" Target="../tags/tag151.xml"/><Relationship Id="rId139" Type="http://schemas.openxmlformats.org/officeDocument/2006/relationships/tags" Target="../tags/tag156.xml"/><Relationship Id="rId80" Type="http://schemas.openxmlformats.org/officeDocument/2006/relationships/tags" Target="../tags/tag97.xml"/><Relationship Id="rId85" Type="http://schemas.openxmlformats.org/officeDocument/2006/relationships/tags" Target="../tags/tag102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59" Type="http://schemas.openxmlformats.org/officeDocument/2006/relationships/tags" Target="../tags/tag76.xml"/><Relationship Id="rId67" Type="http://schemas.openxmlformats.org/officeDocument/2006/relationships/tags" Target="../tags/tag84.xml"/><Relationship Id="rId103" Type="http://schemas.openxmlformats.org/officeDocument/2006/relationships/tags" Target="../tags/tag120.xml"/><Relationship Id="rId108" Type="http://schemas.openxmlformats.org/officeDocument/2006/relationships/tags" Target="../tags/tag125.xml"/><Relationship Id="rId116" Type="http://schemas.openxmlformats.org/officeDocument/2006/relationships/tags" Target="../tags/tag133.xml"/><Relationship Id="rId124" Type="http://schemas.openxmlformats.org/officeDocument/2006/relationships/tags" Target="../tags/tag141.xml"/><Relationship Id="rId129" Type="http://schemas.openxmlformats.org/officeDocument/2006/relationships/tags" Target="../tags/tag146.xml"/><Relationship Id="rId137" Type="http://schemas.openxmlformats.org/officeDocument/2006/relationships/tags" Target="../tags/tag154.xml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tags" Target="../tags/tag71.xml"/><Relationship Id="rId62" Type="http://schemas.openxmlformats.org/officeDocument/2006/relationships/tags" Target="../tags/tag79.xml"/><Relationship Id="rId70" Type="http://schemas.openxmlformats.org/officeDocument/2006/relationships/tags" Target="../tags/tag87.xml"/><Relationship Id="rId75" Type="http://schemas.openxmlformats.org/officeDocument/2006/relationships/tags" Target="../tags/tag92.xml"/><Relationship Id="rId83" Type="http://schemas.openxmlformats.org/officeDocument/2006/relationships/tags" Target="../tags/tag100.xml"/><Relationship Id="rId88" Type="http://schemas.openxmlformats.org/officeDocument/2006/relationships/tags" Target="../tags/tag105.xml"/><Relationship Id="rId91" Type="http://schemas.openxmlformats.org/officeDocument/2006/relationships/tags" Target="../tags/tag108.xml"/><Relationship Id="rId96" Type="http://schemas.openxmlformats.org/officeDocument/2006/relationships/tags" Target="../tags/tag113.xml"/><Relationship Id="rId111" Type="http://schemas.openxmlformats.org/officeDocument/2006/relationships/tags" Target="../tags/tag128.xml"/><Relationship Id="rId132" Type="http://schemas.openxmlformats.org/officeDocument/2006/relationships/tags" Target="../tags/tag149.xml"/><Relationship Id="rId140" Type="http://schemas.openxmlformats.org/officeDocument/2006/relationships/tags" Target="../tags/tag157.xml"/><Relationship Id="rId145" Type="http://schemas.openxmlformats.org/officeDocument/2006/relationships/tags" Target="../tags/tag162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tags" Target="../tags/tag74.xml"/><Relationship Id="rId106" Type="http://schemas.openxmlformats.org/officeDocument/2006/relationships/tags" Target="../tags/tag123.xml"/><Relationship Id="rId114" Type="http://schemas.openxmlformats.org/officeDocument/2006/relationships/tags" Target="../tags/tag131.xml"/><Relationship Id="rId119" Type="http://schemas.openxmlformats.org/officeDocument/2006/relationships/tags" Target="../tags/tag136.xml"/><Relationship Id="rId127" Type="http://schemas.openxmlformats.org/officeDocument/2006/relationships/tags" Target="../tags/tag144.xml"/><Relationship Id="rId10" Type="http://schemas.openxmlformats.org/officeDocument/2006/relationships/tags" Target="../tags/tag27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tags" Target="../tags/tag69.xml"/><Relationship Id="rId60" Type="http://schemas.openxmlformats.org/officeDocument/2006/relationships/tags" Target="../tags/tag77.xml"/><Relationship Id="rId65" Type="http://schemas.openxmlformats.org/officeDocument/2006/relationships/tags" Target="../tags/tag82.xml"/><Relationship Id="rId73" Type="http://schemas.openxmlformats.org/officeDocument/2006/relationships/tags" Target="../tags/tag90.xml"/><Relationship Id="rId78" Type="http://schemas.openxmlformats.org/officeDocument/2006/relationships/tags" Target="../tags/tag95.xml"/><Relationship Id="rId81" Type="http://schemas.openxmlformats.org/officeDocument/2006/relationships/tags" Target="../tags/tag98.xml"/><Relationship Id="rId86" Type="http://schemas.openxmlformats.org/officeDocument/2006/relationships/tags" Target="../tags/tag103.xml"/><Relationship Id="rId94" Type="http://schemas.openxmlformats.org/officeDocument/2006/relationships/tags" Target="../tags/tag111.xml"/><Relationship Id="rId99" Type="http://schemas.openxmlformats.org/officeDocument/2006/relationships/tags" Target="../tags/tag116.xml"/><Relationship Id="rId101" Type="http://schemas.openxmlformats.org/officeDocument/2006/relationships/tags" Target="../tags/tag118.xml"/><Relationship Id="rId122" Type="http://schemas.openxmlformats.org/officeDocument/2006/relationships/tags" Target="../tags/tag139.xml"/><Relationship Id="rId130" Type="http://schemas.openxmlformats.org/officeDocument/2006/relationships/tags" Target="../tags/tag147.xml"/><Relationship Id="rId135" Type="http://schemas.openxmlformats.org/officeDocument/2006/relationships/tags" Target="../tags/tag152.xml"/><Relationship Id="rId143" Type="http://schemas.openxmlformats.org/officeDocument/2006/relationships/tags" Target="../tags/tag160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9" Type="http://schemas.openxmlformats.org/officeDocument/2006/relationships/tags" Target="../tags/tag56.xml"/><Relationship Id="rId109" Type="http://schemas.openxmlformats.org/officeDocument/2006/relationships/tags" Target="../tags/tag126.xml"/><Relationship Id="rId34" Type="http://schemas.openxmlformats.org/officeDocument/2006/relationships/tags" Target="../tags/tag51.xml"/><Relationship Id="rId50" Type="http://schemas.openxmlformats.org/officeDocument/2006/relationships/tags" Target="../tags/tag67.xml"/><Relationship Id="rId55" Type="http://schemas.openxmlformats.org/officeDocument/2006/relationships/tags" Target="../tags/tag72.xml"/><Relationship Id="rId76" Type="http://schemas.openxmlformats.org/officeDocument/2006/relationships/tags" Target="../tags/tag93.xml"/><Relationship Id="rId97" Type="http://schemas.openxmlformats.org/officeDocument/2006/relationships/tags" Target="../tags/tag114.xml"/><Relationship Id="rId104" Type="http://schemas.openxmlformats.org/officeDocument/2006/relationships/tags" Target="../tags/tag121.xml"/><Relationship Id="rId120" Type="http://schemas.openxmlformats.org/officeDocument/2006/relationships/tags" Target="../tags/tag137.xml"/><Relationship Id="rId125" Type="http://schemas.openxmlformats.org/officeDocument/2006/relationships/tags" Target="../tags/tag142.xml"/><Relationship Id="rId141" Type="http://schemas.openxmlformats.org/officeDocument/2006/relationships/tags" Target="../tags/tag158.xml"/><Relationship Id="rId146" Type="http://schemas.openxmlformats.org/officeDocument/2006/relationships/tags" Target="../tags/tag163.xml"/><Relationship Id="rId7" Type="http://schemas.openxmlformats.org/officeDocument/2006/relationships/tags" Target="../tags/tag24.xml"/><Relationship Id="rId71" Type="http://schemas.openxmlformats.org/officeDocument/2006/relationships/tags" Target="../tags/tag88.xml"/><Relationship Id="rId92" Type="http://schemas.openxmlformats.org/officeDocument/2006/relationships/tags" Target="../tags/tag109.xml"/><Relationship Id="rId2" Type="http://schemas.openxmlformats.org/officeDocument/2006/relationships/tags" Target="../tags/tag19.xml"/><Relationship Id="rId29" Type="http://schemas.openxmlformats.org/officeDocument/2006/relationships/tags" Target="../tags/tag46.xml"/><Relationship Id="rId24" Type="http://schemas.openxmlformats.org/officeDocument/2006/relationships/tags" Target="../tags/tag41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66" Type="http://schemas.openxmlformats.org/officeDocument/2006/relationships/tags" Target="../tags/tag83.xml"/><Relationship Id="rId87" Type="http://schemas.openxmlformats.org/officeDocument/2006/relationships/tags" Target="../tags/tag104.xml"/><Relationship Id="rId110" Type="http://schemas.openxmlformats.org/officeDocument/2006/relationships/tags" Target="../tags/tag127.xml"/><Relationship Id="rId115" Type="http://schemas.openxmlformats.org/officeDocument/2006/relationships/tags" Target="../tags/tag132.xml"/><Relationship Id="rId131" Type="http://schemas.openxmlformats.org/officeDocument/2006/relationships/tags" Target="../tags/tag148.xml"/><Relationship Id="rId136" Type="http://schemas.openxmlformats.org/officeDocument/2006/relationships/tags" Target="../tags/tag153.xml"/><Relationship Id="rId61" Type="http://schemas.openxmlformats.org/officeDocument/2006/relationships/tags" Target="../tags/tag78.xml"/><Relationship Id="rId82" Type="http://schemas.openxmlformats.org/officeDocument/2006/relationships/tags" Target="../tags/tag99.xml"/><Relationship Id="rId19" Type="http://schemas.openxmlformats.org/officeDocument/2006/relationships/tags" Target="../tags/tag36.xml"/><Relationship Id="rId14" Type="http://schemas.openxmlformats.org/officeDocument/2006/relationships/tags" Target="../tags/tag31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56" Type="http://schemas.openxmlformats.org/officeDocument/2006/relationships/tags" Target="../tags/tag73.xml"/><Relationship Id="rId77" Type="http://schemas.openxmlformats.org/officeDocument/2006/relationships/tags" Target="../tags/tag94.xml"/><Relationship Id="rId100" Type="http://schemas.openxmlformats.org/officeDocument/2006/relationships/tags" Target="../tags/tag117.xml"/><Relationship Id="rId105" Type="http://schemas.openxmlformats.org/officeDocument/2006/relationships/tags" Target="../tags/tag122.xml"/><Relationship Id="rId126" Type="http://schemas.openxmlformats.org/officeDocument/2006/relationships/tags" Target="../tags/tag143.xml"/><Relationship Id="rId147" Type="http://schemas.openxmlformats.org/officeDocument/2006/relationships/tags" Target="../tags/tag164.xml"/><Relationship Id="rId8" Type="http://schemas.openxmlformats.org/officeDocument/2006/relationships/tags" Target="../tags/tag25.xml"/><Relationship Id="rId51" Type="http://schemas.openxmlformats.org/officeDocument/2006/relationships/tags" Target="../tags/tag68.xml"/><Relationship Id="rId72" Type="http://schemas.openxmlformats.org/officeDocument/2006/relationships/tags" Target="../tags/tag89.xml"/><Relationship Id="rId93" Type="http://schemas.openxmlformats.org/officeDocument/2006/relationships/tags" Target="../tags/tag110.xml"/><Relationship Id="rId98" Type="http://schemas.openxmlformats.org/officeDocument/2006/relationships/tags" Target="../tags/tag115.xml"/><Relationship Id="rId121" Type="http://schemas.openxmlformats.org/officeDocument/2006/relationships/tags" Target="../tags/tag138.xml"/><Relationship Id="rId142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117" Type="http://schemas.openxmlformats.org/officeDocument/2006/relationships/slideLayout" Target="../slideLayouts/slideLayout2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tags" Target="../tags/tag324.xml"/><Relationship Id="rId84" Type="http://schemas.openxmlformats.org/officeDocument/2006/relationships/tags" Target="../tags/tag340.xml"/><Relationship Id="rId89" Type="http://schemas.openxmlformats.org/officeDocument/2006/relationships/tags" Target="../tags/tag345.xml"/><Relationship Id="rId112" Type="http://schemas.openxmlformats.org/officeDocument/2006/relationships/tags" Target="../tags/tag368.xml"/><Relationship Id="rId16" Type="http://schemas.openxmlformats.org/officeDocument/2006/relationships/tags" Target="../tags/tag272.xml"/><Relationship Id="rId107" Type="http://schemas.openxmlformats.org/officeDocument/2006/relationships/tags" Target="../tags/tag363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66" Type="http://schemas.openxmlformats.org/officeDocument/2006/relationships/tags" Target="../tags/tag322.xml"/><Relationship Id="rId74" Type="http://schemas.openxmlformats.org/officeDocument/2006/relationships/tags" Target="../tags/tag330.xml"/><Relationship Id="rId79" Type="http://schemas.openxmlformats.org/officeDocument/2006/relationships/tags" Target="../tags/tag335.xml"/><Relationship Id="rId87" Type="http://schemas.openxmlformats.org/officeDocument/2006/relationships/tags" Target="../tags/tag343.xml"/><Relationship Id="rId102" Type="http://schemas.openxmlformats.org/officeDocument/2006/relationships/tags" Target="../tags/tag358.xml"/><Relationship Id="rId110" Type="http://schemas.openxmlformats.org/officeDocument/2006/relationships/tags" Target="../tags/tag366.xml"/><Relationship Id="rId115" Type="http://schemas.openxmlformats.org/officeDocument/2006/relationships/tags" Target="../tags/tag371.xml"/><Relationship Id="rId5" Type="http://schemas.openxmlformats.org/officeDocument/2006/relationships/tags" Target="../tags/tag261.xml"/><Relationship Id="rId61" Type="http://schemas.openxmlformats.org/officeDocument/2006/relationships/tags" Target="../tags/tag317.xml"/><Relationship Id="rId82" Type="http://schemas.openxmlformats.org/officeDocument/2006/relationships/tags" Target="../tags/tag338.xml"/><Relationship Id="rId90" Type="http://schemas.openxmlformats.org/officeDocument/2006/relationships/tags" Target="../tags/tag346.xml"/><Relationship Id="rId95" Type="http://schemas.openxmlformats.org/officeDocument/2006/relationships/tags" Target="../tags/tag351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56" Type="http://schemas.openxmlformats.org/officeDocument/2006/relationships/tags" Target="../tags/tag312.xml"/><Relationship Id="rId64" Type="http://schemas.openxmlformats.org/officeDocument/2006/relationships/tags" Target="../tags/tag320.xml"/><Relationship Id="rId69" Type="http://schemas.openxmlformats.org/officeDocument/2006/relationships/tags" Target="../tags/tag325.xml"/><Relationship Id="rId77" Type="http://schemas.openxmlformats.org/officeDocument/2006/relationships/tags" Target="../tags/tag333.xml"/><Relationship Id="rId100" Type="http://schemas.openxmlformats.org/officeDocument/2006/relationships/tags" Target="../tags/tag356.xml"/><Relationship Id="rId105" Type="http://schemas.openxmlformats.org/officeDocument/2006/relationships/tags" Target="../tags/tag361.xml"/><Relationship Id="rId113" Type="http://schemas.openxmlformats.org/officeDocument/2006/relationships/tags" Target="../tags/tag369.xml"/><Relationship Id="rId118" Type="http://schemas.openxmlformats.org/officeDocument/2006/relationships/notesSlide" Target="../notesSlides/notesSlide18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tags" Target="../tags/tag328.xml"/><Relationship Id="rId80" Type="http://schemas.openxmlformats.org/officeDocument/2006/relationships/tags" Target="../tags/tag336.xml"/><Relationship Id="rId85" Type="http://schemas.openxmlformats.org/officeDocument/2006/relationships/tags" Target="../tags/tag341.xml"/><Relationship Id="rId93" Type="http://schemas.openxmlformats.org/officeDocument/2006/relationships/tags" Target="../tags/tag349.xml"/><Relationship Id="rId98" Type="http://schemas.openxmlformats.org/officeDocument/2006/relationships/tags" Target="../tags/tag354.xml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59" Type="http://schemas.openxmlformats.org/officeDocument/2006/relationships/tags" Target="../tags/tag315.xml"/><Relationship Id="rId67" Type="http://schemas.openxmlformats.org/officeDocument/2006/relationships/tags" Target="../tags/tag323.xml"/><Relationship Id="rId103" Type="http://schemas.openxmlformats.org/officeDocument/2006/relationships/tags" Target="../tags/tag359.xml"/><Relationship Id="rId108" Type="http://schemas.openxmlformats.org/officeDocument/2006/relationships/tags" Target="../tags/tag364.xml"/><Relationship Id="rId116" Type="http://schemas.openxmlformats.org/officeDocument/2006/relationships/tags" Target="../tags/tag372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tags" Target="../tags/tag318.xml"/><Relationship Id="rId70" Type="http://schemas.openxmlformats.org/officeDocument/2006/relationships/tags" Target="../tags/tag326.xml"/><Relationship Id="rId75" Type="http://schemas.openxmlformats.org/officeDocument/2006/relationships/tags" Target="../tags/tag331.xml"/><Relationship Id="rId83" Type="http://schemas.openxmlformats.org/officeDocument/2006/relationships/tags" Target="../tags/tag339.xml"/><Relationship Id="rId88" Type="http://schemas.openxmlformats.org/officeDocument/2006/relationships/tags" Target="../tags/tag344.xml"/><Relationship Id="rId91" Type="http://schemas.openxmlformats.org/officeDocument/2006/relationships/tags" Target="../tags/tag347.xml"/><Relationship Id="rId96" Type="http://schemas.openxmlformats.org/officeDocument/2006/relationships/tags" Target="../tags/tag352.xml"/><Relationship Id="rId111" Type="http://schemas.openxmlformats.org/officeDocument/2006/relationships/tags" Target="../tags/tag367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6" Type="http://schemas.openxmlformats.org/officeDocument/2006/relationships/tags" Target="../tags/tag362.xml"/><Relationship Id="rId114" Type="http://schemas.openxmlformats.org/officeDocument/2006/relationships/tags" Target="../tags/tag370.xml"/><Relationship Id="rId119" Type="http://schemas.openxmlformats.org/officeDocument/2006/relationships/image" Target="../media/image9.emf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tags" Target="../tags/tag329.xml"/><Relationship Id="rId78" Type="http://schemas.openxmlformats.org/officeDocument/2006/relationships/tags" Target="../tags/tag334.xml"/><Relationship Id="rId81" Type="http://schemas.openxmlformats.org/officeDocument/2006/relationships/tags" Target="../tags/tag337.xml"/><Relationship Id="rId86" Type="http://schemas.openxmlformats.org/officeDocument/2006/relationships/tags" Target="../tags/tag342.xml"/><Relationship Id="rId94" Type="http://schemas.openxmlformats.org/officeDocument/2006/relationships/tags" Target="../tags/tag350.xml"/><Relationship Id="rId99" Type="http://schemas.openxmlformats.org/officeDocument/2006/relationships/tags" Target="../tags/tag355.xml"/><Relationship Id="rId101" Type="http://schemas.openxmlformats.org/officeDocument/2006/relationships/tags" Target="../tags/tag357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109" Type="http://schemas.openxmlformats.org/officeDocument/2006/relationships/tags" Target="../tags/tag36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6" Type="http://schemas.openxmlformats.org/officeDocument/2006/relationships/tags" Target="../tags/tag332.xml"/><Relationship Id="rId97" Type="http://schemas.openxmlformats.org/officeDocument/2006/relationships/tags" Target="../tags/tag353.xml"/><Relationship Id="rId104" Type="http://schemas.openxmlformats.org/officeDocument/2006/relationships/tags" Target="../tags/tag360.xml"/><Relationship Id="rId7" Type="http://schemas.openxmlformats.org/officeDocument/2006/relationships/tags" Target="../tags/tag263.xml"/><Relationship Id="rId71" Type="http://schemas.openxmlformats.org/officeDocument/2006/relationships/tags" Target="../tags/tag327.xml"/><Relationship Id="rId92" Type="http://schemas.openxmlformats.org/officeDocument/2006/relationships/tags" Target="../tags/tag348.xml"/><Relationship Id="rId2" Type="http://schemas.openxmlformats.org/officeDocument/2006/relationships/tags" Target="../tags/tag258.xml"/><Relationship Id="rId29" Type="http://schemas.openxmlformats.org/officeDocument/2006/relationships/tags" Target="../tags/tag28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3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9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3.xml"/><Relationship Id="rId4" Type="http://schemas.openxmlformats.org/officeDocument/2006/relationships/tags" Target="../tags/tag3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18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See P&amp;H 5.1, 5.2 (except writes)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4098" name="CP3 Ink 51cf76aa-b8a0-40fc-b058-7b1424546bf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10" y="1587780"/>
            <a:ext cx="2610300" cy="37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8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4822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22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2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22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5122" name="CP3 Ink 18d2d47b-a400-456c-8623-653f6039717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20" y="1656240"/>
            <a:ext cx="2508600" cy="8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0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8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2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52293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52294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52295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1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52312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6146" name="CP3 Ink 2a1b5e35-7387-4387-9cd4-76c7b572de5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0" y="1021019"/>
            <a:ext cx="6678300" cy="50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7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133600" y="2286000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Size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4290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2956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1435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39563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124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724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62200" y="1371600"/>
            <a:ext cx="0" cy="1143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311623" idx="0"/>
          </p:cNvCxnSpPr>
          <p:nvPr/>
        </p:nvCxnSpPr>
        <p:spPr>
          <a:xfrm>
            <a:off x="2362200" y="1371600"/>
            <a:ext cx="11591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311623" idx="0"/>
          </p:cNvCxnSpPr>
          <p:nvPr/>
        </p:nvCxnSpPr>
        <p:spPr>
          <a:xfrm flipV="1">
            <a:off x="3521314" y="1066800"/>
            <a:ext cx="0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0668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8676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057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5908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5" idx="3"/>
          </p:cNvCxnSpPr>
          <p:nvPr/>
        </p:nvCxnSpPr>
        <p:spPr>
          <a:xfrm>
            <a:off x="5410200" y="800100"/>
            <a:ext cx="3048000" cy="521970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19900" y="6019800"/>
            <a:ext cx="16383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0337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061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8674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1722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95600" y="2590799"/>
            <a:ext cx="46157" cy="228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1"/>
          </p:cNvCxnSpPr>
          <p:nvPr/>
        </p:nvCxnSpPr>
        <p:spPr>
          <a:xfrm flipH="1">
            <a:off x="2933700" y="4876801"/>
            <a:ext cx="4021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150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248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153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</p:spTree>
    <p:extLst>
      <p:ext uri="{BB962C8B-B14F-4D97-AF65-F5344CB8AC3E}">
        <p14:creationId xmlns:p14="http://schemas.microsoft.com/office/powerpoint/2010/main" val="16682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77" grpId="0"/>
      <p:bldP spid="178" grpId="0" animBg="1"/>
      <p:bldP spid="179" grpId="0" animBg="1"/>
      <p:bldP spid="185" grpId="0" animBg="1"/>
      <p:bldP spid="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CP3 Ink d4387284-50fd-427c-ae17-a879c0be7af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4" y="441600"/>
            <a:ext cx="8661451" cy="55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3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25046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  <a:p>
            <a:r>
              <a:rPr lang="en-US" dirty="0"/>
              <a:t>Cache of size 2</a:t>
            </a:r>
            <a:r>
              <a:rPr lang="en-US" baseline="30000" dirty="0"/>
              <a:t>n</a:t>
            </a:r>
            <a:r>
              <a:rPr lang="en-US" dirty="0"/>
              <a:t> blocks</a:t>
            </a:r>
          </a:p>
          <a:p>
            <a:r>
              <a:rPr lang="en-US" dirty="0"/>
              <a:t>Block size of 2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 smtClean="0"/>
              <a:t>bytes</a:t>
            </a:r>
            <a:endParaRPr lang="en-US" dirty="0"/>
          </a:p>
          <a:p>
            <a:r>
              <a:rPr lang="en-US" dirty="0"/>
              <a:t>Tag field: 32 – </a:t>
            </a:r>
            <a:r>
              <a:rPr lang="en-US" dirty="0" smtClean="0"/>
              <a:t>(n + m)</a:t>
            </a:r>
            <a:endParaRPr lang="en-US" dirty="0"/>
          </a:p>
          <a:p>
            <a:r>
              <a:rPr lang="en-US" dirty="0"/>
              <a:t>Valid bit: 1</a:t>
            </a:r>
          </a:p>
          <a:p>
            <a:endParaRPr lang="en-US" dirty="0"/>
          </a:p>
          <a:p>
            <a:r>
              <a:rPr lang="en-US" dirty="0"/>
              <a:t>Bits in cache: 2</a:t>
            </a:r>
            <a:r>
              <a:rPr lang="en-US" baseline="30000" dirty="0"/>
              <a:t>n</a:t>
            </a:r>
            <a:r>
              <a:rPr lang="en-US" dirty="0"/>
              <a:t> x (block size + tag size + valid bit size) </a:t>
            </a:r>
          </a:p>
          <a:p>
            <a:r>
              <a:rPr lang="en-US" dirty="0"/>
              <a:t>= 2</a:t>
            </a:r>
            <a:r>
              <a:rPr lang="en-US" baseline="30000" dirty="0"/>
              <a:t>n</a:t>
            </a:r>
            <a:r>
              <a:rPr lang="en-US" dirty="0"/>
              <a:t> (2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 smtClean="0"/>
              <a:t>bytes x 8 bits-per-byte </a:t>
            </a:r>
            <a:r>
              <a:rPr lang="en-US" dirty="0"/>
              <a:t>+ (</a:t>
            </a:r>
            <a:r>
              <a:rPr lang="en-US" dirty="0" smtClean="0"/>
              <a:t>32-n-m) </a:t>
            </a:r>
            <a:r>
              <a:rPr lang="en-US" dirty="0"/>
              <a:t>+ 1)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8194" name="CP3 Ink 73a5b987-d7b6-4c9b-bf89-83553866b3dc"/>
          <p:cNvPicPr>
            <a:picLocks noChangeAspect="1" noChangeArrowheads="1"/>
          </p:cNvPicPr>
          <p:nvPr>
            <p:custDataLst>
              <p:tags r:id="rId108"/>
            </p:custDataLst>
          </p:nvPr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00" y="605099"/>
            <a:ext cx="3729000" cy="485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460317" y="15240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218" name="CP3 Ink 37a7d189-85e5-48b9-8bf7-856a1a2dc46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20" y="1015199"/>
            <a:ext cx="7864800" cy="55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  <a:p>
            <a:r>
              <a:rPr lang="en-US" dirty="0"/>
              <a:t>Cache of size 2</a:t>
            </a:r>
            <a:r>
              <a:rPr lang="en-US" baseline="30000" dirty="0"/>
              <a:t>n</a:t>
            </a:r>
            <a:r>
              <a:rPr lang="en-US" dirty="0"/>
              <a:t> blocks</a:t>
            </a:r>
          </a:p>
          <a:p>
            <a:r>
              <a:rPr lang="en-US" dirty="0"/>
              <a:t>Block size of 2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 smtClean="0"/>
              <a:t>bytes</a:t>
            </a:r>
            <a:endParaRPr lang="en-US" dirty="0"/>
          </a:p>
          <a:p>
            <a:r>
              <a:rPr lang="en-US" dirty="0"/>
              <a:t>Tag field: 32 – </a:t>
            </a:r>
            <a:r>
              <a:rPr lang="en-US" dirty="0" smtClean="0"/>
              <a:t>m</a:t>
            </a:r>
            <a:endParaRPr lang="en-US" dirty="0"/>
          </a:p>
          <a:p>
            <a:r>
              <a:rPr lang="en-US" dirty="0"/>
              <a:t>Valid bit: 1</a:t>
            </a:r>
          </a:p>
          <a:p>
            <a:endParaRPr lang="en-US" dirty="0"/>
          </a:p>
          <a:p>
            <a:r>
              <a:rPr lang="en-US" dirty="0"/>
              <a:t>Bits in cache: 2</a:t>
            </a:r>
            <a:r>
              <a:rPr lang="en-US" baseline="30000" dirty="0"/>
              <a:t>n</a:t>
            </a:r>
            <a:r>
              <a:rPr lang="en-US" dirty="0"/>
              <a:t> x (block size + tag size + valid bit size) </a:t>
            </a:r>
          </a:p>
          <a:p>
            <a:r>
              <a:rPr lang="en-US" dirty="0"/>
              <a:t>= 2</a:t>
            </a:r>
            <a:r>
              <a:rPr lang="en-US" baseline="30000" dirty="0"/>
              <a:t>n</a:t>
            </a:r>
            <a:r>
              <a:rPr lang="en-US" dirty="0"/>
              <a:t> (2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 smtClean="0"/>
              <a:t>bytes x 8 bits-per-byte </a:t>
            </a:r>
            <a:r>
              <a:rPr lang="en-US" dirty="0"/>
              <a:t>+ (</a:t>
            </a:r>
            <a:r>
              <a:rPr lang="en-US" dirty="0" smtClean="0"/>
              <a:t>32-m) </a:t>
            </a:r>
            <a:r>
              <a:rPr lang="en-US" dirty="0"/>
              <a:t>+ 1)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460317" y="15240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CP3 Ink e1c575f6-a445-4a8d-9de6-8ee538f2e10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" y="3061800"/>
            <a:ext cx="3051000" cy="84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457200"/>
            <a:ext cx="8382000" cy="60198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smtClean="0"/>
              <a:t>vector add trace: 0, 100, 200, 1, 101, 201, 2, 202,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  <p:pic>
        <p:nvPicPr>
          <p:cNvPr id="11266" name="CP3 Ink 16d9566d-dd5c-4233-907e-ef35a6d88a5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34" y="1973699"/>
            <a:ext cx="7169851" cy="45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</p:spTree>
    <p:extLst>
      <p:ext uri="{BB962C8B-B14F-4D97-AF65-F5344CB8AC3E}">
        <p14:creationId xmlns:p14="http://schemas.microsoft.com/office/powerpoint/2010/main" val="22026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048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3048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8382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Prelim2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hursday</a:t>
            </a:r>
            <a:r>
              <a:rPr lang="en-US" dirty="0">
                <a:solidFill>
                  <a:schemeClr val="accent1"/>
                </a:solidFill>
              </a:rPr>
              <a:t>, March 29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 at 7:30pm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Location is Phillips 101 and prelim2 starts at 7:30pm</a:t>
            </a:r>
          </a:p>
          <a:p>
            <a:pPr lvl="1"/>
            <a:endParaRPr lang="en-US" dirty="0"/>
          </a:p>
          <a:p>
            <a:r>
              <a:rPr lang="en-US" dirty="0"/>
              <a:t>Project2 due </a:t>
            </a:r>
            <a:r>
              <a:rPr lang="en-US" dirty="0">
                <a:solidFill>
                  <a:schemeClr val="accent1"/>
                </a:solidFill>
              </a:rPr>
              <a:t>next</a:t>
            </a:r>
            <a:r>
              <a:rPr lang="en-US" dirty="0"/>
              <a:t> Monday, April 2</a:t>
            </a:r>
            <a:r>
              <a:rPr lang="en-US" baseline="30000" dirty="0"/>
              <a:t>nd</a:t>
            </a:r>
            <a:endParaRPr lang="en-US" dirty="0"/>
          </a:p>
          <a:p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3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4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caches: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Performance and comparison</a:t>
            </a:r>
          </a:p>
          <a:p>
            <a:pPr lvl="1"/>
            <a:r>
              <a:rPr lang="en-US" dirty="0" smtClean="0"/>
              <a:t>Hit ratio (</a:t>
            </a:r>
            <a:r>
              <a:rPr lang="en-US" dirty="0" err="1" smtClean="0"/>
              <a:t>conversly</a:t>
            </a:r>
            <a:r>
              <a:rPr lang="en-US" dirty="0" smtClean="0"/>
              <a:t>, miss ratio)</a:t>
            </a:r>
            <a:endParaRPr lang="en-US" dirty="0"/>
          </a:p>
          <a:p>
            <a:pPr lvl="1"/>
            <a:r>
              <a:rPr lang="en-US" dirty="0" smtClean="0">
                <a:sym typeface="Wingdings" pitchFamily="2" charset="2"/>
              </a:rPr>
              <a:t>Average memory access time (AMAT)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Cache size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3820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  <p:pic>
        <p:nvPicPr>
          <p:cNvPr id="2050" name="CP3 Ink 8b9a8985-21ab-4bf8-bb8b-d0a5e569940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85" y="446279"/>
            <a:ext cx="9339451" cy="63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3820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</a:t>
            </a:r>
          </a:p>
        </p:txBody>
      </p:sp>
    </p:spTree>
    <p:extLst>
      <p:ext uri="{BB962C8B-B14F-4D97-AF65-F5344CB8AC3E}">
        <p14:creationId xmlns:p14="http://schemas.microsoft.com/office/powerpoint/2010/main" val="2536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Other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Bigger cache doesn’t always help…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…</a:t>
            </a:r>
          </a:p>
          <a:p>
            <a:r>
              <a:rPr lang="en-US" sz="2800" dirty="0" smtClean="0"/>
              <a:t>Hit rate with four direct-mapped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four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CP3 Ink dac2b7af-4613-4c5e-87fa-2c08b4eea3d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" y="98879"/>
            <a:ext cx="8407200" cy="663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"/>
            <a:ext cx="85344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u7ARwDgIAEHQSyC+IHARCVycsfMw2fRoFN/Z98YZq3Ag4ESBBFNQhIEET//wNFNQUDOAtkGSAyCQCQmwMBN8AeRTMJAJCCAgHbxR5FOAgA/gMAe4XSNBJOwKQ/0wCkPwqBASiF9wJ7gWGDE4jF4rI1K5r6LYUEkMFEdkckuGyuUxeKw+GE8ICE+Vu+Vv06NOjLk00wVwXyRxTlNCN4XphlStK2uOKAhOFidGcaQpKSEYXjGZKMkEYRjGMcPLzwdwAhNhDlo3yZWDTItY4mWRa0Y5Mi3E2wsFrnLjcN8zTG3a4sQAkBCpYDhgKD/bFftizwfA8/zvf7c3Gb3mdzfOLmIxWnZwxjHDhPCoqscK6Vw5OkcK6Vw5arFawxiKqYiYiEVFYuYnMXMRNVMTMTO6uZXCongzrjFxzxLFVERnHG+bq43nbvfPnx2zeLmc888ePh+J4vVvfHO88eN8+PHrfPnx65zxvNpNynM2xGMRVYmLuUquOE1SuCNTEZnjx69+PfPOd8EcNT2NCD/MCfmBTjwzjOLpBEKippMJilVWorVTS7XMZhMZrdrvcszNpQzCZi5sTEIqJqZirKuo3GAalKpTGcXUKmJi5WtcTLN3HG5lE3ipYiOG/E9Htmbsq4YupKmpqroqkOCCpVbC6VMRcJyWZis3C8I4RqMTUcYlm+Xg9FyIP1ukenuRaUzEomJTBE0TEpEwTBNXCYmphMSRIiUSRIAETEhFwARIETExMXExMTEwmEwIlF1MXVxEghMJiREiYCakESETExMSESAJq4ACJCJACW/T8e3tAhNhDXJixt2mJktyNGrNa0YZsy3E1YtVrlmzxOGjBywZtMQAp0JYT8C434Ft84DLk06ObinjplXleEUoUpicZr1IX4cZPhx9wwDEYnHY/NYGiOiORDNBHAnjnhw8aOIITVBFGM4pwihGEUYRjCKMIo3x9WEesAITYQ2zOcjltlZLcTnDiWtGLTItcuGDRbixOWeZg3bNMTFwAKkwE9g/4DQv4DQ+PAeL4nixHGt6z0YxSFZxemMYqouL4zvO5u0Rrr0Hh+FjKE/DfF+G+PToEYUhCSFoylKdowhCsqwrHDe+G98d54SNoWpa2rfuEI8Lhgg8e55PNNzJCamUyEwRJEkwETATFxM3fPv4NAITYQ2cuWDLHkZLXLjLiWtHDhwtxOG7ZblcNMuVg5YsmbDGAKkwEzhPwLXfgWvcHgGvVeEJwSktG/Ajv52uk0Y1nWc5xnCEMGvUy5K0yghfh7Y+HtlgcASS5CeOiWSeCWBhcZg6YKVcU6NKQQwRKMBjcYweCwWDwghMHUj1ZoRRihGCMIkIQnKKExGBOlZTleFcOXXXmAITYRha5WjhjhwrcrZljWtMLhmtctcrRblzOGeLHlZZMzNiAKrgFEhPwSxfglj0aU5Y4KpzVgnKUIUhK17GCGBZJNeenicVwODmvGcLynGMI2jBxuPyiF+Gsr4ay66mEwuSlqiqimTSxVwTxzy1x4fCYUwMaVLEmiimkijYzG5SuBNLIjjlYXFYtDBiSE4m6fViIRQRlGMIRRhOU4RQJyjCcIynBCIgCEYTIxrh4OmPSAITYRjwt2DDDlyrcTjLjWtGuJutxZmDNbhYt8LRvmwsmbFqAKXheD/guU/guj1ves6zUxMI1XHgeUhfh3y+Hd3BRpo5JZK5pYY42Lx2PMKIXEY6DRwxzShChjjnglrxNwITYQ0w42WTLjyLXLdq2WtMblotcZGzdbhaNW7XI3yuGmbCAKfCSE/B/p+D/VrrhrjZ5Y8TBbFkyZsWK0KQRwy024ssNwhPw2ffhs/0RwUyU0RxVxZ6XnOsa1njrPHXHTTi1whUCFy2Ag06IghgjghhRxRkMEMCFLDPTgcC1QITYQ1xMnGFyzYLcuFvhWtGrFitc5WDVa5YMMWZnmxtGrhsAKWxWE/BpR+DSlq18jHkrkja9JI1QzgIP+He7+He8M8ufDdTF3y78KsIXJYLJxwwQRyo4YI0cd+XhuITYRmyMWLhuzZrWeHE0WtGLjEtxMm+Fa0auHLVvlzNcTZmAKfzCE+IY+H3ngWjKadNMKrw17t+rXbDK8qwupOUZKAYaWhPw8cfh53vDHCcmSOSmKlqWpGHCbIcCmhS8ccdNcOOeeGsceMoP0N5ZzNxcTAKURMXMpJEzczmd9fB5AITYRmzOMzjIzbLWLXJhWtGubGtcMMOJa5xNsbRxkyMmzTKAKYhaG4tbi1yQkaytrp2Oj46FgoKBiIeCgIUCE/Dtl+HbPNnvbLkyypOkSeDDhhhCFz0mHrlghI0MMMMc+Dx5rgCE2EMWzhqxxtsa1wwwtlrTHiwrXLJwzWsGjlqycZGznJjcgCrIBRYT5dz5dmc5NWHNfRlzVxThSEKxvPHrtrrhtfFDBLRLFBKFZ3nr3b5YU4zwwvWUI6J7oysCF+HqD4ej8DhMKw8a+LCwVwzwwySVVXVXSZKSiiCGWmvI1ZGmmWeJZJVgq6sdBRVVVBFDDPDfHg5J54oPWLmkTUzcpSmLiamImJiSEwSSRNTCYklEs3x83u9QhNhDZg3xs8WFytcNMzZa0x5mC1wwbYVrfGzytMjZrjbZGwAqLATCE+kQ+kR3QvknatpwhSdITjDKw6+BwVscpqyuiSnKl8mvVx4X4flvh+XytFctNMc8MaGCKKiK6SyDDYPBM5TdNZVFDFPTDbLfNhbLcLgCD9DwvT4wMkXE3BMIhEwSurhMSu98fTvsAITYQzZM2TBszzLcuVs0WtMLZytwtmuFawyOWjVswZ5MbhwAKVRGE+oq+or1Yq6L5MuS6GvNjwoT8PDn4eHZ4L4MuLHasaZZU0oXJWZGMhQSw1yz4PA4gITYRizNmmJm5ZrcTNxlWtMTFstwt2OJa5c5meNxkyMmORmAKZRiF9nZ7N+3GY3LXxUT4Cm6mamWG2bFxRoT8Nq34bP98pyRhfBjthtWEr5K6dACFxGMhy96KKCKGGCGGOGWGnB4dlCE2EYc2TJiY5Wq1vjcZFrTG2bLcOVi2WtmmJs5w5mDXDhbACmcehPuyvuxd+iNYIXljheM0IKUza9QYgIT8NoX4bEc+SNoTpOk6TlWWWWOOXbxOKHBAhJdiPJyxhAQIwijCqN44cfDhziE2EM2+Zrhct2i1xmytFrRiyaLcLjNkWtmWZgyYOW7BjjagClEShPvAvvA9kYYJUEbxvt4XDIT8Osn4dZVMeLHSaMUZU4/Gg/Mu7mbzMjOe/j6AITYQ0ZNnDduxwrczZw2WtMLTMtc4m2Fbjx5cTBg0aYWmXMAKWRKF9+p79XLYOqnAVzRyRwJ4YsaAhPw82fh5tyacmfJjxRhFiwxlhIXNXxwSwwywwwpa8rXBniE2ENHLjK3asGy1s4ZslrRq3crXLDG0Ws2mJjic5cTbK5ZgCmwlhPwlafhK1AOFw8kcFclcVcELTwXhhnXC16NIg/4d/P4d/QDt387jpEY4654446rtnGYkg/I68YiE0RMXV43EkxNpmc3z8+/OITYRmx5GzNjkcrc2TE1WtGrdytcMWbha0zZWrFxkbNsrRyAKayCE/CvR+FelxeJw8SasaxqmratpKQtXZn2AhPw7Afh2BYsfAx0gtRgjKNMdLrp3hlza4oTnZs/PjCEIwRlFBOEJis63vny9QCE2EMmbBm3c4cy1w5xNVrRixYLXDLEyW42OTJkasWGTI2bgCq4BTYP+GlT+GlUG4x4ca3VxmLTDE8OHXoDPBURVRUUhczfi+JzzczmptF4vl16ceACF+Gx74bHwYSHB6DA1QWQ1RwSQxx0y0x5HHY8GBSo4YIkSKJBJFBNTjp4poIYkMMcsMMGHyWTxmNCD8DyPVspFTBM2lNXEwTERImLmJiYmAJiCYmpSiZlu9+P4OCE2EZW2LLmw5my3NjYN1rRg1YrXGbJhWtcrNvmZt2mRtiZgCloWhPw4xfhxvvi15MeDHaslIypYaoX4ecPh5ZpwFt1NVdU8EKNHg8Vi2BCD9DnYuLuVpZzx7+LQITYQ0Y5seRnkZrW2VrkWtM2Vutw5MLVbhcY2WJhlb5sLNiAKdiSE/EF9+IL+sdNtts9MsseCNKUtktLBC0rTwVthwZcOMIT8Nwn4bheFGGKOq+S+C8oRrNWsbxhdhVZbXy7AhMnQdOKScJxRRhMhOERGMJxz81mAITYQ0yNW2HIzcLWjFmzWtGGLItwtmuNblzNMWJvkxMGzhoAKVROG8PNnh5tE5OzU3UScZAwENDwiJIP+Hpj+HpkGM9Oum2847oXMTZtEQEccc8dOLnxAITYQ5cs2bhm4wrcTbC4WtMzXMtwuGGRa4yZWeXKyYtsjRmAKeSeE/Ek9+JJ/Bh1rXTrOOGWG2HFPFLJTFbBKSC9OHyuWAIT8NwH4bgdm3hY8UMEsEcVcV5RVjdes7wqrLHgy0qCE5mbmzhOKMqwEoisqiInGM47eHDnAITYRmytcuLCxarcTbMzWtGbLItw42TFaxcsmTRu2aOWDXMAKXRaF+Ikj4iSQGEwrGY3IVwQUS43JAIP+Hrz+Hr0B06sZiF8s55CGhLSBgruDgYCAgECQEDAxM7GwtgAhNhGFphc5WLBqtYtGuVa0xOWK3DhxtlrVjlb4szJvmbNswApiF4T8StX4laxPDbLgzyjCNJVzZdDKhvD0p4elRYTs1FykPERcFBwsFHxkvETsoITrU6JKEYxnGMYxreuPLl1AITYRkcNMTjE4yLcTJnjWtMrVgtwtWLFa3xsczdpmZ4m7FwAKoQFAhPxNPfiajnhRjCUZZNeocCFMFoEcNcc9ebPHDKso4suQ4mFCMNvE4tMc51pfRjzShPw9sfh6tthmhWc57d28cel8MIztLNDFRwseStq1a928zwgjSxyEKSYaY+LmhM3WhHwLOAhERhFCE4RhGEYIEIwjEhEhGESACtc/PjAhNhDXIwY5WGXMtzZMmNa0ytXC3Ezct1rlu2cuGeRizysMoAqKATCE/FPp+KfXscfJO0YXXwscc+ro6qq0jCUFllJSWhaWC08EAIT8P8H4f4eBhvdhjWsL2vgnu4vAnkjaWCGClKIRjG971x4Z8WWOtYTgcSPXvGEYJQhCSJGKMSMpynScIwiEa7eidYAhNhDVjibMmLNgtzN8WVa0w4m63DictluNq1ZYmTTCyxsmgAplFoT8ZWX4yy6ZZLwwryvCVMVeJPEAhPw4wfhw/yVZMGSOSdoRx5ZcGGfkgIaEtoCAuYNAwUHBQsFCwEDEw9LCwNsAITYRhwtmjhpmcrWmNm0WtGDXItxZHDha5ZsmGXNmxMmbJsAKZBiF+Lwz4vJ8RbZgMDnq8FFVUkhjlYPBYGAAhPw/Efh99x7t+rXmwyvK6MyGXVpjcIXCZiJqY4YAjIYYYa8Hj4YgITYQyZNsrRwywrWLNliWtMeHEtxM3DhbkysW7XM1yY8eFwAKaRuE/HUl+OqmuHJjxa7Z2OVYzlW0I6svGngshPw4WfhwbhPNPNHRPFHFhpNjhXPDhwy45oXSQZlBBDKRwQo4ISOGmvJytMAhNhDbE5yY2rFmtc5GmVa0ctma1zjxZFuFtkb5WTHIyYZcQAqMAS+F+N+b4350MBkchm7J54YYoppqqpqJpJEMksMqmGWGWeCezJ5LG1RAhPw4rfhxXcfjGnRkSyQtCUZVjWt64747464axQhglohsjDoY8ACEeApdGZGN4ooTgiIwEIwjCKESMY1x9M8AACE2ENMzZhhYssq1m5ytFrTHibLcTFplWsG2Ry2aYsjbKwygCocBL4T8c/n459b8fBeWfFjxRpiYLSxMUKQpVO97454YYU4or6ptAIT8Pp34fL+PqjHFPIwYcVVY3vPHe+PDhvOKUMErUlglgZL6KzgAhOZon21kEScYxhAQRhGIQjBFFGMb5eW4ACE2EMczVi0c5sa3G1bNVrRliZLXDbFmWscblm0cNMWFzjcgCq8BRYT8fSH4+q6bZVhSFmTEYsFqWjasb4Z682crStHGjTJKlY3xz4fA4sMasq0hK0MGHjacGKaF+HpT4eX7q0CeueWfAmTklpTzTSSTUTRR4LB4rF4jEqMHTHXEkimsZKvAR2TySpZ4cXksmvhjnISHgBLwDMhEQjCMIogIRgjCIAQICEUUUarzvvzw7wAhNhGNpjzY2zRotbYnDha0yZWK1wyZuVrbC5auMeZo0aNcoApaFYT8hVn5CrWXLgyywynJKkdWXUCE/D3J+HuXZmz7r6K0rStY6bcGoITJ0qcHXG5GMSdcOfjsQCE2EMGrnFhZN3K3HiYZFrTLjZLXDHE4WsmeNtlyN2GNwyZACkMJhPyF7fkL3GDC4ACG8O1Xh2rFFRpYh4pJihxOTwKGACE2EZGWZg3aY261vjcY1rTCybrXGRoxW5G7FsyyOc2Ng3YACo4BMoT8imn5FWdKSUbQxQzWxYpZIUvLGz6dGnDg3whhhlhnpjtXJZqaNQCE/DyJ+Hi/DTBCk7VjC6cLyrGcKwhfBh1a+VrtXBeFZXlecK214q1AhONudesIwjCMRGKIhGiUAjKcIBGNbxx8m8ghNhGNrlysHDhqtZuWONa0wuWq1ziyslrnC1YuMuVvmaN8QAqLAS2F+Rwz5HQ5pY4plEWMx+Oklyk8ECGOlTDPBWpiwMGBovojkwVuWw+GhPw+Bfh7vwTnSqs8e7fs28jHJKtJxnCeniYceLHStscrsHBzYcCE7GCHduhEnARhAIQjCMowSRhFGOHLwd7QITYQ3w42DhljcLWjbG0WtMeNytxMc2Ra5ZMsTRjjaMGrhiAKfSmF+Smj5Kg8RgcAMNh8Nh8JhcRicNh8FOjsrolopmlQQIII6MbksmCE/D9R+H62VaClbXyZdm3hcPjYZLQhKFUScYsMNeLGgvXyed3bUQmzWWJVWh3fPffv4SE2EMMWHKyaMmC3Iyw5VrRo3xrcTJpkWt2uFg3cMmjZu1zACnIchPyY8fkyDwadHHxSrGMcM71iYMGLRZyqWIT8P6H4f59kI8C9oWjgpCVJyjXHWPJaOHhAhoqugIC5gYGCgYCBgIOAgUAgUDAw8rRwMBdAITYQwb5crJtiwrXLfJhWtMjPKtxNcjVbhbZWWbK4x5szJkAKvgFPhPyfmfk/NjjtjtptnlhtXJPRiYsFLSngrTDCOWnD2b51hFKxqpC0KRqvfXs1zijGJGU6Sha+jTmzgIT8PeH4e3ZTzTyUwRwY6ZY6cOtt13w1jC0NGDFgyX5V7Tlec9ZXPes4qWpiwYsErKQhOV4Vq4PO5+bPOQCD5el6t0iJTVpTMzIRNTCCYkmLqSJhMTAIkJRMxN8c9/JnQCE2ENWbJwwa5cq1uwZ5lrRgwyLcWJk0Wuc2Zm2cuHLli0bACmgZhflLu+Uu9fg7MDZPRDNBNFFBCZbI4SWAhfh/8+H/1nMThK7JZJ0cseFx2PI8GlvAhcZjIb8DLLDGjQkMcMs9eBnj0wAhNhGFrjy4sjVqtysHGNa0YNsK1xiY4VuFwyc5WGVw0YZcoApDCIT8pq35TV4RadCG8PaXh7Tn55FxQIeJSaDyGaw2DzIhNhGVo3c4seFsta5GuZa0yNWq3FiwtluFnmZtc2Rkzys24AqVATGE/Kn5+VTumiualslK8RDBGU41vXTix5cnLtgz4MNsNK0rCEsGhp0cDgiF+H774fpYZpYI2Hx2PxV8EcEEck8UFuIxOOx+UxdltltFM05ChgnYTCySgITnRy3nOcYxhEEUCCEISQhFGaZFGNcfLnPwMCE2EMmrFvjcNHK1vicNFrTK2zLcOLHlW5GbFzhxNWjjJhcgCp0BM4X5YKvlgrzeGYLI3TxxyooJpsBLJhkMk8EODxmNqrnnkwMlsE80MUTFY3GQUUCF+H574fn8BTFXlLYokCWGeG/DYeqOGKeiOfCYXGY3MYeymimSuKmOOujG4zLwSITmaJ9tGBGUUIkSMCEZQkhCJGKJGc5zrp3x6QAhNhDJu1bscbjKtYY8TZa0Z5si3C4ZYlrRmzZN2jZwzxZGoAprHoP+XRD+XS3HPdbq9ceE4lTGuWunDtntOZCE/DpB+HQnFkraGK+KtpyjCq8cNa44cumPGIXOXM/LDBAhgjhRwQghhrtycLWAITYRkYZWzJvmZrWuVxiWtHDlytcY8LBa5asWTRuzat8bHKAKXRaE/LO9+WfVsDmXxUhKMsOLTibQhPxAjfiBFx4AzYYRRrbHi04JbYaAtoGAuYFBIAg4ODhUDDysTZAhNhGPM3zZXLNmtbNGbNa0YMMq1w3xZVrVy0xNmzNvlyYWIApgF4L/AFo1/gC0X2Lzrue87yzk3ACG8QNHiBJn6STkaKjpI+GQ0DAoWAnaChCFi0kMGrQRIEMEKOOWW3GsYCE2EOWGVhiwt3K1uyxZFrRo3wrcTNi1WuG7ZjkaNWTTDlcACqgBQ4T8vBn5eDZZZyy0y4suSOzPmySxQyJRVnXLp1a8tsNL5JYcBxqyslPDHg5uHfCrKTRl3ACE/EIp+IRXsTnkrSrTPHnyZd8MNY4aRxSwYKS4E4Umm28DgmOU0ZSlgvzL0hKcY58W+oCD9LyJ9nnExKQmSYurqYggJJTAAiYCYvPP1e9ecCE2EMHOJiyZt3K1lmbuVrRm1yrcTZzmWtsWRw4xsGOVyxyACosBLYX5f/vl//xmNwWDyWBiQwQwRRxw0wUwV1YvFZGyGGUSVTYK7BYaKaOshPxFzfiLn4HBtel4znOcLpoIShq27KWtitZRaFowxZb5dYCFxGWhi2MJBDAQxQwQwIYIQQwCGCEQ36OWLFAhNhGPCywtcrlqtxMWTda0zYsK3DmasVrhzjyMWbVxkYZcQAqjAUaE/BHF+COMCtC9r2vbLk27ODgzcfjc3RWAjCCcUYRlKVJSlSVLMELRpCJjyYawhfiUq+JSsDD4YxuMw+GxOIx+OyOQydmEyeSx9kUUiSKqCaCKKKGGSeCGNKlgngRwTwQSxwXwSUxAg4ilRRaUxaZSSgBMSJgATACJJvj7svgAITYQyxs8zdk0xLWrjG3WtHDNgtctMeNbjctWbBuzZs8LfKAKkQE6hPwYhfgw5z0x4uHwubkw2w2nSNJUlSkLQklJSacKzmyyvGd04y1cnkbdhYCD/iVC/iVfx4nm+Z4PgODFYRiZq0sxN3dzueN3drqaYxVVjjwzg8CD87wPRJJuZlMJiSYmETEwAEkiU549+PXzgCE2EOWzDLiyY2q1gxzN1rTJjarcTdy0WscrPFlzM3GXLlYACpYBOYX4O9Pg7dw5g8Fm8BbFDFFFNgK6rr8tgZI4oYI0bB4bDySzyzw0wTxTkqKJgp8ZeIT8Skn4lM8hr1UpXFWUUM/C4fA4OzHCcZRQlW/A4PGxxlAjOF6znMw7MdM4g/K8b07RBc2mUyCACJgBEoss49fVcCE2ENW2Nw4aMsq3KzcZVrRwzZLcLFq3WsnORgwauHLRqyyACnsnhPwnKfhOVyZTg8Dm4MLDGslo2pglKlqYMFM0LVycHRvwgIT8Rpn4jTdWs0ady2BknKEscIozTnG953htycPVeYCE62R26oAjCJFCMSMIwnKcZ1nh058QITYQwaOcbNk1bLWGXLmWtMLfKtxNMTFaycscjlviyOGmVyAKWBOE/CKJ+EUVs28SsJUjaSlcSoCE/EqF+JUNxOLKNKwjCKmey4CFyWKU6WCGCGKOCGGW/MwAITYQwaMmLXJixrcLlsxWtMjDItwtsTla0Zt2zfEzZMWLHKAKpwE9hPwzNfhmNyynjpnljVTlBgjiyZcjkY5KVinr4nF2beFw92NONZ1hekJ2lOTVr2CF+I7j4j48xg8FhKFkU0VE8Mc62vD4jEsTFDHAhmkswOAghwWDyFME00cxDPPHLgcFg192HITwBthOuO80RGCKMCMBCcIRCESBGEYRIRTXw8vHDvAhNhDHNhzNMrFitasGGVa0y4my1w4xN1rNrlaOcWNqwzNmoApoGIT8No34bPcO/dr0Z8FaXlElKhTBIIX4mGPiX5x+QjnonmhggRwTwx4HAYHCwWiGlqRWwEDBwMGgYOAQMCg4OHqYODuAITYRjx4suHHixrXOLM3WtMbhqtc5sLdaza4W2Vw2ZuMLXGAKfyeE/D6R+HynHrMevBvya8GO07RtK1oWpKUsfKy2jgw7MtSF+I9r4j2Y4DNYfCV4KeyWKOCWamCGGOOOVh8Zg1cl8Ut8QITkaOqhKEoVhVOFYRhOCIjFEirxdcOcITYQ1bMmzNhkyLczlyyWtGbbMtxN8LBa2bNmLJo0aMWeFkAKaRiG8OgXh0BgZiZmJmYmZSVJKTnoWEgJSVioGBCE/EsV+JWfl6tdrkYEYQjC+zXgrICGjLCBgLuDQRAQMBAoNBw8XQxMBaAhNhGNq1Y5sWXEtbtGmNa0bY8a1w4w4VrRhhbOXLHE5xsWQApZE4X4hIviEPjvwmFxleBzGBmgmklqhwKD/iYk/iYppvWcMZxupzjHMIXDYxpYIIEIglplw98gITYQzYMmzVsxyrcTNk3WtGbBstxZsTJaxbOGuXJlc5GjPMAKUA+F+IOj4g6c1GuRRlMks4CE/E75+J32NYwqhfJn1VwghclhGjhijhjrR14vACE2EZGTJu3bOGy3I0btFrTEwaLcORy3WsMOPM4ZtGrNjibACqYBRoP+KCj+KCk79uvTw6jeOOt4RTGt6eNdRU1dZiYmW+/geLHWOuN43S1zDOnTn00AhPxI5fiRzNm3dv5mfFHBWlaXhhnHXwOCw3lNO05UhGUaMGHiVla0aTjCd4TnWd4zy24uC9yD9Ty9yqIqILTdpSRJSYABMImEXExcXUlt34vk36AhNhDPFicNMLbEtZMWOZa0wuHK3C2ytVrNjjZssWbLiYNcQApREoT8UBX4oC2rXsjS1p4C1ccgg/4kov4ko2tpq6lE8s7whOhiw673jETT09GOICE2EYsjJoxzZXK1gxbN1rTNlwrXLNw3WtmmRhjyMsTJs0zACnMfhPxaQfi0ppCcseLbs4+TDGc6ynZaWKls1+JGQIX4mVviZ1kjlqpx2Px2BwkNkNUkkUECCeCeDAxQ2oTlYuvCVoCsawjCMIwnCKLDh589ACE2EZW2THmzZGa3M2ZuFrRw2crcWNrjW5czRhib4XGZniygCq8BQ4T8XlX4vNccp1ShClLUwZ+lntOyUYSvDHDDPTsyxhON41jjpeVaXRnOFYRhCOLDupLIhPxMBfiXnrihKSl4XZYb82nDe+HDPHa+RotmtbNDFLBSlqUlOGFlhrjlvW+O9ccsubDGQITpaI9HPGEYRhFAIRIppwIJQhGE4RhGBCMJynJGUyac8e3a7wAhNhGJwyYsGjnMtxNcLBa0xNMS1zkbYVrJy0YMXGFvkbMGIApuI4T8Zln4zLUccJwrGKcJ2nAhCVqWyYsk+JpzZbCE/E6F+J0Nw7KyWhilkYJ4r2nGJWGWWfJwbYyEt3k+7GIIBFCMYRIxrXLrjfkAITYRmxscOZxkbrcOXGxWtGLnMtxOWzFblxsWmRmwZY2bhkAKeSCF+Nwr43B455mHw2JhYGS+KWBRDgFU0FUeGw+OjmCF+I/T4j1cfgsGwWDyk9UFkNkMSGWWGmHAyY/HY9DOhatFHJr44oIEEMEMEaGCFHBHDDPPjb2gITYRiaM2WFgyaLWrDMyWtG2NstcN2uJbiZNmzhrjZZWONqAKigEthPxucfjclyY6JJ4MODHg14NM8eHLXDG8r4oStTBSlsizdr4FZIT8TzH4nm1qqsMMNteLHaso4ISlglmhilaUCNV8GvVw8mGYhORsz82KUZQhKcIxjGMYRhGCBFCcIxRvnrjz18FAITYRjZNWTZuzyrWGNu1WtGWZwtcM3GNawzM8uVviZ4srbGAKhwEqhPx13fjrv14dcLwjRbBg2cHgXySlKSE5sc888t9ccu+fDy6whPxOafic1jux4J2nKqbLwuHxsMbKRhCNp4L0ja7DjZcOEIXHY6GHToYEKCGGGCGCFBHFDBDAggCGGO3RwtIAITYQ0YtGbRrmYrWeFiyWtMjFwtxOGbJbjyt27di2aMG7nMAKfS+D/giQ/giReF4eYrjG5zM5YzhjOEwpKqjWOXLXCu3fxO6E/FTV+KmtWmtq5uatK0QpRKVo4I0laVsUaITnO+FlpvwXqIPzPOj1+eZSi4CYEgABM3x7+LvwACE2EZcOXMzcYcy1owYMVrRi4wrXOJxlWscuFtiZY27RuxYACooBM4P+C3D+C33nnhfKeUajWKjgwpi17zx49euescZzcTEY4dI8yfAAg/4q+v4q47jUanVVF3fHj149+PHjzbreo1jFdNVy4VWJprrVZkCE4nGdO8UyMQhGAQijCMBGEQjBGNcfTi8EACE2EYcmLJicuWC1y0YtVrTKxcLcLVo3Wt2mViya4seZvkyACpUBN4X4PqPg+pYTCsvgKY5YVEUVFEkkuMxuUwcUJDHBTBLDLBFjZE88daGKHGW5aPEAhPxWBfisDUq0UrSkIwVKtfA4Oy8Y4I2WrKdM9N+7amvBGV8mfNxcAIP4A58ZzN3mQkTEwARMImCZiYsTx4+L4M+8ITYRkYN3DjE5ZLW2PG5WtHLhwtxYWOZazxY2bTI5xsWrTMAKeyWE/Cfd+E++8M8NNNsssLySpktizZM1sUsU4VhrxcGWPCCE/FQR+KgnVLDmw6sOpa0FKxyr1vGNY4WGGW3BpOaE7VurCCMYznCcIwiRlGMEYTinOeXmsQAhNhDDFias3Llutatmbda0aMsa3EzYN1rHIyzNsTZu0ZNnAApTD4T8Iun4Rf8GpbBbJCGiqACE/Fbt+K2XTwsqCeDbovWghryAgK+RICDhYmTlYGkAITYRlzM3LVqxYrXDnI2WtMjfMtcM8bJazas8bTIwcNcmFmAKswFOhPwusfhd5wVhgjgglOk5DgRtgtC1Zzx14fE4tsrDCaEsUYcCdqUlJGca3wsMasMKxggxMWPgTIT8WCX4r38V7wvWcbx17No5dsd5zlSGK2LFCPMvgjSquHbq14Z3wxnBaWLBbFaGCFo0irOeGXF1a+HAg6+CD4LRMEpSiSAQiYCRKYTBEgRMBCZJueO/ZmghNhGHG5b48OXMtxt2mZa0Zs8K3C2xYlrlwwzNWLNnjyNcQAppG4X4cBvhvpw8scsMcCFJHBNLQklxGJ0GLqqAhPxZNfix9y4p0pOUxGatODxuPix4cMLghcJmoGvRxIYIYUKOGFDHGvw9gCE2ENGmFk2zOGS1g5ZZVrTEybrcONkzWtGeNw5x5Wbdu5ZACqQBPYT8Pn34fLdLRpbdnBlNNOk8CzJr1YcE5Snmz7Nu7fqxxminLHi3ynGdJ4I6gIX4sTPixTkRxJZJIYooIkRDBHgcdj8Nh8Nh8Fg8Fg8BgcRicZXBFHBhcdj8JhcFWI4YKZAAg/a8Dr5eYmbykiSJExKYi6mBMRJEompEs78H0Z4AITYRjy5cTTG1brWDbC0WtGuXGtxY2LZbiZYXGJlkxsnLVoAKkAE1hPxHrfiO94LRp5tL4cd4SYrYMWzLk4E1pQjKN1Z454azw1jhnWs64saAg/4ruv4rq+7p15XqMTiZzMuvbv2u8TU4TEVuqiUxuus1x6caAIThdCLwTGMAIRRQiQjARgQjKMIynKcIoxvy98cQITYRicM2zLNiYrcjbG3WtHLhmtct2DVawwsMeXMwascLJgAKaiKF+Jib4mJxZbisXmL7I6IZJ4KY6cHiMSBgMCCE/Fip+LFUbNspxrS6MK0jKFL2A1a9WsCE52NWNSMYxRIxQijCKKteHtdIITYQwbscuTLiaLcbNk1WtGrlytcMXDFawxOGLFhkYN27lkAKbyCG8TKniZVJKTSkrPT9JS2EvHQ8ZBwECh4CAgEDHRMLCoP+Leb+LecFWTE8+1xnhM4yq+OpgIXJYaPOwywIIEEMEMKGGEEK3QzxZoAhNhDFnmZMHLFuta5Gzla0ZMGy1xkxsVubEybN2+PNkbM3IAqMAnyF+LgT4uBcLhAYDArr8BgcNh8lfBJLBFDFDBHJLFDHChweQxs0qVPBHHHHKhQzQ0S4TI1QSoYpZIMJj8dhcIW2Jp7LcFTTisXkMjkMjksnjq4YIE0MUCOKOSORDFDDPNgcDICE/FpB+LSGMAZ8zg8DPm27ODijCMaRhBgnZQhLPysqiEEEpQihGtcMa482GEYopwYcGPEa9Tfu4fC4+LVzeZxeJv3Y8VlIRpGcoxRinCcJJM19vCCDryOM3KYlNxNwmJRKJRIIkialEoSCREgETEomJBMTEoTARKJiUTExMTEwmb9fx46AITYQ4ctm7FmzyLXONi1WtGmJmtxMXLZa5Z5nGJziZY2zRsAKbiqE/HJJ+OSOIAEYIThGE4xnNchbJt2ODwG0hPxakfi1j4AAOJhwUlCUV6RhGEI3T4vI5KEWMIPzLtUpZzM3ExMwSESFzec9/RjygCE2EMmGRrhcMca1jhat1rRxlcLXORgyW5XDRnlZ48WHJhxgCmokhPxubfjc34Vd8ADQZJWhggRvOc44c2uW8IT8Xz34vn+XyNOoAy5IwnKcSMYTkpj0YYSAhN3I5c4ITXqihGARERGeHn52oCE2EN2Dly2Y4cq1s4Ys1rTK2bLcLhmxW5cOZhlyZczNo1xgCq0BP4X4+Xvj5fYTCzYO7A1U0T0QyR4LB5S2SSKKOCCOOOWGOuOme2C2GeKeamSGOaCKPAYHCV5LL4qq0IX4tFvi0XY7H5bC4Cmy2ilPBg7r5I4YYYECCSKKGZBAQoI0MU8UcccsFtF92FwmDYLQgITqW6skoQjWMZxThGCMABCMIwABFGMKrxQjfku0ITYQ5yZGOVuyarczNjmWtGbPKtcNcWRawYtWjfIxbY8mLKAKYBWG8fTXj5poYqDg4CVmpuen6yNiISCgkXCAg/4tiv4tk+OIvhW9TGYm51c8AIXDYpp5IIEEBLChjtzcFwAhNhDLK5a4cTRktyZGTRa0Yscq3CwcZVrlu4Y5G+PKybYXIAqOATWE/Icl+Q5MDk6r1vSeCdqWtS0rWhaFJwhGiEJ1w1y69OPTpy756caE/Fod+LQ8aNLjYaYpYIUijeOFPDOtb1rhje7DlnWqUqZslN1JUiCFxWWhg2cMEBAQwQoSGAhghgAEMAEEMdOnghzgITYRlxtmjfGxzLXDho4WtGzPItxZsWJbhbsm7lqyZtXGTCAKgQKAAYT8LJH4WSd9Fd3T6XL5W/dp0ZcmvVv3cvNOdZVRjOEKynKNJSlaGKNE0VFJWwVtGEYRQgJ0ilGRKMIwRVjNWEYxleNVZ1jWdb1nWM6ilo7s/EpAhPwFzfgLnyZYVlWmHBnza9XF4nH43J5HHzRpGEJUlCkIStKUKUgjFCaMapxTThOMYwqjWU4TFU51lWFZJwqThOakYwnGEJwhKFpSpC0oSjkvuz5kgIPyO3rxVQiIuZSmZkmJiSJIkEwTCF4zUxcARJEhEkJiYkiSauriCYlEkSiRMSm76+f3jwghNhDly0YZmWNmtbOWrRa0b48a3E0ysFuPC3wtGrRplzNmgAq6AV+E/CQB+EgHm8zTolPNe/A4Ozburp52nBOyC1JWlDEpCUqJSlGEoQlWsaqxjRCaN61rNhlOCEUKKIQiwqxhuvggg/4Gfv4Gf9b3rwfA8vXheX5XfterhEQkvFkymbZ1eJogJqUxKETBIlBUkpm6vE1vTMCD4exHuzCESSTKSYlEwBKJRMTExKJRKJIkIkRIABKZ38Dy8QAhNhGNnictHDVmtaNcWFa0a48i3DhcZFrTM5Ys8uFk4ZtWwAqJATmD/iC6/iC78HwOtahGqxXK+1VinKcRquFRhdbvOczdspzxjrrw2b8Eg/4GmP4Gme3fxEVpEUnF4vE0TOa4xcUxFXrccYvMcdcdXresY8WDYTKSYgiYmJmJhESErq4IIETFw34fkiE2EYm7Zu2xscq1tmx4VrTEyyrcONq1W4cTNqzbs8rNlhcACm8fg/4wnP4wnVWxnGeHPG45xuOMTVRTwLaAhvBm94M30fHJydspGYSEFGQUFAwETAR8LHxcPIpNSoTF0I8+sIwlFFGcIwijBNO/D3uMITYQxyt8rVu4brXDHNjWtGDVwtws2Tla2zY2WPFhbsmmLEAKpgFBhPxqefjUj4OTXhw1njYyUJSxQxUpghiZLUwWwUlNhvnx68eueOcSy0oJQjTBhwCE/Bi9+DF2OjBgwYLShFWk4wkirO7PXDhx4b541ShaktmnQwYJYqUhCM5zwuHyuWCE0dKLwOhCECEYwmjCKCMIwjAEIwjAhGEUYRRgRhFW+vhuACE2EZsTXM0csGC3I5wtFrRribLXDfNkWsW7DI5yZMjJpiYgCqoBRYT8cen445c/A4IlrtjtVKdI2UyUtTBCSccMb7+BwbXQjSULKSwRwTtWl5Y08rS2bcSE/B85+D7HVw+EOFXJTFLJWEI4568OfTlrjnONqYJcDbs1UhgSQvhnjrpvrbZXlKWKG7HxMeLeg9RVVMTuLbq0XFxExMExMXAEwCECEkrlxvzfDesAITYQ4yt3LPNjzLWbHEwWtGWRotw5s2JazYs8LjEycOGjFuAKfSyE/H11+PsXTNCJXAxQxWtbEslW2FOs63Y4Zcjh8ICE/B9l+D53XipHJKlsEJThhnrvtnw66WWDFDJDJLVr1MOAAITF0I9W8oCE5TQSjAJwjGERGEUazy9OEiE2ENmjhs4zMmK3Kzat1rRq2arcWHCxWtWGPM1xt2WRpmcgCm0hhPyARfkAnla+DCFtOKeCGCmCkoK3ZZb+BPaAhPwjYfhGZpHh8rlhpzywzxynKkqWpDFPRWuS4ITZwOXWEEkCc4xiRCJW+Pmw3CE2EN8bNs5YsWC1yxxuFrRzjarXLPG3WscbBy2cN27XHhYgCrYBRYT8hzH5Dn6OLSc7ryWhkwZpaMWCFqIYJ4IWF2PLfO2xx7a1w4545lpYMGTJbI1ZckCE/CDN+EHnQ06oZsFMkrIRrXHhx5cevTfXjx3zxnOEsWLNmxbLYNWXZkyaNWbRilCN8t8OGuvNpx4c4ITlbHgEhAgjCsIwjCKEZTggiCMYQIIwRjCMIwihFGVYx09OEfBAITYQyyMMrRthbrcbXK0WtMrVwtxY8uFa0xYnDbC0bZc2NyAKmAE6hfkoC+Sd3KsbHjZLUEkFklUWIyOQYPBDGWxIpYZ5Y60cMsUsUcMcdNM9MFeAtmkAhPwf3fg/vOFS+adq2rWc57+Fw2TKNUcFoYIyqxwxwvKaCdozlGkcVIiD9Ky73uUkyTEgiYmIlV0ExMSi6uLvfv849AAhNhDNk4YY2uRstYZcbda0zMGq3E4x5FuXE1at2zJxiZ4cwAp8LIP+SUb+SUc69O/Z4vib1ujfDMXUxK6KrOB4PgAAhfiz6+LPsxWLwmFYDA4DA46mqSOiOSOSWKNFLLPDicRiRVWAg/A87w+tyVmJkSmJShMSTabTGZ8Pv4AhNhGVhjYtGjTCtZOMeZa0ZY2q1wwZN1rbDmbNmjRs2wuMQApoJoT8jrn5HZ8AA2bdm3mZckJUkSIwrDPLbLeAg/4vXP4vcfCAETEzdXUxBFl449PD6QCD9Sczm8zaYmJhKRKJE3O+vqzwITYQ1cucLDJhyrWbbM2WtMuJgtwtWjhbkZMHGZy1xYcWRoAKmgFIg/41DP40hcVVVjF6mlTW0rxdctMUvnnPHe3HCJlUtzMdY8O+t9eM7XPXXp9u/hiD/hqI/hqNiEJXteYRw1jWNFzzzm8pRU6vE1c2tMTqojhmlTdTGcc4mIOMFkzERNSLJiYlEkTCphEplF1EhKYmYC533816wCE2EMmmbI3xZW61yzy5VrTHjwrcWZpkWtmmNk0yM8WRjmxgCoABPIL/ADcV/gBuB+GSSTOblbO0mWRksnGdzzl7IPLzu+dl5GfCg/4a7P4ax86xwqIRmlMXE42jOMzWZVNYVEszF1UREzHOuqY8EIL1nfMqWAWVKEsssoQCglhvv7YAITYRjasMmTLiyLWWJi2WtHGHItw48jha1y5mzXG5b5WLZkAKZyCD/k4e/k4fBw4uvDdbi4zjMIiOFXQAhfixY+LFkGEwq6ie6CaSiOaWCeCudkc1mwCE5WifZjCUiU0YwiEUUaz08WdAITYQya5m2ZrmarWTZg2WtMuNmtw5GLNblyNmLNg1YsWmRgAKnwFChPyjBflGD1a2/dxcV7xwzrBCFsVMVLYMUMFISlcvON41nOF6Y6N9JwrKeCDJj4GVoIP+LHb+LHfelX2npHKOEVccYyyhVuM97753mczGSKx07HkV0REzxdeHHw+Qg/S8h5/jzcSQCYkmEouAhEolMAgiUXEznfi+LfoAITYRmauWLnK5yLceHC4WtGmRstwtszZbkxt2uXI2ctcLNgAKcB6E/Kkh+VJE4PA5eSsa0w5Muado2jCkck4RYoX4sqviyrKq8lDBVDgLbq5J4qYo5YLZMjlMqwqFaKHMyokCKGKOGGGGGCNDLPLLiY9MITYQyxt8OVkxyrWzHHlWtMjhgtxZm7la5aucjXEwx5mGJwAKbyGG8o93lHvTEyJCRJqbqI2OgYiDgYKDhYCFhYiTkqeij4T8XJ34uT17CETBhTlG1YME0sNNuy+/EITmZo9WqUgjCcEUYiKc649uWwAhNhDHLlzZcTfItaZmGRa0buWS3Dlw4VrnI5bs2DFu4y4mwAprGoX5VRvlVHxOIxt2DwGHwGDqtmljQRQVW4jB3RiF+LZr4tm55rpK8JgcNTRLRLJDDDPBh7sjJSCD9C/BxAXd2mYmZ3x49fBoITYRjZZmjBs5bLWjLJmWtGDBgtw5sONa3YucjBgwy5GOVoAKcB2F+UkT5SRUUdluYrqhkngngpilkjikloyuYwuDhfizq+LOtisXhMLjraoqIpIpJYKY4Z1NGTxWDnCEh4AjfoowiTQRhFCMYzvv4sMgITYRhZM3GVthZrW7XKwWtGDdotxY3DFazc4WDdi2Y4smJkAKsAFQhPyutfldF2gDjcfiYc08UVscMta5Y5Y3RlLVr1ap4koiMYUhCsY1nnjhY2GOO961nO+LLgtEg/4sdP4sg+gAidzi6YqsYYipqbnN+D4ni4zE8rxfCmr4TiYmutbvba7mjhPKYzaE5GroxlFOMYEESaMYRgIRhGEYwiECMIwRQhEIQjAhOEYhFl7MYdQhNhDVszytMrhotZs8mFa0xtnK1y4wt1rNu3yN2TTNlbZGIApnI4X4lrviWvADDYfOYHAR1EsFNMMsODwmFwWDXIP+MpD+MpEALq+PDnjfCYioROt628SEZIyEYoxQgjGMYkSKM78fO7AhNhGLM0zMWDBytbNMmFa0bMMK1xjyZFuZpjzM2eNk0btGQAplG4X4mBPiXpxZiMTiJ8DjrbJbo7Iao4YqZrUYhPxpLfjSB2mXIhGE8GGlaVkUx7NNKoR3I82sCMIxhEThOccOPmtwITYQ0asmePFixrWGLDlWtG+XItcs2jVawxNXDRq5zMnGRmAKkwE4g/4vtP4vw+lX041lc1dMZ8jeFRmb8Hxuu03XOLnN3c5lmavhvtwohPxl1fjLN4u7fwrwkleVWvgcHZpRlWEqY+ZOVoSnKd41YY3vXHHCw2z2TITwIh28cYwQAhEQiIRQjCKEYRhGEYRREV8vHnwAITYQ4yMHLlk4xLW2FkzWtGbfKtcN27FazytWLlzja5cjJqAKXxuE/GBZ+MBHhgaoR1SxLFbw34MMJoP+Ms7+MuHwAFXWYuLrMcvD8TeMgIXIYpmaUIhQoIyGGOfC4+GLYCE2ENW2No5aNnK1jja5FrRm4cLcObIxWuMrdrjZuM2TLkygCmschPxw/fjh9ijCGHJpxacmemGkYyWwYcBphvGfR4z0ZdQUNJKyULJQspAw0LAQ8HBxsHQ1VWRwhNHKj0yEiMU0yMU63w8O+IAhNhDVhhcOMeJitzMWrRa0zY8y3C2cN1uVq0a4m2TC3bNWYApjHIT8bPn42adZs28Ka0MTFXJekZyz4N+K8YP+Nez+Ne0TEUq+HHW5uuKuPheDUoXPUNDGgIYCGCEhRxx1429oACE2EYm2Zk2bNmS1g0yNlrRy3xLXDnLjWtc2PE2bt8zXMycACoIBMYT8fLX4+Ww16ujo0pxpgtTJLJSFKJRhFWdbzvXDhredaacEJIT8aK340VwtflTpZKc8M8efVnThKFKQhaCMrynC6d4aa56ghOVuh1bgnEIkSEUAEIoRQiTz9WE/AAAhNhGHLkbY82Nitxs2zda0bsci1wywuFrlziZ4m+Ji3YZWwApbFYP+PVj+PTO5qeWNTETW8deng8qAg/40Jv40I5id44ouFTy5+B4OpIWTUINbChghIYYZY6cDfgghNhGPKxx4m7bItZZMuFa0ZuMa1zla5Frdm1x5MbXHmaYsYAqUATaE/IZt+QzdtphnWtUYRtaWDBbBSlLMEMEJSRrPDfDjw4cdcrPTHiy7qWCD/jOy/jOzcuG+EcI1WJ4NTLPHfXfXfHjvjvjeclajGOEcK5T4XfpFgITd0J8HbWMYoRERGAhGBCcIwjCMIiKcIo15eeHMITYRmyuWmRi0arceVs4WtHDdgtcZmeVa5yZGLRuxbZcWNuAKZxiE/JCd+SE/Nny1wY5YZVlW1aSnkx7tuoCF+NHL40c6KcdbhqcFHgJZIYoYYcDVj7sbSITsW584QjOcUU4TjO9cccuEITYQ2Z4smTCzbLW2HM3WtGmNytcM8zBawyNWuVjhbMmzBmAKaBiF+Rlb5GM8HfhsPnsLJFNDBDNFJEwEsE6D/jZY/jZLzvhx4ccZi4XEzvt4bYCGopqArYeAgYGDgYGAg0BBkLI1cBA4ACE2EY8bPNmbM3K3NlytVrRq0wrcOLJhWsG7dq0aOGjPE1zACl8XhPyZ9fkz/z5M+rfsz2rSsI0hPRMAhfjQg+NA+XAU4i3ES3Q0UpaY8HJjwITscdCCF5xmjGK9cOfbPsAhNhDHM0aMMOJmtcYsTNa0zYnK3C0YYVuZw4a4ceZm2y5WAAqNATKE/JxV+ThHfHGwacmO18E6Sha/Ix2jgjKcJxrC+GeGuOtbkJ5suqEAhPxpXfjSVnt7nF2XxXpeGNj06td5wjCkLQtSUZVpFNOccMdODfHDMISXedUhOM4oxEYIwCEUEZRBGE0a4+fGPgAhNhGLIxZNnLdmtbNMzVa0bsG61xhZMFrTC5xtsbjHhZYWwApaE4T8naX5OtYZcmHNh0MkEsebjywghPxoSfjQnjhyXtjwThGMs+7PaYCFy2EZ2UhRo4ZZ6crHgCE2EOWmXC3ZY3K1uxzYVrRxjyrcWbM1WtsbDDmcYnDjHlZACl0WhPykbflI3MiubDiraMLKT3aZY4T8auX41czRSeiORSUKzbcm+eOGlKZUwMLAoGDgUDAQKDja9A2wITYQ3aYcrlkxwrW+ZizWtGDHEtw5nGRa4Zs8uRvjc4nGLCAKYhiF+VID5UgcfjsjVDLBgZLU6FNFgJcFgsGAhPxrufjXdw4JSxQxRwRthphhect+bXmAhOZuh0c4BGKKd9vJUCE2ENGbFtkYZnK1nha4lrTDiarXONuwW4nGNg5xtWTltkwgCmMXhPyoIflQRVppYMeDLTDKak8mfdpwAIX40cPjRfwOIxOewd09iiWSEpowt2BAhO5Dk4ZwQnCsJwnCscOXLpkAITYRmc5WmTI0zLcrbK4WtGTLKtxY3DZbkYMG2bFmbtG7FwAKax2E/KOd+Uc8x4mjTxr4mKNo0vCc5Y9GvNOghPxuIfjcRM+ZlyZ7QjKFI2QhWWnJvwTuhZtNDFq5RBDBBDAhghhRxx04HCx54CE2EZGjNnmb4mC3FkbslrRk3ZLXOLJmW5G7ZjhYtWTnI5wgCqEBRoT8r5n5XzRq18LDgwYLRsvPLfh4sfNpWckoWpC1pStK0JynGdZ3lVesM8tNceHHhvtthrCE/GjJ+NGUZcl5QhOUoyI2x8Lh87PKcJ0rEpOU4QEglOMLwnGssMIzjWWXdlxVg/gyo+AeNpSiSJETAmJEkSgAEAiUibz4vrxyITYQzyOMjDFixLWjPGxWtMThqtcOcTdazcs3DZvjZYWeFuAKdSmF+J5z4ntcNjcZgcAMPhgDJU0SSURRIY6YcGxeOx6eYIP+OFL+OEfn4ni1Y3oAVS5u13eGq3p4PgCE4nEh16zQQEJoxRQjOQQnKaMcPH3w5AAhNhGZq3aN22ZotcYcrNa0zNWy3E2aM1uRg0Zt2GPG3btXAAppGobxP9eJ/uii5eam5ydmJmijYCAhoOEIGDhIuAmQg/45zv45z99M5xdcOPbMXEzdxx8TvQCE0dKfNjOaKaJFCcJ108+OACE2EMmbBu0Y5mi1w3YM1rRzlcLcLLI2W5HDdoxxt27Fg1zACm0ahPxctfi5by5FK1vTLDHbDadkMmXiYYRAhvHDh44cZCRS0vSRcYjoGGiYKDgYOLgpuapZKTCFx2KgzssJChgjgQwwRwz24HCs4CE2ENmuLC0yMWq1jjcOVrRhkbLcTNpmW5GTRnizMM2XDjyACnwtg/4wcv4wc3jruGGsVXCdVWKFZnebnnxbsqI8BQCE/HG9+ON/hQjKUoSjBKcbzvfPfLHHes7yUpTNTJazBhtr5QCE4XKjv5aMBGESMEIwEYEUIhErl6cLACE2EYmLVyybZcy3G5bZVrRxhZLcONi0W5Gjho0csWmHDlxACpYBOYT8ZrX4zWzi4pwlNKEpUhaSlL4IynatoyjGrDW963rGaNcGXRl1Z+QwgIT8cn345PzNhwQtbBGk5TYZzvO7KwsLCradJ4I4IJUhSU8GHJp2cPA1AITR1IT8CowjAjAIyjAlGCJFEITlEIxnNO+Piw8AACE2EYmDlmxb5mq3C4YZVrRgzyrcLRzlWsHDZplb5XDLMzbgCoQBKIX45Rvjk1wMcRTRg8FkbI4JZK6JYEUNEEFEE0iCqW7K57BwAIX46Nvjo3YnEYXCY3GY3GY3BJIJE0UUEyIihRwUxW0YeGGUhcVjGdphgIo4EEKGBChQQoIQhhlnxt7WACE2EZMLRswasMi3E0Yt1rTFlcLXDJuyWtGLdsyYZGzRllbgCqkBR4T8deX4686wwyjKcoYJ4DDys8o0nKcY1nhxYw3b9V4EZrr1rG8ZxraJKEsVdhoxAIT8dJ346T+VlpWkIJRrDDDbm3stbwvK0pbNuwMWPmXxSpGUaxxyqnG6tZzjWUaXxGuwhOdod+MIoIwhOEARhGIBGAjKcokEYQjCMBEijGccOXi15wAhNhDHI5Z48jVstYs3DNa0YY2y3E2y4VrBpmas8OHExbYsgAp3H4bx8iePkWTkp2cqZSHhEFCy0zHQEJAQEBBQMJARtRU2kvCAhfjri+OuPI5DG4zA2QRR0J8IhkggRRwx4fIZGOWMhO9wU6sMZxIwjCJCIRnl6sKAITYQzcscTBg5arcrnE5WtMbhmtxOG7Zbjx5cuZjjYMMrDGAKbhqG8hIXkJDKGLjpmGi4aFiERDQ0REREPXV91Mwwhfjja+ONsxVuCnwUtU8kscMM8cGJy2XwFYCFxmEyKBDKRxwwwRwQwwzz34mHTCE2EOXLLKybM2y1iyx4VrRzhyLcTnK0WsMjbFic5WjPM3yACpcBM4X5BavkFXweYzOUpRSS0T0VyUxwyy0xxYXCY3GY3GY/HYuZLDFDBBNNNdBdbZBEhfjtE+O0OGKMgjglgnTyX0QocNl8thcJbZBDiMTjp4pEEMk6WOGuzG2VyITgcaPXugQIEUYRIEYIokIwjAiJzw8Pa5whNhGFu2bucuZotbNHLha0cs2a1w1xM1rPKwYM2GLGxYNGgAqPAS+E/I7R+R2ls6bHhvdHBbBi2XtxqwkI1jHXq14bxyzzzy4b744cYIX46UPjpRYC2qKOSSUlgjtwmFwUsMkckcUMTC5bL5TDxRpYqUM8iACF01TSywxwgQoYSGKGBFHNHFDBBDBDBCQp9bBDpCE2EOMjRrkbMGi3C2c41rRi3YLXLNrjWs82Nm4YN8bZrjygCsYBUYT6Ij6Im+PVw9WnFnljphpjthVpGkLUwUhaEqUhmlLEpGV5wvWc7tebOL45YazihCkMFJWnq08Dg8DggIX4ylPjKVxcGIzuInmpmnkhkhqisYKCCZBBDAQo5Z56a7555Y40kEEkVGExuMMBVJZNZFFDDHLHXLPBbRkcdj8JhYP2uXj9bm4kmRMExJMXEXV1cSQETVgiSJgRcTEpTOd9fJ2+CCE2ENm2FoxbYWK1jja4lrTI3aLcTjI1WuWzPIxbOM2LJhYACuQBZIX1+nr9TA4DB4LE4jM2Qyzo4pZoJJJoooIJrbJ5gqrojlslQQV3XsNh8Nh8pWmgRQxQIYIY45547Y545YYEWAxeKYPBMHgsLhGDxlNFQIT8ZZn4yzQLX3TxUUlScMcqzYUdvE4ujSGjTwL6ednjGG3dvYseXJy8Fs+C6acVRCNIQpaOCUJUrRGDBhpVgxbeBcCD9LxJ9nNzCYmJhExcTMXBNXExMJhEwmJRKEwSmJiYETEoJq6tEiZiZTmePpz4QCE2EZGjVq3yucq1iyYZlrRszYLXOHG2WsmmPHiZOWeJpjbACmkahfgEw+ATFhMzgsnZg46ZZYkUV00WAolkAIT8Zo34zR052zWrmYI2x0neOHBxeJxQhcZkMTXOjhljghijgI4Y558fXDnAITYQxyOWLNw3xLWTlgxWtGWNitcuWWNazauGGJq2bYmObKAKhwEshPvmvvm+vsvVeFaSyS2U2QzUhKM4zjeN63w4cM8aeDDglQCD/jJW/jJX1vUxnlOGKqi89c9evHje4vThWumuUeNbhsCFyWCZ2WGSGCGCEjhIYo4IYIIYIYIYo0EcEKWvNmsAITYRkZOGzRgwYrc2Zo0WtMOJqtxY27la5a4sbNkyaYWTJiAKhgEqg/4BBv4BB/C8N1id4vEYxyjWKitIi73z78++eec3jwc5hPxpCfjSF1Q287HghKkoxnGtb4cc8uHDOc6RtKUrMkNGa1iF0VEWnlQxQoYIYI4IYIUEMAhghQQwQwQx06eKPOAhNhDhjkc42GFotcZM2Na0btG61xhbZFrXCwb5G7Fs5yNMYApoG4X4D6vgP/wTC4QwuEwuEx+Alhiisw+GtsSyAIX494Pj3blV1EMFFOGhjklgweMxuEwrFYsAg/a3xu8xayUkpmc79HcgITYQ4zNG7Rq1YLWrDC2WtMTZytw4cuJazYZW+PI0yYWDXMAKzQFhg/4HGP4HGTr069PL4eB5/ImNr2kxp4GOHSuERFszeY8PyusSVmL49OqJCYiZjMXEzhOBjKrdejeghfjtE+O0UweCxOIwtk1NU8iaGaCaKaCSGBDLHLLLLLDKhlIbsnZCjgjmQYLC4RhcIGKxeWrkigkQEcsMNMeDw2HYDAsFg2QyIIP3NejxTITMSJglExIEwImJiYmJRJCEwlJMIEwlNXVwJhM78nz46CE2EMm7Vw0ZscK1pjZYVrRtlcLcLVo3WtMbbNjxtWWXEyxACmcehfgre+Ct8MBgWCniiogkgkjjgjjjhxOez+QwYIP+PUb+PUcMZdK06XwmOc3ueMcTyYCE7GSPXwgRhOURFCad+HvjxCE2EZGbJywzMcS1jhZuVrTE0yLXOLCxWucWVmwYs2+Ju2cACmkdhPwa+fg1927NsEU6YYVjeNYxhSmBwKbdgIT8elH49KaVtWkbQpHAspGCbDDXm4e7eIWzPQNTLAQRxQiFAhgjjlw+LjwAITYQ0yY2mRg3yLcrfDiWtMjZitwsmzlbjwsXDfI2ctcuZuAKlgE8hPwijfhFHFKhe2Wla0RwJSi43H52nBWkYxvCtY4V41lOs7xvOtsua1iE/Hf1+PA3RyeRweBt2HCWxSlKda47z1s2fPYhSzFGyAmjOMU5sOLhsdSD8LcVRNrzNxMRKYurREzV1aJq8ZoIlMXFz19HnHvAITYQyxN2GXLjYLczlhmWtGuRwtwtMjda2yMcWRtjYuXLXGAKXxWE/CEt+EHeGC+yeSdKxjWeXFwdmeiF+O6r47s4ZMDZfNHNHMgqpwmHx1swhOFyI8+sU4xRirPHhy6cQCE2EOW7lmxxZcK1o3wtFrTC4zLXGbMxW5G7PFha4sjJw0yACmEXhPwz+fhn9MuS1YxTvKsr4sOTDk1ghPx6Ifj0RNWvhRlSykUzLi079gCF0kkGpjghghijghgjghhjvyceSCE2ENGWVq2cscS1hjzNFrRk0aLcOXE1Ws8LJjhYMcjLKwwgCmAZhPwwZfhgf16ILQwMkcjBJKLDLg0ygIP+Pkz+Pjfxbq63wzVxmMzCs+B3xkCFz1kGrhggQQkJChQx359AITYQ3ZNsbTDhbrc2VliWtM2JitcY2TBaycuczJqycZG7BgAKaS6D/iCa/iCbAAAAHg+A3rjw3repgIX4/RPj9FAAAAGEwrFYvGY3EYnDYfBYMxGJhM14zEZJJQgjCcpzJkYwiBFGeHg7Z9whNhGHIzct3LZktaZczRa0asMq3DhxNVrByybN2rJi0ytHAAp0KoP+Iyz+Iy0DxfEDPC9qzMpRcYmlzUa48OfIhfjwS+PBMCGAMBBg8pXQshkRIJ0cMMqWHG57P4TCgIThbujOMkEIynCMUUUUYRAEYz4PNhkAITYRhxN8LRu0YrXLFnjWtM2VgtcY8TBayZZGLNlkzYc2TGAKdiqF+JUb4lR8XijB4IDBYPHVpE0M0UkEEMUqOOOmDG5jMqiD/j54/j5558jOAKvRhqIqajdXEy414PkeS8OE4kM8YQinGacAjBERQiEYqxy9GPGAITYRkys8jNq4cLWePNhWtG7jKtcY2eFbma5HOJpjbsWjFyAKbBuF+KPT4o7Z8DgMPhsnZaphvhlggkoisgxmBwV4hPx9Dfj53z1pSuxHFHFO1aYYYZx08DitQIVrJczHBDBLDAhgQiNLPicXDlAhNhDFtlcNMTZktcNszla0auWq1xiatVrVtmzOWTRqzxNcwApoHYT8WTX4soaGvVtplY1YVwLKQpgwY8TYhfj08+PSnBmGw+MlisjsjmRRwwSx1w4/MZlahOpkw9WZBScoiMU0U54+Hj1AITYRlyYmeZy2crcOTLmWtG2TMtcuG7hbjzNGzduxzYWjlwAKiQEyhPxb+fi39OPgnGM0YUYLYLYrWlRCEScY3vhZYw4uCsq2x5scAIT8e+349992/FZSVIYEYQjG973x466b5Y44TlK2ClMWzbsZK6M+qdCEp4EjHwHWCESE5TgAEIwBGEURFPH056ghNhDjLjyYW+NitbOHOJa0aZcq3Czy4VuNi2bNmbPFjYsGIAqOATWD/jCs/jCt8Lw3hp3NzGq4cOHDHBVTUXU1Lc3fG+d553xz3rr28HhIg/4+Mv4+M+XN4F6xiMTTLM73nfOeOc63i4hcZmZhqODtnyu+MoTwFgdnWRgIRIRIIwIRIwRIRhGEYTRjG/D4tOYAITYQ1at3DnM4xLcTZo1WtGDZgtc5GzVaycNGbhwzYZmjRwAKlQE6hPwM+fgaBlKZa6lZyxzteU5RogoLXcbj8bCpCU8EZSRjCdN+rk7OKIX5BEPkErxGDwRgcAw2HwmFyV9EM0806GNHgcVi8JhVVcMEaWKGSmSOBHFPRh8NicVicYCCzxpJJFrqmzc2UCWAlLKbfPn3uvYhNhDVi3xNm7Jotxs3ORa0xscq1yzbsFuJw0yucmJxlaNmYApxIIT8EsH4JT9MI3tWssMqwnCUVEIWw4DVr4VwhfkDI+QNezCYXCYXNW1R2TzRo0qeGfB4rFmCweFkhOJxo8fXGMECKMYThOEYTRjfXyXEITYRlbZG+VmwYrcTVwwWtGePItc4sOVa1YZWzJhmzY82RuAKVBCE/BXZ+CtvXvzXpWzBOTZEhfkJ6+QlumOiOJTBg8ZjU8SGvkFaxMDAwEGh4WPn1EAhNhDjJkxuW+PEtb48uJa0w5HK3DizY1rNq2zZGTZjictGgAqOASyE/B8F+D4uO3NtwZc2HBSmS9uVPBSUZTnjnhnnyZceLmyjecsuhYCF+QRD5A8YrcRTdgbK4ZZcPhsORwIJE0tEcWByWTyGRxmBnVsXFTCAhOhm4+GMJpxnGKE4QjAQjCMpynKaESdd/HhuITYQwcM2jXGyaLXDlxiWtMLdqtcMcTJbmwuW7RyxZYnONqAKVhKE/B+1+D6vNj1QtNWcKyz5IxCD/kFQ/kFZx36ZqIi6zrw+WYCGvIJawcGgxAwcXTw66CE2ENXLJtib5nK1u5aslrTC1wrcOTDjW5MzFvhxsMmTCzZgCmsZhPwzefhnDpbPiy5NODHKuCsk8UK0RgCG8ggnkDzkbCdlIGQgYQhYGJh4OHgJmam0vLCFwmahyOBhQxoI4I0MEcccuBxsOWAhNhDJhmyNszJitZZcLZa0cNGy1xmas1rZywatHGNuwyMG4ApoHYX4YMvhhJwgGKxeQrsjugggiQzYHAYvCTzAhPyFcfkK9kBo0wrSqcE5Tpl4HH1YaIXDZaHMyywwCEhhEcEcNNeJtj1gITYRjbZHDTKwarWGFtiWtG+ZytxMm+Vbmy4WDVq0aYW7lwAKYxuD/iBS/iBTB4PbccZymJrDXHxrAIT8gwX5BgwcCNMEME7VXrDHTfs4oIXBZaDRywxIYIIUEcEcE8UsNNuHpxwhNhDVy3zZGDZktbsMbJa0b42y3Cxc4lrnNkbuMLVw0aMWgAqPATCE/EVB+Iova16ubgvWMI2pbJkyWyUxSQrNfHXDe9888M41lHVr3RCE/INh+Qa2bBh51ZWlKEcMa4a4a3vGsYwnCcJ1nbDKUsGLBXjacUyE8CSz8+8IiEYThGE4IwEIwnKdJynAThOc9fNlxCE2EZcuVw5zNGi1yywsFrRg1ZLcTJtlWucbZq4YM8bVi4agCmMahfitW+K1cGCweKrwUM0kkcME6+rK4zGgg/5C9P5C9QZxWcZqxE434ngxIIXMYLK3woEEcEMJDChhhjwOThygITYQwwucTfDjcLcWNjlWtMWZotcsGrVa3auM2LHkw5sWVkAKXReE/FbV+K2s52nFW0ZJQohKuTg4qoP+RDj+RDkvny3q6RMzeOPgePqwhcZlIc3eQQwoSFDDLbnYcIAhNhGHC1aYmzbMtZNmzla0Y5MK1zjyN1uLC0xZcTRxjy5cYApgFoT8Zi34zLYZ81bY7Y5VhfFGWTHxqoT8guX5BXbZdVckcEcE6Y4Vwt+DaIWjRW5OGCFCjijijSz25uHCACE2EMGuHNhbZca1riyN1rTLiYLcOZrlWtGThmzatGTjE2wgCnYnhPxpsfjTnjOEZTjOU5Qpk06DjVhK1MELQJzy24tMIIT8gvX5Ba7VpaCUYxYY6+JxTVrhEijGKsNOzi0mhdBU1aGBBDBDBChgEMAISFDDHbm2MCE2ENWjnEyaZGC3C1a4VrTEwYrXOPJiW5srBpmcuWzLE2bgCmcag/42rP42uauJrjXON644vDGuXfs8KIX5BKPkENgnqmgiolqhipgjjlpjxuUyqmGFzWEizuDhQIpYoUcUsEaOOfK1gCE2EYmjbI2wsnK3JkYMVrTNkZLXGPJkWsWbfI4Y4srDM1YAClUPhvHDx44h4OQoYySl5aVlJOSAhfkNa+Qz+nA4rBz4LB4SPCxAhryGgLuPQJAxMfOrwCE2EOMjFm3c5m61i2zZVrTKybLXGNm3Wt8uRqxcZGeVjkcACowBMYT8d8n47zd+/JjhjhWUaSpoz5jjVSUrGOOeGuO9Y3L4MOLDuz6LAIT8gfX5A6dPAhHQxYU6zrwdm0zYyUoLQokmuxzvXHHPi4LKhKdyXXulOE4xRjBGCMIRIIwjCMpwRRjGMZ6ePHuAITYQ3aYmzhq2yrWzDHkWtHLHItcM3OJbjaMGrdw5bM8rNyAKVRCE/HYl+Os+Ec0JYb1zw04tIIT8ghH5BEba8F1Iyrqz6ECGnp6FqYmBgUHAw6Ho4ewAITYRhc5mDHKzyrWmLJlWtMWJmtxOGrZa2ZZsTlywx4WeJmAKbR+E/IL9+QX/h8Lk2vC6sq0lghiwYMGTFTBCV922IIT8gy35Bl+DwM9qYK5I4p5qyQmnWsYVln0aQITlcSfZuBGCMJwiREY4eXrsITYQyas27NywbrXLFgyWtGuLEtcZmzhaya48mVg1asMzjGAKpQFBg/5D/v5EE61mJwVqsaYnEzCUZTN7306kxcZjnm97ndZ1OJmFcfC8HyNAhPyC9fkFfqhakJRpWGG7HeuG+Gd8MUKWpLgadBq19bLTFSUIXtjhe86464c7Xk5OiYCE8EQh4NilGEIooynBGU5TlOAhGEQRhGEJ0nKcoiKMUa4dvBoAITYQ4wtmGTJjbrc2FuxWtGrZutxNMmVa5b5WLRkyat2jdiAKfSOF+SD75IPY64I7sbjM3gp5qaq6o6oZoJoopoKIpobL6IyF+QjD5CTYsHgr8tl8tLcsjmVU2T0RxUlsE8t9WJjrhNnK6dYyhOE4QjGEYRRjCcqyrCMY6eq4wCE2EMGuNo4yM2y3K1a5FrTI0wrXDduxWsmzRs4yMcLdpmwgCnMchfkx2+TFvFmTmnljrgpohkUTUWSYK/QY26OG8fT3j6Xh5iZlIGOhJJKQMJCQcPBxMHDxcDU2VfBR4IXAaBgc+QQxQxRkKGFDHLXhcPFrACE2EYWjJs0xOGy1wxyOFrRi5cLcONxlW4WeNnlYsWWNoyxACoIBKoX5MLvkwXw+ewtUc09V8k8MsdMddGXqvgnEEFUlFVUVUWCweGlAhPyEofkJFx4MdteTg5tNseDLijBu5fCWpaloYKJTpOGfBtYQhNWTHWZEijFEgIRIowiIo1w9mOghNhGFq3Zs2+RitzZsTVa0ctWi3DiyuFrRxka5WrnNkaM2IAqbASqG8oyXlGTT8FCxMXAxMFCw0BFRUJJREZG3EzLSchKwUbGwM7ET8ROwEnJxMbGghvIGx5A2UDAIJFQEJACBg4CVrK2upZiXmI+CiI+YlZaZjI2Bh5mGjYWF1U0GxhIEEcEMKFDDHHHHBBFJJNNBFDBPDPLhc7BkACE2EMHOJg3Z4W61y2YMFrTGxyLXDPIzW5sTBgxasWDRrlxgCpIE0AKE+jI+jJGzbu37NurW2bQa9XVwaZ3jfFjpWl2Gc6wjCkpYEICDBS2LBipotiwWpsSla2CSVo2jWiUrQhSULUYLYqUhC0oQilKMZ3K3jWNF4VipNSWKFJpJozhginGNo1hGdmFdONYKWlakJJqzjGKU5QijhmrWMKTtWM56Z47xmrLCy4cuXDlvpZ55a561w4YzivhrfPh14eDXTnx68NceOeG9Z6a3y3vWd5SlGUb4McVIwpBacJYpWyWyYMFKSjJBFGSNqWhbBmpCzJC1sW6m7iWAg/4ZNP4ZNRvWcROMsZBdeDrccdceV1VY1EaqmL7Z4NThMTMTVxMJmyUipVEXV2u7m8zObnM5xkpMZja7iYqGIhClRMRJMVSIvE3URGFYhEoXdQmGWWWZtMZmpVMRExMTMkzm5vOcuLK5zEzGY51tuNzUEVWK46zpGcKvVxCmJrERqL1cZ1nUTWJUiVbxMyzc5XjcQTGJ04TiVrzBwVXKccp747iD5ep4vk3NTBCKUiYykmBMSkLhMCIupEzEomEwi5iYSqJJESiYTCYTC4QlBMTCJmAImJIkiYlEgATBNXETEokAiQRIAiSYCYEkwQhEwJCYlMTFgiaImJiYlExMTMSXVxNXQBKIlEEExcIkRcTBMISIue/vzHwIITYQxbMsjFkyZLcrXJlWtGTJutcOMTVa4YY2bRuwxtWGJgA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+rARwDgIAEHQSgCoYIARCVycsfMw2fRoFN/Z98YZq3AhIISBBE//8DRTUISBBEgIACRTUFAzgLZBkgMgkAkJsDATfAHkUzCQCQggIB28UeRTgIAP4DAHuF0jQSTsCkP9MApD8eFo4BgoAAAAAACUABKAAAAAAAAAAAAAAKkwTTAoP+J8D+J8HW13jjjOt1Mym4tMQQpmojMJwip1V4zreMmcceHXhdSi4mqumtvI8nxvH8ry/K8v0OsVVYxURq8KmkYxOmJi7hMYjhhRmd3cpxeMrmcyKzTFxN2zNzcXVzV1aeM9ceX5Hj441cIrV1UXVqlNXMXKbiSZxnGatEng+B4/jev2vO7zxvfGc8c7zncyuMxeZiYjVVUYYjGMa1VcqrFViIialGcQmEpzNTdMUw8LzfM8XxPD8IA8Lw/Y6ghPwYhfgxD16nEw0paFoYFKJUnKE5xYUawrGFUZxrOsMOfhcPgcHdv0adm3Zt4XD4WGEZRSnOm3hcNs2smWEZTlOUYIiMJwQnKdIwiQIwjSsJoxjEhGEbKRjScpynCE6RlOiUSE0YTRgRIpwijGMK0hxZVx1y1vO8cNZ4644o4JZrYMmCUoWpaFJW2cvlcfja9TXqK0IoRjCMZTQQlGUEIgghKEZRrCNZTEYRRjEjCspynCKMoRJTtNKMZRRkARhOQBky0iCD6dszmVpi5SXUxMSiSJBEoXExdXQiYAJRKamYAImJRMTExMSiSJAESCJRMSRM1KJEXUiJAESIkAiRCEwSmJRMTNXVqmJi6kAAIkTAESAAAmAAACaupESJqU1JMIlMARKYCZTMzfP11fBgITYQwb4XGFzmarWjlllWtMWLEtws2GNa1zOWOFyyYtsjfEAKlQFGg/40GP40GXieKBdbpNZrNcblxxcTwzwQqEXUTEKq6ha0rVeDwYyAg/4Lwv4LwwB5nm+Zz6OGtY4RiMbXDKYmzMJi0xKZLbjcZ3M+GR48gIPxPI9dUCLuZmJiYkhdXV1aJE1IIuriJIlExMs8fP8evWAhNhGFvhYN8jHEtxtWDJa0zYmC3C3btFrBs0bM8bbI0atGAAq+AVuE/E6F+J0PjccBo0m7fxOLyscoZKYpZKYqWjKEGCtloQnFWM4JrpzvOqJGEIozhOsaq3nNVGHL5nNAg/4POv4PO6sBVnjeP4ni+Nx4d8ca5xm6YmNXw48OON9OdZxa0xdZ0iomJjMccZqYgiSYW5bzgIPt43uzWKREzMompQiauKymSLialEouCYkRIiREwmJiYkiQlz9vrHrAITYQ0bY2rVzlcLXGNxiWtGbJstctc2Fa4Yt8TjK3xM8bPGAKugFYhPxK9fiV74HB5GFStI0WjaFI2hSdFIYGCVlELoISjJK7CuuinNNOMYQVlFSMIQmje+V0+h0dtYP+Erj+Ernjw8fEIhrPDOJxOJwrNZq2dbqImpiWa3FpkTCIuAiVXq9WhMXMZ6ce/aYAhNnA6N0oCCEYThOAIQjCcEYwRAhGEUYRhFCKEUIoRIRQjCMIwjCMU8OPpng4ITYRkyMGLhkxcrcjFhjWtGLLMtxZXLha1xZGzVixbtXDFmAKiQP5AYT8S5n4lzQ4+Sq+K/C5fKNeoWvgiRhGMUYoyigjBGdKynRKcp0rgwpTvbHiy5GnQABu38jDaVMFrYIWlSCVGBKKE7xnC6KFRC8p0iKIySnBOE0ZxjFWMcNa1w3x5+FwzZtatbRpDRp1a+Fw+RyeFw9m1o0t29q1gGTLmilKMJTRXnO8apyhGV5Tzcvlc/ncnkcnMIT8LCn4WFQ06FIpqVIwHE4vEvCUEoThCacrynKCCMIVhdCsNezbq1uFw9Gndv1a2jSABs24qwpGMJkawijCspxsWjCEJRhCMJwnNBEjS8oqwhOSMJwlUnJFGEKynSciU1rrXCMJynKcownJOStAAbdnLyRvGEUJxnWaMylJUlSUd3L5XL5XH43DxIL168rbsJEatimaLCyyywsssIsqxUssVKAm4olIWWKRZZZblAE3KAASkoBKSiWUlEspNgEolASypQACypZc2Kbd8/X+BZ9gITYQ5zY3LNq1yLWLBjiWtMLVotxY8bhawYYWOTIxZtWTFwAKkgKmAYT8ZcX4y42jTq1ht2LXyZdWsZs41a82fNnyZWLGAFaZcmXI06AJTABp0a9W3Yz5mPEvYY8RlyBlyARhGMqyrCMIwQhGEBMhWUITkijDDa8k8We1seCG3YCE/C4F+FwNGE5BlyNOjXqz5hhwDHi27NuzfubdgAbNuzbq1tm0aNLRpDVrBt2Y8WfM4PAbdjfuGvUa9QbdgHC4eytFJSlGU5RmTlGMKxmjKcKRhCNaVThPPys+vkX4PEw6wIL4vLa5OSzW7bCyliWWBMthaFigWSpUsoWWVCwJQSygBYWCbmwASpYWVNgLC9+f8I58ACE2EYXDdm0ZZGS1kzcNVrTG1YLcTZq0W5HOZhkZOM2JwwYACsgBW4T8W5n4tt9oMOBxeJt2a9WvVp0bdnB4HJzTjGKMI0hgYrUpKkcWGyMEIoxYZZWPBpjWEY2raNtOjj2nWF0L5Lx0AIT8Gnn4NQZA06HF4mXJjxXsEp4L4IMEbRlOE4pxijOmGEU4yjOE12OWOV4qxhKVIcLg8CdkKRhgx6JacwCD8KPHMMIlKZTEkxKASTEkTEwRKJIlCBEiYmUymE1BOb7+XPwQITYRmYYWDbI3ZrXDdthWtGWVutw5cmRa2a5MLFq0xYWbZmAKbimD/jo0/jo1AA69OeM43UxOLiYiYmI1ffsAhPwZYfgyxAA3b+FWeSeCcEK0ujMTycnlX4aE2SqnGMYRlWMYThFAIowiEIxx9HK6QCE2EMseVm1Zuci1rkxNFrRkzzLcLBtmWtXDRmxat2WZqzygCnQmhPyMBfkX1y7t+zbo0kp3QiTjKcZKRlfBDXq4uLQAhfgos+CkPCU0U0QwGKxeUwdUtEMRARxwwzxYXDYe7BxAg9dJm1haauZRISZi4mHXzeQhNhDDDlc4sLdgtcOG7Ja0bs261xhYs1uRmyZZGeZlkyOWIAqcAT+E/JBZ+SC3Pm34qxwyvKcoylG0cEaUlPhVlRRInGscuXVrxzvWtYxjCELRzX4UYIT8E+X4J89m3jTnivknSNI0ThhY4cXVrnPKvCspyhKRq4fC25KSpaVliNWfHq1gg/O3Od5iYJiLJJiYImCQImAJIkmE55+nfuAhNhDTEzcOM2FqtY5srJa0a5m61xlcZFuVzkatmLfMxyY8IApmG4X5JDvkkPJp8Fg8lXHVHJHFPBDGwuKxZiyD/gta/gtbPA8Hp14XxrjjNXUwwHgAhcxJoYYooECAhRwRwo5aba69MCE2EZm2PKzy48i3IzyZlrTHkxrXDFi2W4cLlhmbNsjRw4bgCmIZhfknk+SeOEYrF4TC5DI5K+CKOaiWaKOuYIT8GHH4MJ9I4HBtelaThOFVY2jlyISloxhCCKcYpowjCeXox4ghNhDDC2aM2uHGtx5Wrha0c5sK3C1cM1uHJlcOGubK0cYm4Ar5AW2F+TT75NPYaq7LWEwuCwbCYUBfcwOAw+Gy+WyeGlohkhjgpinRwQwQJoJoapbLcVi8ZShkSQwQxQwpYYI0EcMMsMscdGFwmLowGPx2RyGTyWRswWVxleCghIX4Kivgqjw2DwWFwjF4q+5XUAjiEUeAwOOtkhilQQoIIJEkMsksKmDB5LJ4rF4K+OWVHDHNGghhhlhlhjIpEkmCxeKwtk0sldUslE8OCS25jMiDx7Hl3d3ExE1CZJmQXExNXAiREiYTExMJgBEgiUSiQETE1cSJmM3z9dQhNhDjFhZs2jNutYNGjda0YNGS1y1zOVrHJmYsWrZgzYs2AApsJoP+T0D+T0EA8Pwm4XVrZq6mmNOXPt3eIIX4KHvgofAMJHgcpg7J4kUEEUEZDHOw+QyOAwKEg/Wr05miJq4tMSSJFxleb7+HyCE2EZWbRyxbZGC1y0ytVrTFjzLcTDJlW4WDJmxy5HLJy2xACqgBSIT8opX5RS+DwAN+7Dg34IxlNJCEZUjKkJUhSdqynC6Fapqpxjg37tuzPmbdmPFjzTx5gIT8FLX4KWwCld2/jVrKFJ0pOESNZVheNZ3ys8MKtKySlCkKZtuy9hgw6teyG/VMg/G8Dz4SmU3ExMCSLqYkIlCrglMTEwmCYmJkzN3vj4fiACE2ENmmRlhZ5Gq1tmbY1rRo0YLcTHGyWtmmNu3ZM2DXE4ZgCqEBOYX5TAvlMDGLxWLiilmhkTRQQRIJr8ZjcthaJ4IY0scMaNHNg8FhcJicRh8Mw+GmnIX4LAPgsBFluQtkgihkQRQRwTwV4fFYuulfHDCkRSSQRQ4LG4zD4bB4KupHFgMChOppqreNQhEEYEEIwjKcJwBGCMIoRhONcO3PPwIAITYQzZOXDVw0ZLWDDHjWtGLHItcZMjda0ZZmThjkYNmTdiAKngFChPypeflStzhhwG/dvpNOSEpSpSezbwozgpGNKqXjWc8rHG6UZQ1a9SuzPmvchPwW0fgttkGnQYMO6MLSognWdd/G4+LHWNZzqvOF7RhSVqUgpStr4sbVDburpIPt63h+Ogu1pIkExMRMJgTCYlFwmJgmJld3N8/F8IAhNhDDIxzZXOZmtZs8eFa0xOGK3DlZYluXLjauWrBowZ4mIAqyAUuE/K6B+V0FnzN+7bs27GvUz5tuCEUlIQkkRvo07t/IxxklOFYXpVOcYzjO3FwTQjCdo6uPkoCE/BaV+C0tt2L2w4JyQi4XD5WWVpygSrGMax18Lh6NNqznON6zhWFaVshGUtnH2QlKMo0vDjZ8QIP1vBJvMxcymJiZiJRITAIkiYmCLgmJQEoslO+foz4QITYQwZsHGTK5yLXLlm5WtMLZstcuWOFa4zOWbRrkYsm2NgAKlQFEhflX++VgGAtsAAGCweGw+Ox+Ox+MxuIxOGw+KxeKnghiQQwTwYPFYvCYUYDAhdew2HCD/g6A/g6V8I8XxAABVkxdb1vWcXRF1cXFsb1vQA8TxXDig6qoIublcTEwBUxMRaYkEXExMSIkmJSiZ6+rPYAhNhDFkzY5mOJyty5W7da0w5GK3C2y41rRy3assjRq3yOXIAqhAVqG8pCXlITAjYwCZmAAAAkJFNTcpK0lLQUNBQ0FDNTctLykrKSslJy0vNTc9P0VHOTsxMpSVSUnJSaamwCD/g56/g57A8HwAOPAAAALoAYzret63jOt8OOt63V3QBvXHgmAg+2YWEJSiSLJkIIuEgiYmJIkAARIAIknPP26gCE2EZsTHNlZ4mC1o0YMVrTK1xLcLBo0WtmrVvlbNHOHDlzACnUtg/5S7P5S7c451cTcLqrqV1NTy8PwnPkdegBdAIT8HrH4PWdWvhXtPFOk5KyRTXR17NrRpNGkA1awhNVYRrCaJGESKEYIRQjCMIhEjGeXjz6wITYQ0bNcLnNiZrWTRowWtMjVotcsMTBaybsWWJvhc42TVkAKXx2D/k4Y/k4ZDrrjji3WYhWGqqYAhPwn+fhP9DVCmCVq4KwnOeGd5a9m0ITlXhO86wqQjCJFFGca5eLXiCE2EMWjlqxzNMq1w0y4VrRq1ZrXLdy1W48LRjlYNMrJlkZgCokBMIT8nan5O1YwzzthwY8EbLTkNVVIQlGKevicXFlnWMYQhKjdvIX4U6PhTpwmFyF9UdEsUqXC4rFi2GOEkgkmMFg8lTFFBHFLLDhVVYCE3bujGUIIwnOMSMAAjAIRhGEYTXw8uPQAITYRiYNmLbDmxLWbBiyWtGeFstcYmLJa3aYc2NwzbtWuHEAKoQFCg/5QnP5QnQ8nEbTU1Gq1jWNRpUpXMZrNcZt1JvjHPXPhngrhPTfbwfGnxYT8LGX4WM3D4S9sldkcFIRiw3nlrjrW9Z4Z3vG8aWwYrZtx1r0xWyVthhW+G9c+Di2rEIR1OPhlCCMIxjMRgQiEQBGEYRjJAkEUYzjWd58OvcAhNhDJhlyZW+PItZNMzVa0ZMGS1zhcY1rLMwa4XDhs3zY8wAp+LoT8pQn5SbZ6+RyedwaVKxrWN43jFGSjJK0rSlAK4MOTDMCD/hdY/hdF8GcZ8Or3jON6vSo4RiOk61U1MJ4zO4548PGfBIOvY9WpJLi4kRKE1cSBKJlO9+H4eCE2EZcjFk0Z4Wa1m4bMlrRrjyLXGFrhW4cbHCxxM8WVo3xAClUShPyoHflQPzRSlCCUY3twd0yE/C4B+FwHpZ0J2wwvGc18NIW7LR5uWBDBChS04HC3ACE2EZWTTJmx4Wa1ozbuVrTFmZLcTNo5W48uLJjbYmrnNlZACmQbhPysJflYLua4wvfLLPLDGNowwQ2VzZJAg/4WnP4Wr/ANxyvwL6Y1jUVNNx4cb5iE5G6PZhKKMIxinBEVnt5KwCE2EZmrPM4ZY8q1s4w5FrRyzbrXDXLkWuHDbM4xMcrVwyxACQEKayCF+Ksb4qx8JhWKxZhsOYiO6ayiKKCSVCrqwuJphPwdofg7R4fCZ8xWhlhTDKsIxjGamfRCVIXDY7KxwkEKEI4UKEEtefhZYCE2EZmzVmwbuGS1o1auFrRlmxrcThqzWtGTXNiaN3GFq3xACm0ihPxZ6fiz1TlWhjxDbsz2Tw2qhSOK+7K4XDCF+CIr4Ii2Px2DwRi8ULLcxTRBMQQy0wXzY1NOg/G7eGgu5m5kkmIuDM74568+QCE2EZcmHNmZMm63I2cN1rTNlcLXDHM0Ws8bnMwaNGzJnlzACpkBOoT8YNX4wa+fiz235NeDDaNIWwaLYMEsU6TpCtr0jSdlZVnh1yn06QwyWlHVJiCE/BBN+CCfDwL6r5q4p2jCSMKp1vHDWM5wxwrWdZxgtTZt2WwJWnScJMMAg/M8L1ZirheS4mJJRMCJgmEiYlCrqZi78H075CE2EOMjJthcMsS1m1Z5VrRg1yLcTFphW5sjVu0ZNMTLC1ZgCmgdhPxtafja1K0crTmrwL7o4kkMc51lpvXShPweQfg8hNOhG+DPTTLXbPCcIRtXRPDa4IWrKZlBEQIo40MMMKNDBLgc2aAhNhGPE4cuWDfCtxMHONa0YZma1w3ZY1uZw1atWTLJlbYmoApiG4P+OUz+OU137A6szxjjSnDfjb6AhPwRxfgjjcHgA418krYpRrDDLXLPtIWDVRZeGVLLDCI4oYI0dMuFwceaITYQ2ZuHORw1brWGRpiWtG+FytcMMjRa4ysWeXG0w4cTVgAKiwExhPx2Nfjr55Nr8S8cEbY8U5RtDBCkWGOevBNeW+GeGM0aSnkw6s+KQIT8EL34Ia8WfNjwVtWkZTlhxZcGGUYwhCEDdO0sFJSjIvLPo11Ag/G8x7+YQRVxMTEriSJiUTFgSze+vk54ACE2EMWDFk0aZWq1jjaYVrRjhaLcTJrkWtnDJwwYtm2NljbACk8MhPxzFfjl11ZKcKVM06yAhPwVHfgqLpTTiy47Xy0AhpiigquFgYeRo4uDoiE2EZnGHNjYNWi3E1ZM1rTGwZrcTJuzW5GuZjhysMbhpkZgCQAKuAFOhfiw++LD+y1gsGmnYrF4TC5S0inmngwuSvhIY4Y708caWRFBCRzRwYLC4QxWLzFsyZNHBHBHBHPhsClAhPwg9fhB706GXI37mvVp0b8CSlJWy8zPasJ0raOBKEI1jhvON0wFrwnLDauC9poThrxRvACDcsKiZXubmJRMTAJiYmATExKJiYmLhMERE1KUzFp5/AOXlCE2EOGONpmzNWy1vjYuFrRxhyrcOZsyWs8zhxlytcjfM4ZACuQBWoX43cvjdzEkpFGXX4iOaSKGCFLLLg8Zjaq55sbVDgsfjsPhkELFYvIWxxYPGY3BYMFdWJxGLowGRuhjRwxwwRqJaI8JLVfchfhCe+EJ8X3GNxhhcJg6oUCZNDBBTgsHhsPiMTkL4sLisXgsGwmFY7H462GG3FYuy0GCweCweKvrwVssUsEqKKCCSGivEYG/CYWEh3tOmc4RjNWE4RjCMIRIRhGUYRgjGEYowIwhGBGAgIRhECESE4RhOEU66+eeDiE2EY2OPM0zMsa1u5ysFrRs0YrXDlk5WtmTjCwxtGuZsyygCQEKkAFBhfirW+KtcDBYMwWDAMBgWEwuOx+WrmmiiogigjkpipgngjligjhhlWyYnDYfDYdjAIP+ElD+ElEDWwABvXPl31mc1uMpxNNTWJakpOsxI2CDjGZEIREQiUzMphMJq4lEwExMxIiVpXPPz8+UITYQ5yscmVxmaLcrNo4WtGmZotxZMzVa5xNMjBk4aYsWTMAKXhiD/if8/if97d8ZG4TNoxOjxPBAhfg+W+D5eGDDYfPYGyOaNDLDLHGwajEghMGZWqqcJkYRijhrrx9AITYQ5cM8bDG4YrcLXJmWtGWTItcs82NayYscWJnkaMcbZyAKuAFQhfirA+Kp/IgLZ1sVMUdUdUkU0UUeCweKxeQwN+QvhhglhjTwyw0pyWiOqHCYPBEkuGw+cvshmiloweEw+IhAhPwfIfg+JuA42fBDJSyCNb1wz26tcI3jg4toTmijCBQShOiWDToNerPm30hFmrorwMu6OMCDr4IT8FkF0TEqslEwEJQAmJRcARJEiCLmbveZ4+P5QCE2ENmTBg1cY2C1vkw5VrTNjcLcTdm5W5XGbDlxZsuFi5yACmAag/40qP40sdOvThcXFtzmudGuHPkAhfhCi+EI3CsNh81gZoZEUCAgpjjxuQyIhM3Mj15wCEQRhOE66eDEITYRia5MeLC1yrWTHC4WtGeJitxNmDdbmassuJljbs82ZyAKkwE3hPxthfjbhwYaY7ZcmOiVrSyQrxKlEaEWFhx6NKeGk5zTUrirsnLIhfhBu+EInET3Q0RUQzJJYYJ5cLiMPStUwywwIKJMJh8NgopKJqoooIY64sLBk8xiQIL7sd3u2dUKJYsVKiyypUVe9734+/GAITYQ5buc2bG3xrWLJhjWtMbRktc4mONbjy5WbPNkbsMWVsAKahuE/G5Z+N0Xc06DBh3QZpbKYrYoG2GfWIX4SXPhJdJ5sHgsXisvhK6L5r6K4Io5p5ppQITnZuHtQjCMEYQjCMUY1rxePDQAITYQ0x48mJvhxLWjVs2WtGbZitxZGGFa0YsGjdzmxY27bGAJAAqyAVKD/Rqfo1QHh+FzjOduLiuqmOEVwio5c+QHgceF+BvhFJuNonhFRF3vnnfG8lcOfJPIhPwcQfg4hAYMPKvTFixMEKWjOVcOOeeuOu3ZtA2r3xxnCUMVMUrUZK4pWlbFOic6zxuHwuG11IP4A4znO5uZm5RKJiYkReLiYmExMXVxMTCLq4TACJIkF57+zM+0ITYQ4assWJsywrXLBuxWtMmNotw5srdbjbMmzFtlaMmuXIAKYhWE+ry+rxi02y2vBKS1MGHkQkCF+Eiz4SG4sVTgpZI4p1sM+LyGRw8+DIa8goehiYWBgUHAQcBBoeLp4GBvgCE2EYmjdzicNHC3HmwsVrRjlarcWXI2WtGTdqwxuMuZiyaACn0khPwDrfgHF0z4sMs8d8dMcqwYIZqasGjRkxU0Y9G/FlyghPwbLfg2hwbJ8BmwZmSGaWDClhy314cePPjx54cWV5zAhZNQg0scZAhijQiFDBDBHAhjprxNLSAhNhDBi2cOWLjKtxuXDFa0aMcS1xmZ5FrTNhatWWTLmc4moApeFIX21Ht08xPNiq8VPhq7I4Ir6qZYgIT8Iz34Rp7Zs+zPbHgz4McsWPQhYIVnIb5ZUKGGOeOeXB4eHQAhNhDVllzOHLZyta48LVa0yucq1xmbsluFo4yZmDNvlY48YAprHIT8BTX4Cr9EcugMeqOSeSVoSjGGvNthQIX4UBvhProjtkxIzdmHlrnhokiwEWGlxk80QITRzo8+cIxlCsKxRRhNGuHHzYWAITYQybtWTJqxyLWjBszWtGTbMtw5m+NbkxsXGJgxyZsLfGAKmwE8hPwMZfgYV4olwdnXzZa4YRtK2LRiyYpYkJpznW8Y4cmUpFCykIYGLDu28SsQhPwlmfhK9zjW1bdlMmLNSklb461rlrhvdchK2rfuOROSUZ3vly4dLiwz44N8Da9nK4XmauExKYupmESRMJRMSiU1cSZzx4+Px5AhNhDBswxYW7RytcMXLha0ysGa1w1yuFubCyx48TJxlcMsQAp4IYX4LbPgtDxN6fF0YebAxTzR0SSXSVRVR0R1YnLY/AU1gIX4OWvg55ixGAxEuOYSK6CSeKeWuOWuLBwYODJwZVbWg/Wxzmbvjd1mpSWWtbOd+Dv0ACE2EZXDjE2YYci1tmxYVrRu1crcLBljWtWbdmzzNG7BjizAClkShfgk4+CWuK6XJYPBZiCiqCCK+ECE/CXx+EwuOzDalcFYwjn0Y42AhPAEuHhw1miinjy78OohNhDVm1xsGubKtaNG+Ra0xY3K1w5b5VrdwzYsWDbE5xtnIAqKAS+E/BfV+C82NcU8il5XhhhllptnnjrjneEVLWtTBLJgxYpas/CvWoCE/CY1+EwmWnJjtlphhVjhVOU6UtLJDJLJDFGky974cbk4M+GohOVO8axjFUQjBCcJkYRhGUYIiJGNcfJzw6AhNhGPKycNMOFwtbNMTJa0aMWq1yyytVrHFiYuGWZm5c4mgApbFIX4QkvhB/weEqiqgoQp5ZZ8fkMHaIP+EgL+EfveNccbxmpYzy7613CFwWYaGOBDDHGQwx35FjghNhGHJjb5cWbGtct8Lha0zYnK1zhctFubMyZscbJw5zMGIAplGYP+EPj+ESGeGMdtdOWtaxit4vXHwF8Ag/4Tcv4TTeuE3eWcc5mN67131Pg6hoq0gIC9gUCQJAwaBg4CFiZuPgr4ITYQ2cMcbliwxLcbZqzWtGrZqtxN2mVbibOHDjK1Y5sTNyAKmQE1hPwvufhfdOHDHWt71nJa2LJstqwaLYpUgjW8dNcOPHfDjZaZ82fdpzZsQIT8JBH4SCTFGlLYLYrYpynGdcd64cOHLXPhw57qznRiwQzS0R4Wfja8lN6Ep4AS8B1igjAhOEYRhFCMBCMpwJwThGKM4zw69rwEITYQ3Z4XLPDmxrXLBviWtMjPItxOGzha3cs2+Vm1btsbTCAKZxmF+Hbb4do8HlZr4cCvktsnkigmmqYiPCXghPwmVfhMthLMpbFXZjzTpdHG20234oCFymCaGOKBBCRwwwwwQw04HLsIITYQ5yuXLVs4YrWOZxlWtMWJmtcsWDVa3b4crfDkcZsbNkAKjgEzhPw2Zfhszz5uDTVz9V8GHAStKFpSpGCKM6YYVrWs6po0bOfzsMpAg/4Rxv4Rx6vc8OPbPCNYrDUyzmeu9748bztDFajhieU143aGgITB2kPAsZQjBEjGEUIxggQihEjBFCcIoxx83PDiACE2EM8uZmxbZGa1wzy5FrTI1ZrXLliyW4mTBm2wsmWLG1bgCoUBK4T8OQX4cg6cG9NeLXmvmaGCVJJWlaOC8Kxy4cN65WHJhnHGhPwpqfhTV5GlknirirgwynGd5xuywzzy3vGcJUhbFXdFaoCFszEWVvgkhIYYY0IQCCGCGGCEQoZcLl4YtoAhNhDNnmcY2zhotyN8jda0yN2S3DlbNFrJkwaMGmVs2w4cYAqRBPcCg/4wQv4wRYA7d7zW63jdbrNXqWNTq4mZkmJxUIJTF1dTExmMwmIhU1abmV0ieQ1vxPF9TwdMTqq1FcJrE4YiIiKRcROMxcyyXV0mbS3Lc8b4zvn38ry3geCamxExMQiJqUpuYqZq5ZjMIhTEouoVAi5XEwjCLmeLny8fxvP6eB5/Cc8b68d9d9Z2rcVNGFVwYhjSGpjhbCqYwrHheb5np9LtlV1MTFswLpqMY8Dw/CAAFXwkkmEJZid6AIP+IlD+ImXwgPQ9H2u/J0rFdMcuFQ24us8cIiibvPPNpqDFxc3UzjEl1txIQlMbm2Z8HzPN8jyfE8XwuusxlVxMoma3U3jOGL1mKuJhExMkpvFlJxmlpTC6TB6PDn34+L17898c7qanCGK1WumOmNaqImJzFViojla82zMxOJiYtGGNVXheH4Xftz4QFIKzVxMTcSTcamYIuUSXFShCYnGRVqmSIIiImJoupuWdbAAHkeT6W6qomUzHGLeP6nq+V5YAg9e9Pr8ZhETVwlMXEpVcLq6uCJIkQEwmakRIRIExMTAESRMTBMJiREiJCJARIAAAABEolExJCUSEwTBNJiYmEiYACalEokTV1dSiQi4AAmBMATCYTAAAAAAAJqSJEwTBMETMBMACYuJJ49fZh8JAITYRlwtnLXG2zLc2ViyWtGzTCtxOG+Na5ytcmPGxzOW+PMAKrQFPg/44BP44D+AVYIur1momZlNqmIqaJZbXi9Tq9TV0uK3i5xz5ZzjrPDv4jy/KhPxCWfiER4YadBwODyowwYMU8GCSkJSpGikE5XIzhWE41VhOKUaI0jW9cd88+TzObxNubPq4ejSAg6+Bnk+XFxMXAiUSmYkETC6uARFwmEgBMSmc3ExNcfLz6wAhNhGTG3yY8rFutZ5mjda0cOWa1w3zZFrnJhx4mrVtiYsWIAqwAU+E/GAh+MBOBkyk5b93J5HN5nF4gDdO0MWDFgwUpSUYQlK042RXhGE4RhCEbTpGOO+HHlx4b4Nd9YCD/iS2/iTJ8A8nyDw/C3rjw3rnyAb4TjG4yTe9ccXdTq6VNIsmakxFIRE48Go3QISnI4cEEIzTRESKMYAhEQiQiQRhGBFCMIwIwIhFCM8PdhPqACE2EMWOVy3w5Gq1hkwuFrTKyyLXLTEyWtMbdozxM8LVm5cgCowBMoT8XuH4vT9lcSEL2w4J5r5GKNpwhZRilaWIhHDHTPDW+eHDwcW9QIT8TV34msUoRmnLDmx5subDkvSNIwinDHSqdpqTSnGWfRwd2lKE0ci/TCiEkIxjNGMBBGEYRihGEUIo1rjx8NzAITYQ4wt82Fo5YrWrBk4WtMbTGtcs8rdaxasmrHG5ZYWLbCAKlwE8hPxgHfjAP5+DBHZx+MrTgKUpSikaKQsyQyWpKUoXpOUoUlSJhnPTXXh4+PTvg/4pHv4pH/E8HhfHt3eJ4vC4RMSmJi0XNbiJhFRml1nUxUpjjy8vlOCD5e5Pu3BErkiYmExMTEiYmJRKJiSJRJd78fz3iCE2EM2LBzlzNsi1tkbZlrTNkwrcWVgyW4W7BkxYNsuXE5wgCo0BPoT8X8n4v5TVrBo0tUI2pghgYIYJUlLBLBaNJSrJKhSsL3vXDeuO+mHD44CD/iwa/iwbIkHbu5RnGcZq4JRJcSTFokiauIlWWPB8jqCD9Tx8qgmEXcyExJEkwmJiYmJiYmJIkJvPj+rVACE2EM8rdxjat8K1thaNlrRoxyrXOFkzWsWLly4aMcznE3bgCpUBQYT8X634v14wMuQBwK4o5JZIYlsEoQtbBghghKE41XhGKM4zx48eXPjy8fmc1z5Ag/4u+P4u+fJ8g8vygGJiSalCIiJuLmLTU4nE0uIXGYXGeHFzgITgZ4SpBGNYzjOCMAiCIhEhEQiIRARhGccvXR7wITYQ0aZXLPE3YLcWZrkWtGLbGtc4cmZbmbt3DJiyZtmLlmAKnQE8hfi82+LzfH47A4DB4JicQYCSG6HARWRXKJKFFFElEiaOBHDAQQyx03y4XB14dkYMGIP+MZr+MZvv28PwuPB16GeW+XHGdbi6uBMxBFKLu4yqGs4vh4vKwITNyoduMKIRlEmgRjCcIkYRhGESEYRQihEIoxnh4PBcACE2EY2TZxhZuGy1y5xNlrRticLXLbM2Wt8OJozcY8bhwzcgCqoBRYX4ttPi2ZxeOx+IxOCYPHY/QYXBKosBBRFEkjkhqlqkhjjhnrphjghhogQpSWKGiKiIhirrgxeBwICD/jOC/jOb8bnyzil9OvheD078uPDjiaYuM1leIVSsrvciIiEJRNwuuPS6yITocusEoEkIoxhGYCERFGEUIkIkIghFCMIooxr30ewAITYQ5c5MrfC2ZrWWZnmWtMeTGtctm+Na1b5smNpkyZWbBmAKOASE+zw+zxaggv7Zq/tmtYeJQWUxQCE2EMGuVozyOWq3I1aZFrRjhzLXOJtkWsXGPFhZsHGFvlbgCpoBNIT8Ir34Rc9Th5MtMsJ0YLUwYqYrYIYpYK0rPDXLlx3z3x58dZ4ckc0uZLFmhPxMofiZROFW2i2ZgUvHDeOHTfLPhx1x0sadUqSwYNGbJitTNl2VjMCE4HIn15wjCsowThGE4IQgQijCsoowjGE4RhErXi7YdYAhNhDHFka5MjJgtx5mOZa0yMmK1xizYlrVuwzOcWZmycZmQApmGYX4auvhq7pw9da2CmOuStDJFdNRjJ8pOIT8SoH4lQd08UsVMksUJWhOt74dceHl5ICE4nGhxeHGBGEYowimw5eezCE2ENseNxmw5Wy1m4cOVrRy2ZLcOLC1Wt8TZswytcOLFjZgCo4BLoX4XUvhdPjY/HZ3DYGauKWGKKqiqyyqiaCKCGGWeeu/B131yzxS4xFYhPxJ8fiUpwZp8DXxJ5LUwQpCEYXjhw5ct9ePHPDJOGDBi2U2U5U4WITgc51YxnGcYxAjAjAgRgRQijONeDx4cAAhNhDfFizZWrZmtcZsbRa0YMsq1y2bN1uNowzN2bRo1ZZXIAp+KYT8Mxn4ZicOHPacYVklgtgpohkhgnSrHPHly5cuPDjwbaRmg/4oiv4odaYrHCNKvMb33658O/D3zZZxdVcX4Xg1dIXEZqGDawkACCGCGICEhgjgjhwOhij1QCE2EZcjdrmzY3C3C5Y5FrRoyYrXDRyxW5ceTM2xN2jXMyagCqMEggOD/gsQ/gsRHgeCG9eLiMzTergipqYiaiFUvp1eV5fkb1VarhGp6VHBWMKw1ExiM6nDWcTEXMJmLjjjLjMbndpncZu5zm5WiIiE1WaWmJJiIJq6zWbmc5u7znwfK8sDt3xGaRFRE4mE6zCLjMXKbTKZTDel1V63Eqt4fheL4nfs8fxnh+F4/jej03e9zvO88b3d3laczdXKqicTgUmcxdTdRWYupqqiOU4tOLpqOCopETiGFVEE1ORKUVMRERM444zFxFNV4nn+d4PgB5flHhiD/jjs/jjtGcB4ni+t11rhfCuTTGI4xmNz1u+PG+Pg+J4rlzxnF0xmFwi5nC4mrxurtKS9XCJRM1KJhSKuJVkAQK463VTFIQmcTMTKrmJmJnGYlKYmM4A8fxvLi9873mb3W0XLEVFYqlXjU6jWPE8nyHi+I8XxPB8Dx/G8HwHi+I58t6zhdM4iYhSpgi4tF3ExKInFhGYlFriJgmpicTAM1cxnCESxsXECJZJJipRKrhNZiYlCcXUlTCJmALo8IIPXqPXzUUiYm1omJTVouCYBMCJhMSJgiQRMTExJExMExMSiQRMSBNSAmESCYAAAAAARJEwCYJIkRMTEgAETExIBMBEkSESABEiamYACYAmpTATUgCYmCYiYkCakAETEkTEpgETEgAmAEls+P6avgoAhNhDVi4YssTJwtZMcuNa0cNGC3E5YtFrbC0YscbjM0cYmYAruAYUBhPwUcfgo5AN2/dv4XD6GmSEpQwRxUwLQhaMJUhakI2jGEbQtGVEaTlGCNYzqrdWOGOGdVUUIQjFKKckoQhCUYRRnGM4RigheN43vGccODLm5vI5Ig/49Cv49CwCY4cfC8PwuOJq8XjMccbiVxM3EohERJNrXM23ECsNXVIiIImLi4uImwm2LQhCBGamYuBU1fLw/C6xIg/e8VObucyITUxFxMTFxEzExKExMSESESImLqSYAJqQACauCJESQlExJEiS54+zzr4EAITYRky5crVq3YLW7LMyWtM2VotxOczFa3YNczNpkxM8uLKAK7wGPAYT8FKH4KUQGrXu39DTaNo5IywUlSEElo4GSWScISqnadpoRTrSKcU41RvK851veFSELJIynScIQtGEIQimmnGVZxTQw0iiumrOcY1jWOvgcE1c3Rz8Ag/47ev47ewEx37d6xx4XV4vEIhE63jes0qamLZi4mcJq8XSsrjabiERZEwioRMLmZWmIVnC4iYhExdLtJcQpNAY8PoyAg/U8vjGIQLuYRKrTMTBEwSEolCJiSQiUTEiJCauIkAAAAAAiUTEolEgTO/T8d5AhNhDJlhZZWzTGtzNmmFa0ZMGC3Fla5VrRjjYYWeXDhZ5MwArHAs0BhPwWTfgsncLh6NLJlxY8lYynOVYRlOEpyQjCKMroRAN29q1uBweNhpa2CksFKUhgWyQktCFIUpghCReMJxhKcKrzwzyxrWM05VrCcaxmihOiKsMKqcYQghGcE4VglOsMMZznGE4Qnp43H4XD1a2jSlOcJpxnGtJyJRmljxYd06CD/jm6/jm7dem9PR9Dx/G9XS83VsJhEwlVOE+J4/jAHh+E69GcYYvUxvGZXJhOMwzu5mVRikTGauFTUTi6uIzEzEpTdZiSoYmdXV1mJTfDjRdbiUXUVmpi9ZxMRIxl5nm+huuFVphJNxa7jw+3OYL4Pg7spV2dC5VzU3LLCLFmyrCUAJQACwAsAAAAASgAAlSgSpQABYsssEqWWVRZd+H8JsAhNhGNq5y5MOJutx5GzBa0zYsi3C5x4VrnCzYsXDBrlcMmwAqZAUGD/ipq/ip98Dw/C83liomoianGdSzWYmBS12uL1OJ1ZcXvVxGe18eHPPgAhPxpwfjThZs+ydpLWhJaeDDadpwglTGTkRSjVGaE5SrCE51Y44cHF5XL4Wu4g/Q8a/d3MRMInFwhK0xcTESAQuAmASm7nLj6PhAhNhDZxmzMMzVgtyMcbRa0YY3K1xmYOVrhoxZZGeZg3yuWAAqGATGD/h/6/h/7qxvXi6xdXURdXCFTSs4uM3c3Gaw4eH4TxYT8a6H410dWsatfGx4I4J2jgjaWCFLUYpygjGM1Yxx3vlhycW+whOtkdHSjCEYRAhOEYRhGBCKKE5RRlGM68vfDjCE2EYnDRkyZOcK1i1YtVrTGyyLcWbJlW5GTFm3c48bRiybgCpABPoP+Fij+FkHxnh+EzjcRON1EGauuK8b1vSCaCYTdXelyJ6Rx4IT8a4341ucqlWzbwpyhgradoUpKVlo0vBMrKMoxnCNbxnOdYwITtnyc/kckg+ntPV3M5ITBMJi4mJEExKLq6kESCYnfm+bXYCE2EOGLdjkxM8y1m0YsFrRjharXDVvhWsGLBzixs2jbM4yACsIBUYX4SsvhKzBNPPNh8NjcZkchjcZi8Vi5oo4YEkE0UkUUkMMUd+KxeKnggkgQEMcKWWOOWGmGeOWdOhRTQ1YrF4qE/GxV+NisHB4G3Zp0Z81aFr6JrSjKtIoxUmnDbwODgxznWM4zUrKE4JxwVtGmCkpSWi05M+rWhMnUV7qCEARIxEYRgjBGEYRgBCMIwjCMIghEhEjBGEYRV09GDwIAITYRkbM2LPIywrcbZy1WtHOVstcsmzJa1w48LNu1xtsuTMAKaSGE/DSl+GlPdvBq1gRnS8U5RlPEz4oAhfjZM+Nk2WQAGAwOUtogkQwyrcFlcthZAIWLSQ4+2GCFBDAQoUMJCRwy252CHWAhNhDDG0aYsLFgtzOGuFa0zNnC3Cyas1rfEywtMTLKwat8oAqpAUKE/EZt+I03ZweBWlr4sebPq18jHSEqRguvW9b3jjYU7TwQ3cPhNUMVMFMVL0rDPTTLXiuAhPxtifja/rjxbdm/dweBr1Z82OlZJJQlCkoUQkRhWM43w5s6lYxjFOMVL4suzPirEITrYpeAZpIoREUYRQiAgCCMIiKCKEJwjGaMZ36c4eBAITYRkw4mTlwxaLWDJhiWtGDRotcN2mVaxasmTLG4aNmTZkAKsQFOhPxZofizRNkb4o0hSdIkKyrOs8c74Z1jGUZQ3b9wcbHBScrte7fCOXJx8FaxmrG8I4ZTyXhQhPxtHfjaPOLwNODDSckoShRRRaMLREMM5Y75MoZLpTlFLHo06te7fuyoxVjNekcGPVGIhO1To1hGFUUIoiMIgEIgnAEAQjBCMooIxhOCcJwnCNe3WHcAITYQ0w5MzJvkxLcOFhlWtGTFitxY2bFbhYtXDZlka4mjDKAKah+E/Hc1+O63QGnRlycGWLDK+CsqyilDFBkghfjg4+OC+kKKcNh85fVFRBEgIZ574siwc4CEp2q8XDGaKEUYRCMIor5+bHcAITYQ1Zsc2LE1xrWLPE5WtMrFutcMmONa0ysWrZg0YNXLTMAKpAFAhPx7Dfj2fhWk5Y4XpWkbSwS0SwYJSQjOcIyVlVeeGM7237uHghWU5Tkha2HA1ayE/HGt+OMvDKFpQswQpfBWE4RqrOt8Mb1vGqM6IQto4vEx4qWopaCcay4fG46EQITB1q9OsEiEU4ohGCMEIynKKMIwihGCKERGU4JxjfDy58whNhDVsyZtnOVqtyOGjRa0xZMa3EyctVrVk4bNGLLHly5GQAphGYX4/0Pj/RMZXAigigojqhggpkwdWXyGRIP+Okb+OkcxtNZrMSuI49ufibmAhdBU0dKBBBCIUcMMseBxrPAhNhGTG4zMmmTKtb5mmFa0cN8i3E5xNlrVuwZZGrnNlY5G4AplGYbyAneQGuGkpuaEpK0FDTR8NBxBBRMRDxKD/jtS/jtJjny5jhxuudVdXHDn2iiFw2I0cE0yGGGCCVDChRy15tYAITYQ3xOG+PNmZrWbPJjWtGWRktxMMjBa3YM8uNq5zN2jPCAKogFChPyK9fkV73b9GlwOCN+7i4IpwijO05Qta0eFWlKQhJCKs8Mcda1rGsZY7T3cnkMuQIT8dEn46JdOjDgY8QjDNOkoWlCkE1WOevZnvGs6xrVOcpyjCcJKKSwRxTk4XDCDr2vL6qoi2ZmQmrq6uCYmBEwmJImJiRcTK3Pv4fiAITYQywtWLluyyrWGFpkWtGDBotcsceVa5YuW2Fu3xOGORmAKYBeE/I9t+R8fMz6I6Y5NOCsp0pfREIbxzZeOZ+TSkRP3U7KRcdFwCJgYuGnQhaqqYIkMJHDGjhjlrwt8uuAhNhDhu3xMMrNitY5GGRa0cucq1w0xOFrBljyYsjVlkZsGoAqZAU2E/JUR+SoeIG3YAN+7fK5GMJUpaUqUlaNIQhKUIQTnfDXDjnWNSDVx+Nr1OLxCQIP+OiD+OjHsBdADxPF9DnUITFkxKZyzneeM7tc1MYRqGojQ1tjJ4gCD8rJc2usxMxKRIBMJiSLqSAJRMEExJKWbnO/N8YAhNhDFm1xsXORytw4m7Ja0YZsi1xlxY1uVqxYtcTlxibNHIAqOATOF+TeD5N4cXisHgsPhsfNHHDIkimommmSRRRxQwRpY45ZZZUZHVicRj8dkboP+OlL+OlPjwmOXPyDUVMLllxveeeeLjJKE8DUeJ4fhZxyyhPAnPJ3jGcJwQnKMUJwhGEYAARRRje+3THwMITYQ1xtsjRy0yrcbnG2WtMrDKtxYWjVayaZWGNzhwscLBuAKiQEyhPyjqflHpXnWmXFjtWS0qWtixUpaEJxYYznOd6xvGsJ2ns5/Oz5gg/459P459TGfAzyaqppEzbc8c73xzvebm5qsVXLEY1V+Z5qE6luzGFIRTThMhORGBGEUJyjCIEYRjHLzY7ghNhGJywZNm+Vktb4Wbda0w5si1wwytlrDFhb5WDNi1cZcgAqRATeE/KdN+U6dSuHBp0cXicvImgpClJUlgWWhCkYzVXjWMZssJb66N8KghPx1HfjqPcHgb92PEZi0IWSjKaca3x1x3w4azThW18EZUtg2Z8HEw0CE7EOeEIzjGMSEQRgBCMIyjCMIwnCKMVa7+C5gITYRiaNXDRgwZrW7doxWtGOFitcOXLRa0xY2+Rk4aYcrVkAKgQKDAYX5PUPk9JnAMLhJ5r7rbJZIIVlpdexWLyltEMxBHFPFLAhII4o4YY4WDxWLxmNxWLxmNyGRx2PxWLw2Hw2HxmNxmNx2PwmFYTCiy1kLYoUEOFxWLMFg1190oIUsIZOyMIT8ebn488dQBSurXwuHyOTwuHu3tm02bWTLas4VlNJOkaIxFZTkjCE5RgQiSnKcpxhGE5TlKbBhGzaLRhG2XJlJTb92+UaiUoaA2TmAg/KxPHM3K5JRMwCYCJgTCYlCYmJiYkiQRIE1IIkBMARIAgTUpiYmUpvn5Ph18FAhNhGVmyws8LnMtZMG2Va0xMnK3EyZ5lrhpjytMOZy3a4moAqkAUCF+UGb5QZ44oYLbGFgwWLxWPqIZIYoJoIocBgclfAghIEcEMMMtNloYXCY+rBZXKY3GKaAhPyArfkBX4fC27NOhlwSlPMpCkISwwvPTq1xnGqsZzheElKaOLxGnQnIRhWjgcGD8bwOvG5lMXKZiQExExMEwmJAmBImJje9+Pz9gCE2EZsTRxjxMsS1y4xMlrRwxxrXLJq1WuczZs0YssjfC5YACncmhPynvflPjllyXtexxeJwaRjGaJRRRinRKcpghvH6B4/U5CfnpmYk5Ig4KSh4aChIKChEBAoFCwaJhJuoqaKjAITobHfqhGBGEwhECJFOdb49vCAhNhDdtkwuG7bGtzZsLJa0YNWC1y3y41rhpkZMcLZzkcs24ApaFIP+UZL+UX9jpPLeJid8OOL4c4CD/kC0/kCrnfDji6tGccdde3PYhc1ZkcChIYYUcMMEs+RxwCE2EM8WFzjaMWS1xkyNVrRjkyrXDdo4W4mrRw0zNW7BiwcgCn0ohflV6+VXsghtswuEx+Oy+AYTN4iOCGOFLJDJHRAmUQwwQwCF+P2r4/ay+7B4K+62yeaGCiKChNFJDFHFPCnSwYfPZ/KZUIPt60+/lQRNXMSTAiRMzN8857ghNhDVwwytmOHCtatcTVa0w4ca3CyaNlrXNmZtW7PE4zYcgApbEobymGeUveVUVHRR8hBw0BCxEnKT8QCE/IGh+QMm7ZtphwXlGNtfA10AhOds5uGNJo1TrfLt0xAhNhGRmxctnGXEtyt2LZa0ctMi1zmasFrPC1yNXGNk2wscgArjAW2F+SNr5I2wBDAIUMMSGKGCSXDYfJUwRQSIooYkMKWOGWWFg8Nh8Nh8JhcRicNh8ZjcdTLBFHBg8pgcHjMbisWwWDFVc09UsUMEkaCGCGvBYOachPx41fjxrAGzbyM9pyE46+Nx9WvFjyTjArKsU0U5EkEp2vSspynCMCMIwjSM7XpVCI27Nerj4lYTmpGUtXH42vUAg/W15e5TMpVaJExMSiSLiYJqYkhMTExM1nFxMAAACJITExMJRKYlfP3Z5CE2EMcrTLmxNcS3K5yZlrTJiYrXDVvkWt27lw4x5ceJkzbACloZg/5Lyv5LywXW7i3GOMZxGezIhPx8lfj5LBwODwqoSSrgx0jlhLKAhdBib4RGICBDBGnvyMeiITYQwb4cWFuybLcblmyWtMjDKtc5mWJaxx427ZozatcbjEAKXxmD/kS8/kS9BfGsrrOkanlnWwCF+QDD5AMQZjBzRTQyQp44MDVi8JhbgIXPYWchhhnEMEMKGGGW/Ix6ICE2ENW+PExc4mK1kzyslrTFiaLXLNq4W48bRg2yNmzLFkxACo8BMIT8i8X5F4yU7212QlG1aKVYsfAvCSFZ5+BwcmUhOBOUoxCG8gmXkEzJKTlJWok4KCh0rPT6QkUzMUMdCwUFAQEJCQEDMTM5BwMBAwEzWVspByKE427o44EE4IoghGEYIkBCMpiMY3x8XD1AITYQ4cssrNmzcLXGbG3WtMLNutcNGzla4YsHGZo4xY8jdoAKnwE8hPyPffke/cXicXicPEhGUbQlCl+JeViCKM4xVnHHixq1TnFOilo5r4MPGIX5BfvkF/RxSS4KGaGSSGGFWwNWBvpjthnjnmQRRVRWYbE4hjp7JJpEUs1cODoy+MxuEITuU4vBjGUQQmIRQIwjCcohCMAEYIoRirXXxZ9wITYQ4xMGGbMyyrW2JqxWtMrjEtxOMTJazb5GeVtmY5mrluAKmAE1hPySCfkkFyZc2fgX087PCSU4XVw1jlycnJek7RKRgSpSmCVJWw6t+CqE/IS9+Ql/hcPNn4Gm+bPXDOeOMIsE8k9nD1TwMFIZJYLRhWFY4bscNOjg2uCEt2Idu6MIRlFCMJiMoyIRRiIRQRgQmnHLn4M/AwAhNhDdwywuGDBytbsseFa0yMcK1zhzNVuFhjcNcjPI2bOMoApdEoX5LDvksHnw2HyV80tEMMU+AwuAtIbyEqeQjedlJWgl5KNhIKDiIuKlYiHAhOxl3pyjGMV1649+QCE2EMmjDE5YZHC1g2aYlrRjlzLcTHExWtszho0w4WuJrlaAClURhPyaBfk0DvvwacGNeK9stLiE/INd+Qa/RHJO0bRlWerbgyiGpJqCt4cIOAg4WRrUcCE2ENs2HHkx5ma1pjZYVrTK1cLXDLC3WtWTfDixsGTbC0YgCQEKaymE/CAV+EAvToAA0aeROWaGK1pRkpWs43a44cKD/jfa/jfb69AAInvW83lJpiFI1uIshN27oxWSjCMZoxRBGEYRBGE8PXjHsCE2ENsbhvhYMnC1uzxZVrRkxbLcWHFmWtmzXM4wtW7Ji3bgCmEWhPwftfg/badEI4seDTScJ0pPRp5EwIX4yFPjIVYTC4LB5impVHNOppiyeCwIhIdxt4qMJRRhOE53z5dNgCE2EM2LBi5xuWK3GyxtlrRuwarcLnDiWuHDZjhb5m+Fi5ZgCpgBOIT8KB34UDzp6s9qq2jGkIWhqxZtGLJTBNnnnw3y5zk4McKxmQSpDgSwZoT8YyH4xkTViviWYJ2lSkGOevHwcu3DlTpgtgps16sUI4IYMEsEkYZcXBz4QIPxPYnxfF3MpiZSmJiUTMiYjCiYmUhFxefN8l0AITYQyaOcWJsxZrWmFwxWtGLnMtcsWWJawa5HGTM2asmDDIAKZBuF+GPD4Y8cHggMFg8xTNRFNFDBTNhVN4CD/jdI/jdJ48AKtbi3HPG9c+CAhc9gGdpRwwwkMEEMEaGGOHC42HHAITYQwzZXGHGwyLWuHCwWtGmFutcZcLJa5yYsLnKya42OHMAKUhKD/hni/hnh58LqyUxw49Gwg/4ygv4yW+eoxMMxO2+XXwyF1EDUxkAhlhlweDoAITYRmaZW+Jq5ZrcLBllWtMjZktw5WDBbmZMWjZthYsWDBoAKkwE4hPw2GfhsN5+TgcPhA4E8FKUlSca3vhbdWvNnyZbYZ3jhnVWKUJYK7MeohPxkofjJR1a1rgpjRjOE4UjKEjJl0ad2/iXjgpKSkYXTwwz4uHAAhOFxJdOdZTRjGERFCKMAhOUYwhEIynAhNOePXvc4ITYQ1Y4mmVyyaLWbFvmWtMOXItwtsrVa5ZsczDHlcMsrRwAKUA6E/DWR+Gp/LkyUtMzzljCD/jQI/jP18Pdc8WxdayCGmJ6ArYdAwMHGycuuACE2EZmbNniZZWi3DjYYlrRw1bLcTdw5Ws2mVg0ctsWXCwxgCmMchPxG0fiNpAsvxIwwQzMUZQm2zz8MhPxwBfjgDDbs3y1cfRel05xhBgy6IZCE4XKdHPOEIoRhGEUYRinPfzYSITYQzZZmrTC2bLc2JnjWtGzRytwuGbJbiZOcmPLhY5mLjIAKYRWE/Edt+I7fbs35JTnG+DHScqV1XsCG8Y9HjHpnp+ih4aIgYiFjIeChYWGnZCTlQIWLUGpjgQBDDHLTk6YAITYQ3ZM2rjK4arczjM0WtGzVwtcucjNawZ5mzFmxx4ceJkAKowFAhPxNvfia/4+jS3xllYZVyMksGKWHiYYzlhpWU41M8bwrSENWvVSuTLurDBglgYM+bLWE/GP9+Mf2M5NUcVsksU5TZ64a8HVvnlXnOc4EFEMCTVweBv3a9WfElGMq4tuycoPxPUj0fHuIRKExchEwmJi4iSJBMBMImEzeevrzwCE2EOHDdi3YMsq1vkyYlrRnlxrXGHC3Wt2mJricMmrfC5bACn4fhvFmJ4sxZGYgoCEgIOGiZCRmI2Uh4qDhIGAhYeGmZStuqWAAhfjfo+N+nI1VwoI6J8JgcNgbLaJZiSG7D4ie2SeFzVuFhnQRQSQRQQSwxxo4JYZa45YsDg9cITYRkcsWmNw5crWrjEwWtMWXItcMW2NbmZuG+XHmctseFmAKYxeF+K174rX8Vi8RicZjbrZr5LU8Ecd1MlyF+Mj74yP4YDAYHMW3RzQxI2BsvnwIhclZmUURDDGjRoY5cTh48sAhNhDlg3bZGOXCtcuM2Na0YNma1y3ctVrlo1xtHLHK1x5nIAqQATOE/Fsx+LZuDXHDLPgvinkYJQpHNn4VY4FpynG89erWxyxwjNCWWefKhPxkmfjJh1a5Yq5K4o2lCEYRjr4nFzZcLDOM4wo2bdjpVwYoYI1yZa3ihZNFHl4yCGMhQkKAAhECGBBCEMMuFzMEO0AhNhGJjkw4mjVmtyNWuRa0yMma3FmZNVrNtlasGOZhjc4cIAkACqIBPIT7lD7jWmHDbDLLGtObS98JGdo2lbBTJiwWtbBKlIWrTGzzz4cePLfDjhhyXliAhPxuXfjdVwVx4r6L8bi8S+q2K2LJktSELp48OGeOefHly5cuHLe9L0hS1MVs1tVuIxUAg+HwBPt3NXMpmpgmLSE1KJQiakhImJkmfB9dQCE2EMHLDC3xY2i3E4YuFrTIyYrcLbHiW5WjFg2xYsWTM5bgClwThPwF5fgMjyzpPBO04JSjwI7AhPxu8fjdDy2leVaYbVhHPkz7QIamkIOzgYKBgoFAQKHh5uPha4AhNhGXK0zN2eRytctmLZa0ZtsS1y1YNVuVlmb4nGVwxYtcwAp5LIP+AnD+AqHhmMRwnSqrFVWqwiZm9zzze5zE4eF4fheD0IP+NOT+NN/hOKaxiCJb3O873vnnfGymMY1WOF100ISXgCDwKjBFCKMAEIxgCERGMcfNrQAhNhDVgxb4mbVsta5GONa0Z5MS3FhYt1rjKwbOczdxjYN8oAp+J4X4CrvgKvxeGivhstsrohmkqkmmQTTwVwSyzxUwy00ZXKaGwIT8c0n45pclNfM26MeCtIxXrWtcsNMb0vSVLQ1bdmPFUISnQ6cKWhGM5xjEjBGAAmnO+fmwsCE2EY2ePHlwt8y3IyZM1rTNhYrcWRs4Ws8uFhly4WmVvlwgCpoD6AGE/AIl+ASeGWVVJwvHPPLWq9J2jCNb4b3qhjtCE4YYyspozasmLFkxUli0YM2jVo4Vs0sGTBK1KWxTgnSd60hGE0LRgZISwWtS0rQqnedZ0WlilJGc8d8c8eHPXDn11158+m+O6cast748enBrx4ct9OPHjw3rlrjrlrhw455b5a5WGqUFmCCN4451nLDCUoTtFadJThWVZxjKstGHZTRmg/wW34LftF4rNLieWe16uJ1M1OK3AiKnFYmMSy4zmd1nU1c8b48b4xlEwq51MNMaqsanVxlPFmczd7nimM1i2d73vqtPDGK1WKjCqVGaueMbkisR083heXG4iZhMSmIlSp1molVwmpxGmIrOLiYJm8zsnGKxwxqMcPB7ZzaD9jyIv4RIiETFyTExMTEoSTV1cTCaCYWiUzAgiYJiJiSLq4IuCYTESAIlEkSCYmJiYBNSmABExCYmLq4mJiYmaupImYShMRMTExIEwJgARNSEt+f58z5AITYQ1zZcmZs2crWLNxjWtMzFqtw5W7Va5a5cmNpjZYmThgAKaSaD/kbM/kbNc+QHg9sxnG8ZYTiWJgDwNoT8PJH4eSXJ5AHMrK0rE4xrPDG+nVrA48CFx0IjjnjhjQiGKNBCBChjjrzaDYAhNhDVphbZGDFqtctMTJa0xuMy3Ezct1rJzmcYm7FuyZNWwAqmAUaE/JE9+SJ/JlYMI4vE34pwTtO0bQkpJRGAihWU4xnWcM+bh8Ln7ryihCSTAHIAhPw9Efh6J06G3YIw4VVqUnRGMYxrOad41rG87qwjKNKauDwKV5F6SlCacV5cPhcNQITF0HPvKMolYThOU4IxgIwAhGEYRhEhEBCMEYRRjGt+LndwITYRlbM2bHCwZLcTZu3WtMjlqtxMGzlbhxuWbFi1aY27PKAKayKG8lpHktJnZyVlACio6ChrJeGgYCBgULAStRUzU2CD/h98/h998Lw8ZADeueIJiLwJgIS3S4uWZCMIJQhMnGMUUU5318OHKCE2EMcLFrkYYsS1nibM1rTE5yLXDXM4WuGmZk1bsWLZnicACmEWhvJch5LkZOSUVHWSsZDwkTBQMLBTNVLyc8CD/iCA/iCB4cR3jlxxKFRcRkCE4XC5MYoVjGcZwinXbx44gCE2EMsuJzkYsXK1tjZMFrRphcLXDlg3WscOPE3xtMeRnmYgCqsBQoT8nc35O5YynSrDg27Oboy0jSdoQhBBCEoUhSyUoEoiN41njrPBx8k9nL5XF4EuDwCE/D8V+H6HZr1adDg8CcqUraOCtKTxRkpGE4zneeHHO7HGcZxRhCFqS1cHgTlgw5pa82eE1aOzSmCUIRjGcYThFEijAIyihGAIwiIRCMIxjG8cOvD1ACE2EY8eVo5YYW63GyZ4VrRm3aLXLhqwWtsrXIwzYnGbNmwgCmQag/5P7P5P7XgeCzw78OuuOJhU6msZzgCF+H0j4fSUUbEQy2Q0RQSyFMsOLzWbwWDAhOVm5aCF0YxRijCadcfRSCE2EY3OZi3c5HC1rmYt1rRszZLXDFhkW42ThywZ5mjbCyZgCpYBQoT8oxn5RedYDXqadHDyRrKVJ2hRCU5MPE4vGwyjClZXlhjPDPCrFEpHVw90s+aE/D+x+H9kAtdxOLzs9J0rCMyUYxNezbescMJxjCdIiElkrMCuam3NnIPwlyRcLTciYCQImpImYkiUTCSLiZjc8/N40CE2EYmDRs1cOWy3GycYlrTE4YrcWXDhWs2TZy3b427DGwwgCpMBNIT8pv35Tfxr1bc2XBOEYQpG0LY+ReUaIxrDDOOGNaznKMdnF4mfNp1RhPxArfiBXGfNmhClFEYTnOO/hcOuGeWWWFZVtGkLStaFo6tfK5fEw6yE52FG841TRjCMEYAhFGCMIwjCMIkYRjOePi4XeCE2EOXLNiycZMy1k4xtVrRi0yLXDDI0W5MzllkbN2LBpjxgCqIBQYT8q4H5VwWvUDPmZcnBwTuhW08UMEpT5GGEJKTlOVVZ1nWtaxuvKeCvA5PIZciE/EBB+ICFlyA1a27fwsMcUJQlWMr1jr4WucZ1jWOOmOF0YSjKlqShknivPRLbu3iD9zd8dzuZkRMJhMJiYmJhNAi4lMTEphMXEzefB895ACE2EOMTdg0ZOcK1jjy41rTFlxrXDZmzWtnDdjhbtWeFy0cgCq8BRYX5YTPlhNvuMLhGFwmBwGFwmNxmPx2RyGNuRwQxR0Q0TJokkMEKODC5LDo4Y4ZY4YJYEUNWLmqwdEcYhPxBSfiCl16jfuTkSnky5s/A4PIwsEaIVjC8ZxnNG8JxlxbTvO8p0w4J4pLasNOBnzUig/G2FyuJlFzEolCYAJiUTARMTExMSFzOc8/VjxAhNhDdy1ytm2FutcssTNa0bs3C3CzyuFrfFjw42OJu2yZWQAp+K4X5WbPlZtweCw+GweCYfDAMdj8Fg8hbNBBJFDRDFCpjhyOGw+Dpg/4jsP4jsdb5c+XNEgOfK6rNTUBFyvpzq/G4gISmq8YkYThCaMIkSJGEUYRhFGNdPThHuCE2EM8jTDix4XK1rkzNFrRq4YLcLVsxW5MLZjmzNcbRplYACtACrQGF+UAz5QDRbYK6llt1+Gw+EwuCwa68MBgQK6rbLYooYo5IYpZIYJZI4o4gwWDwmFyV8CGSGCGCAgQyRo4pUOFyWTyWTxmNyGRxWLw2Hw2HxGJxGJx2PyGRxWLxmNw2HyF+ByGRyGRxWLwmFw2HwGBYLBiSWGCGCGSCJBFHXgsHZaBBDgMDGIX4i4PiLhGHwwwOAYnEYXCYHAU0Cy0MFgwMJhcJhcZTDBDBBLfkMjjsfkMjiMTiMSFFNNFM0ciJBKiniRwxyQwIIIIaKZp6qyCGSWSWSWCGGCOIhgmnEMEsk80MAAYPBYHAYfDZG5HAhgwWLxWFwgGDwWGw+QCC+RLu3SowsLbCMqLZSpubLLYFiVLAWUBKAASgAAAEoAEqWUiyyygKu3v2/gXngCE2EMMTFzlbZHK3KwxtVrTMyzLcTFpjW4WTZwxctszVkzwgCnAkhPyk8flJ5xY2HAG/cM+bfKGGGMrGtL5tNsUwhPxK9fiV716m/cGvUNWvjXlCloyhCdMeLTGGUITBuvOEU6xjGKIhERhFGMZ4eTjdgCE2ENMLjC3x5sK1liyZlrRqycrXGVhkWs2jZy3cuMmLLjygCl4Yg/5MFP5MFQTmbuZmris+B18LqIT8UW34ot9+4cCdpYEpyrOGfBj28ACE7lNvDjFFFGEYIxnXHxb7ACE2EYsLnNjxYma1qyaNFrRmwyrXLXDmW4crZuwysMzhi1YgCogBLIT8mNX5Ma8dsuDLgvTJt2Zchuw0olCNYcHibaxvLDivS05TtcCF+KYz4pjclLDRTNXJjclk8FgzJ4CWGOKCaKKayZNBFGpSYvJZPFYshO1DpkIJxTRRhGEYRBCMCMEZsd9+d3ghNhGTC0w5mOXGtassmRa0yZMK1w0cY1rbE2xtW7dphZ42IAqiAT+E/Jr1+TWXTPBhDbqw2rSMISi2beRjhBChCUZRnOt55TLXDOqcoWpDVjyMQIX4rDvisfrxWZzGJxBNRBJBFDDDHDg8JhVctdM88c8KOKCSaqSbFGQmiqgkJ5WBqwMuFxiExYooRgrOc4zhFCKEUIwRhGEQSnAIhGAK1x82ruAhNhDTEzyZWzVqtbZsOFa0btci3DlZOVuVk5csG+XDlzZGQArQAVWF+Tsr5Oy8hTh8th6p6J5qZqZq5p4I06eObF0QwxxQoYkCRRFFHVXjMbmMzlMPdgbq5IZZqa8Nh8Nh8NTbiqYoooEUcV80FICE/FZB+KyHPmFsOLHK9MM7ww0rKdoy1bclsEsFKUUQjVVee/hcPBhy4dW/JWcr4r7t+6cs0tfO00JxheGmEaiDfAXi8ZuyLBMpi4lCYExIiQLXdzN4VWKiIUEWmZSmc+H5efMAITYQ4ctsWXGwxLWLVs3WtGuHGtw4crlazyOcLnI1cN2+PKAKVhKE/KWJ+Ute9bYcWmWWNcrThYSD/isw/isnuOk9K5OVY6RmrIaklICthSDgYGAgUrWlwCE2EMcuZzjzYsa1yxbY1rRtlyLcLdxmWtc2HNhx4cmRzmb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4THAOAgAQdBI4DwAQBEJXJyx8zDZ9GgU39n3xhmrcDCEgQRP//A0U1BQM4C2QZIDIJAJCbAwE3wB5FMwkAkIICAdvFHkU4CAD+AwB7hdI0Ek7ApD/TAKQ/CqwBS4T8O+X4d8zbsAvbPSs5xmglSFoShKEL8i9KSlRaZedcN8dZ4Z3rWc4xlLE4XL6W3VaAhPwsrfhZXMuQDZt42GlIWjaKcWGMaqy18TbFWsZzimTjO8rzrBCFLUwQlSmDROjEhONxuXhirFOKESESMIwiEIoREIiEYRhGUYRhGCKEwihNfH1ZvAghNhDhzmZ5GLlutysMjNa0aYW61zixZlrVo1asMzhoxa4mAApxHoT8Pcn4e18rDgjC9cWnJlwXpWiBSuTTigCF+Hqz4ek8SwmFx2PymBwEtyiOiOKOGWGLA3YeoIXKYSPUwSJISCGGGFDBHBHDHLXi7Y9YITYQ3zM2zLDmyrWWLM2WtG7lutw5mTJbibZWzFiwcucrHMAKlgE/hPw5+fhz9x4gYseyuBYjNWs6xwsMcKNUaQlLZp0MGHhVhKVJQlKM5b4Y5oT8TFX4mK9eoGvVnovgUlamCNJWnRCNLwnOq8de7e1a8la0nGMryjXdhwUwAIP2PDiLudriZhIE1MTEgmJAIIkJM9fb4vUAITYQ1yM8bhpmbrWbhm5WtGjJktcuMzla0xOGGPHmZscTRmAKtQFQhPw8Mfh4Z06Dh8IM2fjVpRKEYzres8M53rGDVx+MJy42HAlSUZwnOs8M7xvPOz1x56wik0VshPxaZfi0z06DDgDLkvado4EISQShSEU4127t41a6RtClJWlCNLqzrC8MNseDHSsKRxZ91aYQhO5g6dZTjOMYxhGACMEYEYIohGEYEAhFBGBCMAhEijGePuzlyiE2ENseZm2w5Gi3C1a41rRjixrXDlvkWs82JnlaZWbdkwxgCqMBO4X4UDvhQPlrwGJxGLxWNxmHw2JohjhnihimkuoukooQQxxUzUyUxSy1y3x4OmmmWOWGa+OIhPwezfg9n4NtGvVjxGjTxsNKRxTtGSEKmG98uWeuGdeE5RlGxa0KZL8DGgCD9THi5lcxaZmYmrgiSLqSpgIuJq4ExcZ36Pmx4QAhNhDHLjzN22FutYtMrha0aYca3EwbY1rjDiYNcTBo5YY8oAqZAT6E/Ab9+A39w+FyaVjjpXBO0qUspkYqWpghSCF4ZWeGeGVlhhjNFRs4vEUrwJzAg/4EEP4EEXPlOL1OlROp4TiUXnOc3m8zlmcudbxeI4YjlfCA8TxfEraD+BvLZvc2kTEzV1dXV1MTBExMCExcTKSZLvn5PXQhNhGTMxxOGrJytcuMLla0aZMy1zixtVuNg4YY8rFu1YNWIAqcAT2F+BzT4HT5MFi8Vi8Vk8ll8FLJLFHBDNFFJFRFNFJJBIRrYL16mC2KWBFgsfjhBDjKQIP+BCz+BC3OLqJxnoqsXwKuIi2bzx49dzxb5c8TE8JaxGNceA8jyfAcQIPl63o5Sm0kxNXEwSIVIgmExMZiSVzN3vee/lAhNhDnJjYY3DjMta5Mbda0bt2S1y2yuVuRw2ZNcjDJhxN2wAqkAT2F+Crz4KvcPhjF4rFyTwSwRyRQUQTRRRT5CmKRFFLFPFXBHDTBHLHLHVicRj8dicQxOITT2IT8CT34En8eIvbFfBCUlpyjKsYt/G0xwywrxrGsMKVYylCXA5PI06L2Vo1a9QCD865bnbKVXV1YmJhEoImESmYmLq4RMl3nv4+/UCE2EYmbnDhcYWi1pjxNlrRtmzLXOPJlW5cmJyxyYWDVnjYACpIBOIT8G6H4N0Up7dnPyVVghKVp4mCGJkpChe2u2eWFhnOcYoZtuwNm0IT8CWn4EtW3Ze08CVpSKRQIxnFlYZ4YZYXhOVSUJSlq27Gza2bQhLdiXRwzlOMUJwnKMIxhGEYEBACMYTlOE5Tirffrj4GAITYRmYYmLLGxyrWeLExWtGrnGtctsTZazYN2rRhmYOG7jCAKWxiD/hKm/hKn48AlmM1uavXHwuscAIT8CKH4EUduwOJelmSMJp3wY8dAhNUic4xmRRhOEb128GfGITYQ5btGLLCybLcrZk4WtMTNstcYWLdbmyZnGFo3Y4mmHEAKcyyE/CAB+EAFp0ADVr3b+RhWUopCE4TjNVecuHs2gIP+B+j+B+l37ADW4ms4zGYu4Imqg1vp1xkAg/gDx13u5uEEwSiSJRcJiYld9ePg9fAAITYRkbOMzNixcrWOHJjWtG7Bwtwsm+Jbjc5szhtjYM8TFyAKqwFShPxBEfiCJIw37ubkrGsKwqivCacJxgTQnOsoFo0lGMqxghaUqUhCFUYxhBCkpRQ1c3mZcnBAg/4Qpv4Qpzx/G58uMTU1a8TF1upi9pmUjGYs41xqVYmKmspi4nE3SmFcIjXPl5Hk9oPzPQn2+MXYABEhEzExKamJESESRKJiQCJJM59Hya8YITYQ5ws8eFhhzLcrDDhWtG7Jqtw5WTVa5aMsrnCzcMWLVgAK0AFvhPwSyfgllAAF7TpGsbRhCUZL5s/A4PGvHJOil8GGSZWUSEyc46+Jxdm3gcHRp2bWjS1azZtNGk0aTNntfFjzZ8mUpUCE/A1B+BqEAAaNOyenmaaThCcKy28bj8Lh6seGGFeCtkJRpGlZIRQTkjCEaVte12TKtchErQvY16terg8Dg8DToNuwgvg+Td3zt0IyEK1NbgZUlSqsoSiUJQAAlEpCWUtt77+X4fj+YCE2EY2TXNiy5Wa1phxOVrRtmyLXGTDlWuXLjFmauGuJgxagCpICoAGE/BjV+DGs4PAz5tuKEEIQhG182fkZbRlGysowQnIlRadIQhGRKiUqyirOFZQvgQgqrWs6xgggjOcYxQQSQjGME4VtGdJoxVpWUUIwirDXwuHu36te7fwuHwuHxMMEk5cHicUcUIP+CC7+CC8xnxPF8rN4zUy8HzPN8bx/G4oqEVnDeLiY3jcXjepREzVzSYi9Zldzd3FwKlFxcTV1EIExKpQqUxWSRdSmUSnU1et4zVxMTS6zi6vGR4aD8rjMXc3MxIBMAESQJwImGQCJi4mJiYi4ExJEiJIlFwAAAAIkESi4BEgIkmLnn78vgQAhNhDLMyyZWbPEtzZGjda0YN2a1wwzZFrdsywt8eHI2aN8QApdGYT8A+n4B1bMEZRijgnorkngjO+eWXeAg/4HkP4HgbmrqZq668u/Dni2r1rug1RKURFQGZnN55+XoCE2EMsbFw0xY2y3G4ctVrTFmyrXDnJiWtHLDJla5GzfJlc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YMHAOAgAQdA/wCfAEQlcnLHzMNn0aBTf2ffGGatwMISBBE//8DRTUFAzgLZBkgMgkAkJsDATfAHkUzCQCQggIB28UeRTgIAP4DAHuF0jQSTsCkP9MApD8eBAmCglAKogFAhPwIHfgQPY8StHD4XH43N0VhKUIWYKShDBO0YTtOCMZYYZZ4Y1w1lOk9nF4mnRlyVpWE/AoB+BQFt2Nuxp0RhglCjBOyMUY1jWt2OGGVYxRjCM6QLQhS17YMPA4PKnlAg+URc2tESi6tMLgIQRMSmJiUxMXUwmJSnO/D8XgAITYQwbM27Jo1bLWDlmyWtMOZgtwssWVbhYOGzFw0atMzHEAKkAEyhPwO3fgdv48cWXBWi0aShSVJWlKEEU44ZYY44YSM2ri8TTkln2YQhPwJsfgTZxY8V8F82XROEpQnSq8ccceGOWFYzjaa0IYoZMuRq17rYYThbuHngQjC8KwmgjAQjAQjGEYTlERRnXk4a+BAITYRiaNXDFy3ZrczJjlWtGjJgtc5szla3btmzXJicsXOFsAKigE0hPwT5fgnzOTyOLkjVOEZQtCmKmPlZZEIIynLDDPHHLTGN6TpPFXZjIT8Cn34FPzBhyVosolGlYxnt43BrHLDDOM4rwKQwMkLME8VN/WAhHgA8BzQggCMAQQIIoiMIowmRhhrx78gITYRkw5WjFm3yrcjZw1WtMbLEtcYsbhawaYcLJi5bM3GHEAKiwE0hPwYYfgwxGPFycUa2rglglDEwJSnaMpyqnOt51rO8YzhG1d23YCD/gVO/gVPHieL40zURGJ1ELzvPh33z1c5uLisVWK1ir6b1raE5Wx2cJAEJwjCMEEIQRE4RhGMJymjKcZ4ce+PGCE2EMsjhlkYsnK1ixZtlrRw3brcLRw4W5WWbLhzN2bdplcgCowBP4P+Dz7+Dz8DlzYya2OnV4nivA8EPC8NrdRmriazUxMxMAxkhfgTc+BN0DC4Rh8MYHADB4Jg8EpoDCYVisXjJ4ZEUtU8UBHDHDhcVizFYsCD1iEykTBMWkJEiJgQms1MWi6kSnfm+XEAITYRkZOW7bGwyrWmZyxWtGzhqtwtnGJayytGDFzlYuMOTGAK3wF5hPxBmfiDh1HF4mvVw+Fz9GGWHBlpe15TpeEYxnFWKaMZ1xVtC08VKyqQmIRjCckUEIiMSCCkqMEMEaJJwwadGXAkFaMeI4vMvOSE/BlZ+DJ3OYsdKwjaFaTthxZ8mOmGE14TgRpOk6RpCMJyTXhGKMJyjGE4TlCMERGEUaXpOMpwiJVhCKEdnL5XDsjUgls37jNLXwrggvo+Hc5JabVgs1SygAAJZRKSgAAlAm5ubmyUJbBKWt+H6fvfUCE2ENHDTM1wsXK1kxy4lrRplxLcWNpmWt8jNhja4cLDK3wgCnAkhfg4C+DgMw+GAY7H5jC4CCZFBJDFBLBCwdl+TxSD/gec/gedPB8ABdZis8swrcZm4jeOCoVio45YYYYUUMCCGFDDChghIIUtubQ64CE2ENm+Rw2bOMa3HhaOFrRjmyLcLlgyWtm7Fu1YY8LBw0xgCskBdIP+AmL+AlXrjIBF8NxUauoVMTE6ajGFQIYOERWYzGc3F3Lbjc3nv5nm+J4rwvDB4HgolvUxhiKiEs53w4hE+GCE/A4d+ByngadADhYYWYIwinOcaoxqqqrBGkJSpCAnKsZQrCKaJGAARgDXqa9Th8Lh8Li4I1jjhCNJW2b9wbt/CIL5PNkk2HVRaUCICqsWAE3KLBYlCAmxYQsUspKLN3v0/gV8ACE2EN2LjIwbOWK3Cyc5FrTI4ZrcWHEzWtmjNiyaOGGPNjYgCuUBigGD/gj8/gj9AeD4HOhelYVRURMVTkaqoiKpEXVpiZXGYzJCMxNzdyYzjDCqiJ1EVdZxcc2ZtmaSTmUzERFTOONSvCo60IP+CYb+CYcB27+l11PS63jcRcIavEzVzmtzG4u44xlNruM4zEXi4m7q5yZrcXi5iphUzV4zidMVPBRVouYJqYiUxMTEwL4T14CD97n4d3dgomC0XAiRNXEwCCamJiZhKJIkImEwJq4mJiREokJq4iSJAmImCQmEST4ftxAhNhGFsycMWuFmtyN2rha0ZM3K1y2as1rJo0YZMrPLmZOcYA=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CARwDgIAEHQSOCJAGARCVycsfMw2fRoFN/Z98YZq3AhIISBBE//8DRTUISBBEgIACRTUFAzgLZBkgMgkAkJsDATfAHkUzCQCQggIB28UeRTgIAP4DAHuF0jQSTsCkP9MApD8eFXaCgAAAAAAA+D4QlAAJQAAAAAAAAAqjAUOE+c4+c5xYw4/G7OitYxpCVJYpUlKUM0LWpSEpynGcMN8OHLh01wznadrSpq27JT4U6IT8CB34ED9+4MODROVpKQQinCM4znjjjneqqMbyjBKFpWjSFEoIX1a+JxdFZoPxuWZ3K5ZtBMSjMTVokiYiVXE1cESEomYtO98/H48gITYRmw5MjbFjbrcTJrjWtMLVmtctHDlayYOHDNjhaZceJmAKjAExhPq/Pq968vFplhpe0sFMGC1rUklWEVV4abZ2deUZ4q7svEzy4gCE/Afl+BA3gQyYc0JUQpFhplY544aZVYbYaTlPBCUrSlaOTbyNOflAg/hb4BhucySmLImpRME1cJiUxMrne+/m15ghNhDLK5ZYcOXCtxtnDNa0yZWi3C1aNVrhowaOMrjI0cNWAAqvAT6F9th7ZvCmbwV8Fc09UMiyCaKiJBTisXkKY6KbqYoZZYZYZUqS+7C4TE4jC4RgcBRTdNGAhfgQK+BCnGFuGnqTSIJI4o4I4UsODxWLmppjnjpilklmhigkQ4bH47B4K2yWRJLhsPjqY4TmVrGEb3jEiQinKcokECFaVlOU4QijCMIiMIzhOuPnzeBAITYQwy5XLLE2xrXDDJhWtHGVutxOceJayxYWbZqxY42+PCAKhgEwhPwBVfgCZ0tuzh2rWM4xpJgwYMGDJgYIwmwqxw1wzvVFHRp0XIT8CHX4EScjbstRipSUoxhHDOF6xvPDW9b47xnOtIYsk+BfdSvGg/Qq7vO52CM1dTMTARKJiYCZ3nj5POAhNhDhmxZsmmTEtw5sjda0YNsy3Fkx5VrXCxZY8bZjhzY8wApcE4T8CTX4EjcuPBhtjljwZbMOyc8QhPwG+fgNj4O6jMzTxXwM8q4YAIaqioCxQCAg4CDQsHI1aBuAITYRhxMMzVphxrcjDE2WtGjPKtxM2GFaxYZseVvmcZGuZwAKlgFChPwDPfgGfAGDDKdUpwhBSuDCaNIcjk8rHiUhaEo2ipKKM41vW+HBydWshPwOsfgdZ27AHC4fA4PMy0nS6sNerWYMIVpdCKclaTlGMIQgghCV9WnVrIPyOZc3MhUxMTEwQiJhMTKS4mJCJmJgJjO+vquAITYRhyuWbdq0yrWGFm3WtGzfGtcNGzJbia4XGZgxyuW+TMAKywLFAYT8S/34l/wADg2nOs54a4ZYyNZVhGqU0qymneEUYSpCUJJzRlNRCCsrzQnJKkoKUnJCMopQhSkaIRhGFMNoRhGMIxhJKMoynCcZVlWSEEIRhGEEJZuLxNuzbs37uDwOHwuTyOHwtuzXqcHgadGvVnzZcmHBGAnLHicfjIT8Gbn4M3QAa9TKtOUYSRhCEZXte15TlGEUYpwqIRhAghBCMoxtNCNIoJynCMZIwmKwQjKKE5BKKUYBNCYnCaEYoRhGEYwiRgQRpLHix4sODPmy5MeLDgz5seLLkcPhbdm/dt2bdmnRv3a9Th8Li8RweACC/Bn0/LjAutZbLLQRYsssFlCWVKAlFgsAJQAAAAlSglJZZUoAJuUlllEqWJZU2VYKlLvfj/B8wCE2EMcbRjlyYWK1y1yNlrRq3zLXORqxW5GeFxmxZMjjJhYgCoUBMIT8DrH4HWderfu4PA37gY8UYRjKMokYCEZTIRY8WHBe1obwMyeBmWbmpuaj46NjAS0vNTdFHwMIgYCAgYElZqblJUkJFKSslJzU3KCDrgmJhMzMrgiQmLhFxMSCEt+T4fQhNhDFhkbZmLRstYOGuJa0at8K3FibsVuRrixZMrPCxxscQAqPAo8Bhfape1TKKRbZTFAihgjkjkjgIYIZJaKcJhcVi8tl8pgWDymBIIEMMGFx2PxGJYbDmEwuCweKnweOx+IxLEYlhMLhsPgsGwmFDAYEYLBjCYUXXhVXgsHhsPjsfhrYYYI4IUEMKFLJbYMShPwN9fgb7NOgaNPAvacJSrCaMKw18Ti7NujTix2vSsJoVSjGCCAhFCJStr2rGEYRQilOU4RQiGjSNGkSmIRDXq06N+7j8bl5IRjGEUIyQ1cHga9QyIL19m93zbuiCRVlsoEssJUtlBNhNiUFlgAsAAJSWBKKEsssWULve+/wD8OAITYQ2YucWXC2bLcWJgwWtGjlqtcYsORbhYZWmJi3x42uXEAK+gL7AYP+JOb+JOfyfI8fxvH8byfI8vyvN8z0/AtnHGuOOeLxukTjeFzWalNXNsrvMrbq0QYQuIzVow1TEQRM1MTVxExKSUWgqYlFxMpIiEIszCM4malNxNXCoRSJJgzpMVbEzq8Z1dSIRERPien0tczFyJpimvA8XxHHg6dWMjODW3geCHkgg/4I/P4I/asut669OvTrw3ja4yzV1es4pepmE1MZoupqUTSiCJRNETEKmcETCJiIlExMQjE0rOLmpTEwmppeN0vOMqmcTS4uM5iYtWcZlczM0Kmribms1cxNLrNXEzMw3i6dvR8BVxMIi6Qi6nXXo8nyHi+I8XxB4fhHi+I8XxA2g+VblEVJGSUJEwkmJTBKJETEpgTAAJgE1KauAmCYJhF1ICYAmATUkSABEkSACJIlEwmJiQAEShMTCYmJhMExKYATUxnGcXEwTJKJi8/AcX7wITYRmbtcuXFmarXGNs2WtGGLMtw5cmNazcNm+Zs5xuW+JqAKvwKcAYXyCnkFaKZ5rbLbMHJJLJLJNXVLIklYTC4jE4zG5K+BJHRHFNDNBLFDBTFLGjhhghgRRySxSocLksnjsfkr4EUKODC5DI5DI4zG5LJ4zG4rF4zG462JDg8lk8RiVFJFGJJYkEEMt0sKBFHFDFHHFXRTgMDgsHhsPhsOAIX4HgvgeDwmFw2HyGRymVzGJonkjYPHY/CYVisWuvmnIY5IY5JYo4UKCOCGRERQQEEMCGCGGCGOaeaeQjkjhknTTySgRxRxSxRxQxW2TzMLhDA4BjcZi8VkboTBZGyCGGFCIImCxeKxOIwuEweCwOAAgp9XvdgSqpSyyxYS2AossWSgAJQCUAlBNhZYiEo2LKJuUJSWWULFm+fj/COfACE2EZmeRmyb42S1s3xtFrTNmbLXLJpiW5HGNrkxNWbFmxcgCtECygGE/Er9+JX/ToOHwuPxunwL2y4scMMsKs8LGvOqc4xvGsUCFkpxrCsaxkpPBW0oyjRK8pIQhOEZpznCEYRlSJVGEaRtSUKVghOymC0sErLLRtGUoSrScgvZWk5VpjlFCMIIQhOU5RgANm3lZaQQQmQlJHFn0cXRz+JxQIT8C8n4F5ZTIwnKcKyvTDasKyjWF4TRgnacpynSaacIxThKackJowRghGFIRgjBGUYwhCEIUnKUYEEqQwQpKEpQpJSRBFG6NZzjOMWvhcPVratbRpcDg7NvE4vQ10BWbTxuPs26tYAvbg2nBGSEEZJY82fdr1Tx4oL8CfF+D6SRAVZZrZuVcsWSypssoACUlllEoJQABYWAsssqN5sBNgLJQlAsCwAAJQWWAvd3zu+fj+whNhGVm1bsseRutZM8Lla0x4cy3EzxZluPHhZY8mPM2yNm4ApkFoX1IXqXaLsXisbdbNXFfJPBKsjjgIbwGKeAw+RipuaqZaTjJeIj4iHhISBlICAiAITnZYxijOMYRijOOHl72QAhNhDZg3bOGeXEtYMsTda0xtmy1w1xt1ubGyysXDBixc48oAqrAUSE/D/d+H+HKVpnzcHgdHRnljhOUIWpihS1pStC2CFpQhG2OWWGFnjnvhrnrWM0JYI7s/GlMIT8R734j992/dv3bdm3Zr0TxSlkhSkkiMpznNrhnjhvhnWtSsSUlMEqSlaOKu7LXmc0g/A5M3uMiYlKZi4mJhMExAIJq4mJJglFxc55+j1fAwAhNhDVq5yt2TJgtxsMjha0YNGC3DlwuVuNs2xZHLdo1a4mwApoHoP+OpT+OpUCYzMceHHlz6b5bxcV38LmhfiLC+IsMDHY/KV3Lp8FHZLVDDBOwsMN4ISHYduMJQghBCcJoxhWEZ1y9GeAITYRkwsWzfIyYLcbRoxWtGzZmtcOcOZbiwuWubFhY5XOFoAKYCiC/r/L+v8wABZ3NU25UZzvEoCE/CGx+ENkAAbNvIw2UhCCqGGM9/G47VrAgs+DdtqJCWatKiyyr299/TghNhDjC1ZNmuNitZM2OVa0asWC3Cyys1rRy0Z5GDlxkyscQAqOATWF+IlT4iZ45LsrgE8Uckc0klUFkkk0ck9VcU8EMaeWGeO2zF4rM4BAYTG4qCeE/CJd+ESmMr6sOCFkIQjGMS88LLO+GKMUp4q2nwOPxtOKkieqefYAgvi+GxEqWrFSyVBUWRSlsu3z7+EAITYQyZ5HLdnlyLcTlnhWtMmLEtw4WOZa1zOcTFjmZ5W7hiAKfC6D/iWC/iWDPR5WzF4hrFcMY1iMTVpZzO95453m865z0IP+ENr+ENs8LLFRUIpc25znN5y61xrjSapjDwNdfACEp2nPw1RjKMIgjCEYQilFGBEiijPPzY8YITYQzctMuVwyarWzPG0WtMbjItcN2+JbjY4WDDKzxt2mViAKYh+C/sG7+wbwErfHvnnnnLmxywCF+FHj4UeQGEwrCQS1R0IZI4Y5cPlMqITZxOjeKUkkYTleE4ynCJHDh269ACE2EYsbNrjYtMq3GxYslrTLlbrXGLC0W5GDfG0cY27Rq5bgCl0YhPxDVfiGrGuFMuLLgvaC1r2HCIX4U1PhTVGQvmgoijghljjw+MxowICEzc7n1jAmjCMUUaxvr28QITYRkwsGjBvkcLcjLE4WtMjBotc4XGZaybNsrBkzZtMLRyAKoAFBhPxI1fiRrGHAcXicOlKyjbBClLYEaQJ0RpGV1Y48+7fFjY4YZVhC+DLbg7OHagCE/Cn1+FPsa9RGGCCEJQhGSE4XmrWbCjeEUaT2c3mcvJFGEYQhG1K8DXuy4JCD7eFxnKbXK0yRKEwiRExMTCCJRcRcTExmZ3nfHw+PsCE2EM22Zw4wt2y1uwxs1rRllbrXONs2Wsmrls4xsmrFliZgCpoBQYT8LUX4Wo2HAG3Zt2cnJq4+qCiEoylfiXYEooxjWdYXVRjGl7DToTkZ9ACE/CHF+EONt2BGFr5q4eVhlSFJzjWu3ZtiujONYYYY6YaVwSlLdw+EMeJo08bj8KCD1MRVCbzMpExImJiJgmBCBFwTMJSbnn4vf2AhNhDnDiYYmGbItY5sjla0cN8y3E2as1uNljctG7nDlYYWQAqfATmF+GGL4YU7xhcIw+GwuExOAhIooYoooIILcZjcZgZJ4o5pYIJYI0805LJg4MBl8tjwhfhCi+EJ2UXXsJhcJhcdbFHNFBBISxw4vDYeeuC+SkgTIoMJi8VhcJg8FbBVHFggg/ee7xmMRERJcSTBMIUQTKUiJgmZuc78XYAhNhDPHmYNmuFstYtmGJa0a5HK1y3yNluHExcM2WTM4w4mIAqKATKE/DZV+GxfXr1cHgc/JWE1JSpS0rQtGEFaVheWOU51lhtOKOLi8ThxhPwhpfhDPnSubPumpOE4QjSMpwYWdhZVbacWG18FUkJbODwNWMCDx7nn+CImCLJiZiYIiIgrK0piSd79PnohNhDjI3aOW7Zgtc48eJa0b4nC3E0wuVrNwzyNcTZlkb4sgAquAUWF8zR5mkwOAMXisbRgsvlsjgoIZJZoZJYopJI7J6IoSKOKFBLBHLDPHHDKjR4DF4rD4ZicVDXRCIT8aXn40vTg8Aw4KQvo08rLCEpLQSlhjPHG9YznOtZ4bsKMJ4J4KIWlo4fCvZTJr4Ewg/O4om8zNpmJiUTEkSXUxIgmpiYmARITFpvr38O/gAAhNhGTNlYOWTZutaY8bNa0ct3K1xixNVuZhjyZGzXLla43IAqjAUGF9D16HsDC4TI3TxIoJJoIJpIYoI4EGDyGRylsSaWKWCeGeGeOOGGfAZHIZXKZPJYvFYXCSSiE/Grl+NXMApJS1LUwKLzw3vfHCenRy7TnGcYoYKylCUoR2cPhZclaQjo09Dogg/gqp+A8kxIkEXAIImJJRIRMSJTFxKc79W+gITYQ3aMGWLEzZLWLlphWtMLhwtxZcjZawZs27lhlbs2TNgAKYR2D/ZnfszwB1Y3iYmYiJ1HDj4CF+NPL408wGCweYwdipFDBDHDfFj8RiZyE52Tm4YwkJTmjEjCKM54eLlgAITYQzyuWbBiwyrW7Zo4WtMLRytcYsOJaza482PK5Z4nObIAKnQE9hPwA2fgBtAvbk2rFe0cEKUlghglKllJTJ1jWs61nOcYxZuHwteSmOVrAhPxrRfjWjA2beFOVqQhBWNYzqjC6d54a4744znMlClMGBwM+bFg28zDw+kCEp2ODWaM51RRhGEYThFGBCckIoTlGEUIwiIpwjCc44+PHvCE2ENcTLFibNmK3G2ZMFrRwxzLcOJhkWuMbRgzbMM2HCxxACm4ahPwKffgUr1smWEY48GvNlwYck8CWK/AvAIbxpjeNMWBSUnNTdxKzEPKQ8VBwMLDwcXBSsJExYITds584UhCEIRnGM4qwrHL0awAhNhGRjmcNGLLIty5cLBa0buGa3EwbOFrDE3y4m+Ru1cs2QArFAWGE+3k+3plix5s6lQ16sODPasIlp0vghew1a+JOdo0nKMIynJGSMJpp1lGE08/C4bZtApWiEa5s8p0ro0iE/HIl+OSXRv3a9TbsDJl0aeJhShKMIxm28Lhi14zIwjSsKQkihCsIxIwACcg37uHacox3cvlbdmnRt2CDr0vbuarFRVLtcSmJTKriaESSExKJBMTExMRIETQIsSJmd8fH8V8CACE2ENMzlmxy5WK3I4bOFrRuzyrXLNmyW5MLFrkxMXLhmwcACrIBU4T8CAn4EBQ06ATCMIwhCMIRGzbq18Ti8zTCU6MUISlGEMNVYxvKevjcfVrwXnKcghNKagCE/HN1+ObsMOAbNvEvSEYRjOOvhcPRpGTLGFaJIyhGMowjCJNOcYzjm4vE4fC5ua6s4QpSkdXD4TWAg/A2UJJu0xKJIkoREpSmJRcEwCJImCJiRMTMTeefvxohNhDRpjbN2rVstZOcLha0bOca3FmxtlrNi0ctnDZqwyZsQArdAW6E+WK+WTtv3b923Yb917YZQhOSU6RlOEBXFjbt/A4PMw0ktGEYVTpCEJUQjWNbxrOVZIF5b+Nx82dq1tm03b7RrsRkhWLWvgCE/HBN+OD/dr1adGHAYMOrXyKpSlFBFGM5xnr3b2TLCM5VlUhBARThWRKEISjJGEUUYTlOEWLGtclPTHV08U41lKFsOSWgg66SiyZtcSJi6kRICpIlEpEXUomIlMTFwIkTExMTAImIRMJSkXv2fDr0gCE2EZWGXG3ZYmq1vicYlrTM2ZLcLbLkWt2jLM4xNsjHGzZACqQBUoT8FKX4KUwADJl1a+Jlz87fgrRRSFFEYqzrGsJwnScJRnGl6ThSdr2rCsERt43HHFCD/g6k/g6lAAPC8PwPB8Tjz8Tcyiy6mpTOMkLpG9biLazSFRcTEWHHwPBGwIPhN1EQmZm0xMExF4uEJi0XCQJgESi6mJIkiYkSzx4+Tx9wITYRky5m7fJhxrc2JwxWtGTRutcM2OJblbM2Ddpkxs8rhwAKsgFShPwWVfgsrZMuDDix6NOjTu38DHSMEp0rK9IRpGUq4KwijCZCFEp0nGrDStFI4JwjeeHPq1g3b4wAhPwiefhE9cDg7NvC4fC4fG4/G4/IykIUrKdq2jCNq0qmjGsAjKaMZVjAFJkU4xrKYNGngXCDYRESTKQExcJiYhMJRcRN0JgmJiYiYBMxIJF8fgWOQCE2EOMbhyzb5Wi1o0bOFrTGwbLcTdgxW5WjFthzNcrlywagCrgBSoX4WgPhaBDB4IwuEYXCYPBYWaKCGBJAghqruvxWLyVs0KCOKWGeNfJalilmsxOItsYPBMLhMLhMHgpcFaCF+GKT4YpQxOIIYGEwuAwOMrkiihghSw4XFYvFYvCYWquOOVPJHPFLRTNTIgRYLH47A4BXUtshgopwkODAgnqxJLq3aSxZZQJYWLJUSiqAs2dvne+d+IAhNhGNpjaY2jZqtaY82Za0bNWi3EybuFrdw2YuWmZozYMGgAqHATKE/DJt+GTffu6uytIyracEqMELUhaGC9opTjWNZzvGaW3Zv3adAIT8MZn4YzcOCMo0nScpQhSEqVpOMcccM8NYXjGUI0rI1c/ncfjb9wCCz6Pbtkq1allJZLFlVNwrbd7799AhNhGRg0yOG7LItbZmjla0YNWy1wzzYlrFiycNGrJu5x5GoApiGoT8NbH4a2d29o0jDHBekYRhFNghlIT8MKH4YUZTYMLhcPlZcDAlBCcZwjpAhc5FpySCCBAghQwoUMMuDx8AITYQ2x48WNs2crXOPJjWtGWLCtcNW2NbkbMcjRhjZZsOHEAKlQFJg/5FfP5FfQB4viBnG9d6lIqYqKiohE1dTEBM8fI5kQjClZ4c/JCE/CcZ+E40ATkGjTq18rLSiEpVhGcBCBKMYIzjeFay18bLKKRKcI4NOS+0g/G5N7u7mSyUTBCQTBExMSRMBMTEkTEkSib5+f4M+4AhNhDTK4aOWzbItaNGLJa0ws8y3FmbMVrRwycsHDloxxuGYApsIYT8Pdn4e7RjxIwQnCcowVoFr4sfAnt4wIX4YOPhg5F17GY3ITyxRxRx34zG4bD4bD4DA4DA0QzggvwV8ted1RFmxc7O3XVsACE2ENmDFxjbM2S1vmYt1rTC0bLXDTM2WsWrFi2wuWrBvlYgCoABKYT8Qkn4hO6YZXwXxRwWy5IRbNvAqwLQtGEsMctOPxOLa8YAhfhiK+GHmKWieSmCKO/DYfDYdgsHVLGhQqYJJ5J5JsDgMDgMnkiDxGEIZnKUoQKsmZzJNTU59XsAITYQxyNGmRm5Zrcjlq5WtM2bItcN2+Za0bMnDhw4zMszNkAKZheE/EM5+IbfdGEpKqywwwadGfNhwaNIhfhkO+GQeqKCBJHDHFKwuQyOIxOEwuEwoIXIYjH4eGGKFAQwQwww004WvQAhNhDZpmcOGbBmtZOGDVa0a5XK3E4zMFuVjmYZMeFhjytMgAqKATCE/Eol+JRnfaE6XkQhbA1QtLBBauCaCeHDhw6cuuuWs5yw5oxAg/4Y0v4Yt+vJUMXXFmPH8Lw5zd3MrnKs43wnF8IrGO164WCE1cTi650SjCMZEYRRhOMpwjCMBCAhGcb1z6cfgAAhNhGXEyc4cjhotb4W2Ja0aYci1zmcOVrFm5b42uHLmctGgApxJIT8QgH4hAYwcPhbc0YRnJWFYRhO07Ww4Bu3nECF+G1r4bW8BgWKxeOrhojmjmhijgjgjSw4XIZHCYVdeTiC+rzNu1KlShYrZtvndvfiITYRlc4WzTIzZLWzhrkWtGeTKtctGmJa2YNHDJu2wsG2LEAKjQE1hPxD+fiH9M+bPCEY2nK2PEatfIxwghNGLXwNbDC8ZxnK8VaZc2EAhPw4tfhxH1uJxeZhratMMdPC4Zix3gghKFEsvKz2rghGMZzrOt2WE8qD9LzclRIlKAkXETETEQVcTGUrlnjx6+cAITYRhyOMrZm2brcrhphWtHGNstxZmzVbjxucbdo3cuMTlyAKXRaF+Ib74ho8XiMTmMPgKap6Iao5ooar44SD/hy4/hy5XSazrnrjjNXnp4LQg/GxtmbmaXBeePfxevQhNhDfHhassrFmtZ4WDNa0bscK1w5YY1rTEwbYnLlphxsXIAqHAS+E/Eo9+JTHPyOPopKFFmPkXwRzLQlWNb5Y6Z473Y4Y4YU5y02khPw4xfhw/z6+dhRhWFYbeVtjeWNGcYRThOtU05UlgtaOqGGwhKdqPTwzCCEIRhEiRhCMIwjCEREnGeHqxxAhNhDNgzZNsjfKtbNW7Ja0bMMi1y4ZtFuJnhctGLRi3xsG4ApbH4L+byP5vJAC2a3Nubl9NwCE/CZp+EzUAOFeFIYJCMMMePzOaITjQnWNV4piKCcooxnPHhy5+4AhNhGbLiYYWmRityOMOZa0YuMa1wyZuFrBsyatsrNi5yOMoApeGYP+Dcz+DdHrymbMzut4usYjpz5AhPwlwfhK7y1yWUpOVV4YYstNfE4ohJeAGvnxSjKcIkU08OPDr4QhNhDJhjYYXOHMtxZWDRa0atm61w2y5FuJq1xZsLNnhYsWQApmF4bwXGeC4eFjI2am6KjsJeOgYSBgoOJgouChZcCE/CmR+FOHdp0adGPFjpgvaaEaYclM4ITBSpCEJxIxnGM54c+/mCE2ENmeFxmaOGS3K4xNVrTC1wrcLnHlW4crbIzyNXLXG4YACmQeg/4MXP4MXRddcRdXV4zi6mImro8IhfhX4+FfkYjE5LB3RwJIYoxHDHLgcRiSAITja6oIIwjFGMJwiE5zw6c/eCE2EZG+THjYsMa1vjx41rRozbLXONm3W4nOZq2cYsbdhlagCmUghPwdQfg6h27OPklfBfFhtWEUEkII2XsAhfhYG+FgfJZPKYOSWaGBNAhknklhlgTyYfEYkILnLINtalWWbNu7dXohNhGbDjyscrTEtw4W7Fa0bsmK1y4ZtVrRnhbtM2FsxyNmgArjAWmF+DCb4MJzE4gMLhMLhMLhMHggKq7LcFSihmhggijliweGw4XXoJI5IFeKxeKxeKriQRII4I0sGByGRw2HwmFYbD3RxoUE8EFMieZg8FeAhfg4k+DiUwGBDCYXAYG6+y0DF4rC4TI3TwVxRwoooJsFh8MGKnigiSwx4HFYuy2SmOeOWGMkTMBg8FXVPMwGBx1M0UUUJBDDDCyOGw+Vg/G41OYSmSSEETJMSSJiQAAmBEkSIkIuACJCLq4JZ9Xy2CE2ENMrBmxZs8K1kyws1rTNlxLcLNthWtsTBu2ZuGDXE1cACusBd4T8GPX4Mexv3a9WvU27ABt2ADDgjCCUZIJEoynGOPVrGDCQQQhfVr2beRppNp4nFzZ1r0rq17Nu7e0ZYwQpOk4RRjC9o1mAhfhG4+EbkYLB3X3XrrwBNOAMLhMTiMjUhlglhilhiJoKLsLhBhMLkr5ISOHA4rF2WxywxwWY3GYfDMHgsDgMTiMXisLhFFEFCiGaGSKGCOWLCoMbkoPwpu5klMTCEBMyoiYSWSi4RdSAi6kTAAARMSiQmJgE1dSRdWzz+BYj4MAhNhDdpjbYWOVqtYMMuNa0w5Wa3Diw5FrTCzcY3ObE1bMWgApnJIX4LLPgstAXUYnNYW6GSCGNTJPFDBBAMjlMqIP+F3z+F30BqOPDjyzFxbNXARfDPXoAg+1lqiiYzczMwRILb8P146AhNhDdy2cYcLVstcsGmNa0x5nC1y1Z5VuJg1wscrHJkyZmoAp/M4T8FiH4LEeBwdm0AA27CMLyimnCMsOCMoUGqefgcHYAhPwyDfhkH4/Gz5gACtDhcPmY5SSrKtLozbd29ine9uCAg/A9Dx/NREUglVpTKJRImJiUXVl3nfHfPgAhNhDhhlxtHGHKtcYmWVa0bNcS1yycOVrJywyMGrNiwxtm4AphGoP+DXz+DaHte5Tlmp4b5VjXTenbVoT8MY34Yqc06SFMcqrq3rn2bW/NUITlbo+A4whCEIyijGMYxvGd9NQhNhDDCyxuceJutx5cjBa0y5GK3FmbN1rFs0cuGWFsyyNXIApnIIbwWqeC2uUlZQk5IE1NzU3UScDAQcjOTs5FyKSkwIP+Gjz+Gj0GcA3q6q8XWeHHhO1WhKShCMowIkU4oxRhEjfP02ohNhGPDlaOGrRstw4Wrha0yZsa1y5aY1rbGzxZWzBthYs8QAq8AVqE/BUJ+CoUEYA2bdm3dv3XSRpBKKMZ6+BwbYZyiknJa7dWFJUQvGN9PA4OzbqxwqqqmRMFdFY0hPw76fh31Bu3ghHDg27OXoyrpq0hglgxUpXmY0IsOficVq1rzrO8p2WpSFr6tfEvaGBaMo1RnWGPNhrAg8YmJiZmUTMQRMTMTKYuCU0KuJAQCYkETBExMJCYzHPwfTn0ACE2EMW+LJlZYsa1g3Z41rRtjaLXGVq0WtMjFpky5G7Rw4aACmQahfgjg+COGGDAYHITwUKoZJY5ZacLiMTVWwCE/Gst+NZfVrnKsJyvJBCUJVtfZtcQhM3OdPCSiQjOEycUY35MACE2ENWTRwzct8K1zkxNlrRjkzLcOXLkWuHOTCwYuGGZlicAClgUg/4I4v4I29+BjWMRGJi4uYvug/43xv43t++aut1uM1cxxrXMhchhINDPDEEMEEctOVlxACE2EMWTRg3ZOMK1xkbY1rRw1yrXDLMwW5M2RnmZs2rZzizACnstg/4OYP4OZ+trTOIrhwzjtVYpUpzd7nN7njmebdddaIT8aDX4z7Y0tKcK1rjvt4HBlOMEIUSpLBOiEYRKrtO2oITrYp9mqAjCMYIwIRAhGCESMJyvPtwgITYQ3yYszZrhyLcbFu3WtGGJmtw5GWVa2atGmbK2yY3DPEAKVBGD/g9g/g871jj0VcyTymyD/jQ0/jQ169OsZi5xvXHWNoXPUYnCwwwRwxwQx05mHFAhNhDNnmxYWLBwtxs3OFa0aMHC1xlw5VrJixcsXDBsxy4swAqVATqE/Djx+HHuDj8bk4qxrGcJKWlTFTFLFKVKQQqnWtcd8eHDhvGsYKUtLItmhPxodfjRN0OHws+JSWCGCy0qXlBGsbzw473x3x1nO8L4KUhmhgwSlC081YYAg/O8D1cySRIXVwlUpiAiS4TBASZnn4vf1iE2EMGLVowc5ca1q4wtlrRo1arXDBs1W4suFmywtcmHDjZACmAbg/4ezv4evfBEZZ134c9bxeKip5bAhPxnafjO1DlZ8k9ULQpOVWGtcsOGAITqQ6cYIQjAjOUYxEa3267AITYQ0y42rHHmZLcrJqwWtGeJqtwucjZazc5GjDEycs27ZuAKZyKD/iBw/iBxBV5utxdSwjF1Vhw4uACE/GhV+NCsGzbwq4KUSjScYxqrfbwOC1a20ITicB3YpQIIpwnAihGJONcevLoAITYQ4c42jPIzaLcOFiyWtMLTEtcYWDla5ysGzFk5x5GmbMAKnQE+hPxHUfiOzwcHgcHgbdnD4XFwTrNGdIQxSySwWpSCk4QjC8MMa1vWdYznCssMq0nithCD/jTO/jTj8LwfA48M41v0ucamKIhlm93Objbd3vM7iavTGHC+k8L4Twjmg/S35MYElzMImJiUiYmAIuJq6mJha5EJ8fw/OCE2EY3GVi4wt2i1iwaNFrTEyZrcOTC3Wt2jhwzys2OTE5bACp8BRoT8TYX4muWGU60OHwtuzg4sMpxhhgRktaWBwowopCM0KwjOcJxxxwzvhjWaKEcl5QCE/Got+NTG2ji8TfuNuyEdkaKQhGATRrHbxM6qMZzrOs7wvKsRJC0LUotXZOUgg+Hsd/PmkRMXEysACYJgJpMAJgTCRbPi+fPrACE2EMsbXEwZucy1rmws1rRg2yLXDXKzWtm7TJkaZnDZy3YACuMBgQGF+I9T4j1Rh8MAASyJ5ltiWSKOSWSUKqwGCwbFYvCYXHY/LYWSGGKGCCCOSCEhTwYXFYtgsGDBYPAYHFYvHY/FYvFYsuvVV2W4CVLFHHBPFLJXUIT8cXX44uxKYABo0tWtu3uBwdm3Vr0aQ1awEYIRCMIwQQIwijGE5RhGCcgUrKcIwjCMYFaNOjfu5uZecFJ4q7tOgIPh2u8zaUwEomJBFokIlEwmCYkCJIkAAESExEgmESACJAi1s549/B9oITYQ0ZuG7JtiyrWTHE0WtHONwtw5HGVbmcuGOPNibtHLhoAKygFvhPxCBfiEV0G3YnJOVaY8GO15RkjCFMOCtAAN2/dv3b+RyeRhhCEYIowlKdpxjeevZtAAAEYVpGE5JThGgIT8bxn43iZmjS4XDatejTwrrRhBWVa5+JxdWsACUwlOUYoowjCMESMppQrQAABt2bdnD4XB4HDtq5/O27N4g/C9DyesyTFxMXFxKUxEkSiYmJhMTExIiQAAmAIkiQEJiYkIurLz19u+QCE2EY3DhoyctMy1kyZOVrTDkcrXGNnhWt22PNiZ5GmTM4YACn0ug/4LCP4LCfE8Xt3NbFXVrxz4WmLq4RdVMA6dXhCG8Pa3h7Xo6KVlCVlBNTc5O1UnFQcRCxkPBQMBEwkTBwcHJzU2kJEkpNDggpyYRt1YQpShZSrdvvfh80AhNhDbJjYtW7PGtZN2eVa0aN8K3Exw4VuVhiaM2LJuxbs3IApyIoT8G4H4NwceKNq1pnjS8IoLRlGk5RjbLkb92ECF+Hpb4el8JhcRPgcZjcpgbI6kUUMEqWeGVLfiMSlkxYCD9jfeZTKZi4uJSCUp3359aCE2EYcjjE5xZMq1q3Zt1rRrjZLXGVriWsMLDI1w5WGPK3xgCmQfhfgr2+CvdDAwGBGCweGQ2SQTE62TJ5bLgIP+IFb+IFd4fhJgd+1M1aZkvtecAIPzIzu5RFzKZSSTM5vn4Ph9ACE2EMWDlywyMWa1ywaM1rRmycrcTJyyWuGzHM2zMGGNviaACmsbhPwWafgs127L2YY4M+jLkw2SlW18WPFjAIbxEFeIguAgZaBla6Vko+Uh4yJhoWDRsBQ1lbLS4IPwKzMzCCMzNruZzPHrvyghNhGLDjat3OPItytcOVa0ZOGy3Ewas1rdmxytXDPG3cYcQApjGoP+DcL+DcNEjNca3UzDHHlx11vQhfiG0+IbVksngMDlr7oYoIoCGCVbJfPEhcFmIc7WggIYISNDGljpweBygCE2EZcuTFmaMcK1w0xZVrRuxYLXLJuzWuc2HNkbsW7hi3aACl8chfgs8+Cz0AGKngkikhhgpmyOSyeAg/4jXP4jXQARJMXEZ8DnvVCFxmIwePIoYIYoYUMEJDGlpwOJlzwhNhGFs4aMmzXGtY4mzVa0zMMK1y5xtVrPFhwsWuZwzb5GYApbHIL+bmv5ubDc88ssiSzZZQCF+JiD4mIQwGByE8kUM06GOGOGHA5DIgCE6WdNVhjGIiEUY32769QhNhGJzjYtnDRmtZZMTla0yOHC1zlyNVrLC3ZMcrlxkZuGAApkGYT8GrH4NQd7XaWGl4TpfBW08FL8DSCE/Et5+JbW7mZ8TFHBGU7XTwy24uOAhcdjodOQwQRwQwoIYUsM9eDweGAhNhDRmwZ4W+NutcOXLZa0Zucy3E3ys1rNjhZNW+PFlaY8oApdFoX4LZvgtnklMZTRHdGingpmyOYwOHCE/E7d+J2/ZtNGOk4TRrK9o1wThOVq4PBjCCESqcJzvt28gCE2ENWuHFlZOWK1myxM1rRkzYrcLJm2W4cWRqzcOGebCyyACmAchPwXXfguvGzbOV1L0rasJTpGUcmVyIT8U2X4psxOWrXyr0UTLxjGOvdvZ4P0PDipmZSuZSiZTd77+T2AITYQ3cOMbZrlxrcLTIxWtGLfEtc5seFa3xN22FwzZ48bNoAKXxiD/g4O/g4Z4bmJlNxmojDhPLmAhPxSqfik/wVlFSNIUnKM41vv5HJAhcZjINLPAijgQwQwoYY47cXPmCE2EMcjTLjwsG61vkZ41rTLlbrcWZmxWtMrnE2xMsmFhhyACl8YhPwXsfgv1tq4fCXtsZIUslON454zhPxVWfiqf0ylNs26MuCssM4zjPJlhoCD+APF63KJkkWuXHr5vIAhNhDNgxzNG7Vwtat8zda0bNnK3CwytluJgxZsW2Nw4ascoAplHoP+DDj+DDkeB4NbreOeN4zhSkRI8wCE/Fid+LE8YsfEy6q5J2mjWFZxjv4XDGOEt2OXdCMZwmRhGE0YlYzw7dOgITYQ5aN2GbKxzLcbPFmWtMeNmtxMmGFbibNGLlhhcOG7BkAKch+D/g2w/g2x8Lw0xMZmuOrRi6q8WeDfDnuG8WXXiy7h4ZHR8xM00fHQMhDxEGgYWJhU7UVNFOxkTBiEl3nRywjJGEYIxTlOKccMbzx35gAhNhDNgzaN3LfCtbM8LFa0bsWS1wyxuFrDLmbMG2XDhYNmgApVEYT8GHX4MJ8k9V92HNfBObDlgIT8XXX4ux5XyZ8mPFhheNq46ITJmjGcZpznOe3lz4QhNhDFw5w4sTFwtZ4WTha0wucy1w5y5VuNk1xtGbbLiyscwArZAWaE/EgR+JAkApWlaVxRSUqlOMWHJlyZc2fRp0acGEBiwxogvwuHysdpQpGlYYTHHXwOC1a0YwnGMRKEoSph3b3Chfiv++K//B4IDG4zB4LE4jL3SpSFRHRHiMjkMfjsnksfjsbjMDgAGMngiJcLisXFbHPKrjQRIpJsFicQghyUsk0k0UEEcsE9MdMOHy2XXILOSRKdt3NWFzYFlJubllhZQuVKlSypZubmyyUJVgLd78/w/X8wITYQ1yOW2PDjzLWWLExWtGjBwtxMWjVbizM8bJjmbuXDPIAKWxaE/FHF+KM/XfBelcGGU6RjJSrkcECE/FWR+KrPbopHJOkaVhOc7tKO0IVqIc7CCGMhRyz4+3EAITYQxb4mTFvicLXGHI3WtGbJitwtWONblbYcTnK5zOWbNqAKjgE2hPxZCfiyFc3ReE6hgW0Z81r8K8iFU4xuujWsazvDDAhTFHgAhPxUXfiovbtsJYFISvTDDXyuXxOLwrxhOiECEUZwvC8ZqwnGVc2fAITN0o9u8ZIQiQnCMYEYCEYyiQjCMARlOaM8e/HzACE2EYcWVhly4sy3FiatlrRs5ZrXGFqyW4WzFu2y48jXJkYgCpABMoT8X3n4v0dXPxRrS8qwRlKWTJXZgxQwTpeeG888ssM8ssbxrFHNCeiE/FWx+KtuEMBZZSMozjh08bfGEUJQlBgvgx4seDHTDDDC98V8NoTkaOLx1LCKMIiMIpwnCKEpShCEEU4xhWN9vDeAACE2EYcLds3zZsi1jjZtFrTC4yLXObI0WtnLNxmZZcTZwzxACkoKhfjCE+MGWqGyPCX3YcCE/FgN+LAumnBpwXtEhriCg7+Lg4OJgYQhNhDnNia5GGbItZs8LBa0zYsq3E4aY1uZqwbY2blq3ysG4ApgFYT8YTn4wlb8CFsFcFcGW01q4MsIAIT8WqX4tOeDgrOmOmPBhpUw5sc8AIaUoFugIKAICDQMLBxcXMw9cCE2ENsbfE1ZOGq1k3ZNFrTCwwrXLRk3W4sThwxxuMrnDkYgCqcBQoX42dvjZ3nmwRVFJBEhhUq4b18dMEckOGx+ODGY3CYXBYPBVxQSp1cGBirgnnYmjE0YmCSE/Fbd+K2/g8CKpEolKVFpUhCK8MuXZtDDgjDFj5U7YLQjLHDHPPDDeWO2PFjjmIPp63n88zNJhMTUoTVyJSmLqYREkCpQmJm82uM+T39wITYQ0ZNGbVi0zLW7Ry4WtGDFstw4cbBa2zOWuPMzY42GLIAKZRuE/FMF+KZnYz6I0jCcLwrCsIxxZ9k8OACE/F5N+LyObgRhS2Batq0vGNWmnF3bwISnaw82aJGEEqymrGt8dZ15gCE2ENMThyyxYXK3G5ytFrRmzYrXLLG4W5srByzx4sbTEzwgCl8VhPxXGfiuNU34scsMJwnCmHJl0ZZAhfi+U+L5VosLhIqoIpUtMGBmwsmDpITF2ODlnGcZxnCrDOU78OghNhGRuwyt8zTEtaMW2Ja0aMMS3E3YOVrZk2aNXLhhkx5WwApbFIT8UqX4pQdPEnaWCEo204tOjTivUIT8Yr34xU8evNGE6RUviy5teiOUhcZjmZwIhhhlJY0eNzAhNhDfNlxucuJqtaMm7la0bNcS3DjcMVuJk2ZMGGVziyOWIApaFIT8Wdn4s+7Y5IQlGFCldm3YhfjF4+MWmiyuKCaWGGNi8Vi7r8HQhbNBDg8rHAhIUscctuJxwCE2EZWWLIwYNGa3Kza5lrRpkYrcORk1WuHGPKwbsmzVk2YACnEchfi9C+Ly3CzTywyyyyyywQSSVRWQ4zG47H4TCobxfGeL3WXooWBhIyChoaBgIGBi4WFhVDXV9FRyUmCEweAEPA9yUYBGEYxwzwxnKNQhNhDfEycs8bdgtbYsOFa0yYWC1wxbt1uNlkwsm7XC0YY3IApeFYT8XMX4uT62xXhihSNsujbo15tuTKCE/GMB+MWPHGKM4Tw205NebPkw2iCFi1UDWywEcMssJLBJFKAhNhDXDiytmGRutxOceZa0Y4Wy3DjwuFrdkxxMcLRhkZ5MQAqbATKF+MXb4xd8SqwNmBwF9ktEOAwuEpouvylMEUMEsuFxWLmntswsUMcMFdFeCvyDFobxjHeMY+YlZCRko+Sj4yJgoOPlpeSk5aXmomAgCBSdBQzEzLS8lGkLCRcVHyEnFJGD7KVcZuZslEzEiYmAiYJXMyuePg8/UCE2ENmeRywZsXK3I0zMVrRy1xrXDFzhWsm2LGzzNXLRnmygClcPhfjKG+Mm3E5CKKqCCymTCyVghPxkYfjItnlxYUb4NOrTTICGkKiCsYVAwsPCwcHFzNIAITYRhzOWrlw2YrWjbE3WtMONqtcZGmFa1c48uPJiwuGWFgAKWRKE/GZd+My9kpK1JUpO2HNrzIT8ZoH4zQWrfCs0YXtfJppYhrqEgL2HgIGEhYCJgIeAhY2ZliE2ENmrNu1yNmi1pmctlrRrkxLXGRgzWtm7Vu3bNnGLDhygCqMBP4T8clX45DeLmz6tbXeemGGEbRzMFpUlSLBhzVhCELyuxxqjGkoUpLBTNk0aNGDRjIT8YyH4xj46dFaOFlyMU8EsU6RRjfHPHt4HB23rhresIwnCEEJQpSkMFpTpHDaGGICE4XEh2awhNCJCIRnCIJAmRhGCBBGAjARy9+EfBAAhNhDJrlYNGuVutyM2rFa0yt8K3C1c4lrHGxxsmbBy2cuHAApyJ4T8LHn4WPYRIRNDTzseKGCUpSrCC8qxqz4ZcECE/CXN+EufbsNeoz4Kb44McqwracowjCNq2pPMAIPyMzE3NiEplMxKJiYTE3Oevqz4QCE2EMcbdxlcuMS3DmZOVrTGzyLcLlg1WtsbVs2b5GLVuwcACncphPw/3fh/vy5AzZ9kY2niniZmRaUryvWOWtb3px9GkIT8JoH4TQdeoNuzTacp0rS8IpxmqTtGUMVdUdOghLcrLfDGsYRQQSiRhNFEBGMcvJxw8BAhNhDJw2w5mbdutyZGeNa0yN3C1y3Z41uRkxaMGuVmxxtmYAkBCoABKYX4WXvhZfijw2HxWLwWDGAwOAwOavoUJIoqKoJpoIIbcHFlZ8WAhPwmAfhMB06MeLLkx4hjxZ83DtEinGc6zmowR4GPJgCE6FujeUpIRhGcYxAIwAjGNcO3fHoAITYRkwtmbZw4zLWjRyzWtMjRutct8mVa1cN8LhhhxuMWXGAKbiGE/D6R+Hye8ISXyY9F9EcTFGk5VlWEIsujgyiAhPwnNfhO73VplwTtjxZaYWFhoUhZatsejHHUg/I8HeKxCFruyZq6sm2d+T4NACE2EMmGNvkytmK3C1cslrTExaLcTdnmWuMjRhix4WzZzlyACnQfhfiAS+IA+OyOnDL8JPiKcVHhJLIKIpIJE8mFhjxYhfhaU+FqfAY2y7I4rA4K+zA2WyTwToI0kMVUMsmBhYEEUkUECElhjhRoYIYEcN+dQ7AhNhDbC3aYW+FutatmmFa0xYmi1xixtVubDibsWeLDlws24Aq0AUWF+Fzz4XWcVgcBhcJi8Vj8dk8ll8JLJEmkkkRIsHkr46IYIUcCGGWKOKdLDLDPdkaomAyOQweCwOAweArjwQCE/BmN+DMWJStr2vo07rwhCUoyjBWO/icGt53nOEY0jJBO2GlcU9XBzWjKU6VzZ+AXzIP0vFmJWmIlM1mRMTEwRMAEwTUxMSSuJSJ3x8Xj6AAhNhGZywYt2LDEtbNHDJa0yN8S3EwaMlrJkyYMsTXGyx4sYApqI4P+GKr+GJnwTwfABcRmEqvG9ADxgIT8GUX4MoYm3YHCw2lSUoTKsM9vG44NYIWzQQ5+EhlQwwQwQwQwQiFDBHDHPXi4dIAhNhGZuyyZGrlgtZNceZa0bOGC3C3aYlrNmxYYmzLEzzZsoApoGYP+Go7+Go9V8eF1xjGdXU1F63meoIX4MMPgwxYLB4LB4rF5auKChNDAluwNK8CGro5awcDAQEDAQIg4CBgYGDk61AXgITYQ1ctsThlibrczRlhWtMuJgtwt27Na1yuWLNjics2TJmAKsQFKhfh+C+H4MxuMxOIw+GweCAopxGJyVciqCSCGGemnB2YW2ClTBAgkhojw2RyGNuikiY6WpNBGgpswKYCE/Bmd+DM806IwhGUwNuzLkw2ikJIQpl5WWhbDS68LyrfhcPjY4J6eBprDChWGHVpjAIP3uXq9SZmLiSYCJiYkCJiJiUSmAJhKCYTEzM75+XxgITYQ5cY8rhsxyrWbhk5WtMbLEtxZmmJbmZMmbZg4asMzDMAKmwE4hfiIY+IhWMuvxWLyFcNEtUs08MuFwWDrhtirmpogouxOIIYMJhcpXNEklmvsw8ychPwYzfgxT1hOWGlZXtOkKUw8rHSEJTVhhht2bTVrzZ9WOlY1rTbs5eBlhNHC6c0FCBCaYQiglGU0IxiQIEUYxrO99OuPggAhNhDDK3zY2DJktaM2zFa0cMMK3C4x5VrjMzZNGGPM0zZcQAqHATCE/EuV+JctxeJr1bbY7XhOiVqWliYo0RhjlnpjXjGbCvLbSOGE/BdB+C6FWmrXzMscjAhCMo1XYa5ceW+OOOl8E7VwRwUcKODBUITV0I8294xIBFERgQjBCMAIxjGePrxj4AAhNhDZo4asHLDItxNWGFa0cM8S1y0c5VrZyyct8bBzix48oAqkATqF+HSz4dLaaK6p5gwmFxGJyl8Us08McMsqWWCmKOSzD4ZLIwmFxWLyWBkghmnopsgthfhPE+E8XC4TC4TA4Bi8Uw+GrqgigikgihRQQIYI5q4cHisWwGBUU1VzRo4YK6MHFFeAg49Tjec3cpi4mJAmpqRFxMSTETEJiU3d9/Tn2CE2EOG+FjhzYXK1lmaNlrRpkwrXDZnkWtXLTHjYN3OLKzxACsEBRYX4f9Ph/1YLB4qeCaGRJPFDHHPgcRiTCoJYIIMFh8NPNVXgMDisXhsPhMLZbBHBLJgcBi6KYJUMEkeMxuMAhfhPq+E+sQQyxTwQyTzIoYoZJcBgcJTBDDBLLRTgsHgMDhsPgMDdfgsHjMblMDDBg8Jhaq4Y4YUUMElVYIS3G5qEEBGEYoowRgIwnCJCIhGCMpynKMIwAEU64+Dl8AAhNhDVi2aN8mHItaN2Tha0cOcy1zkyNFrdjlYNGrNzlyMMgAqBASqE/Eap+I1Vmzteri2nVGkbQyUyZLYoShPDXLfHXTG+PBp31IT8J7X4T2wjDdGkFJ0qlWWOuHHnvlx1jSdJUxU41NGQhNHUh08sYRijOURGEIoRgjKMBCc434fJlwghNhDZxkyMXLRqtcZXGRa0c5Gq1wzZZFrlnlZ4mrFjlYsGQAqIATKE/IcV+Q3WEODxOKR04tdK0nZQhWdZwrSOBSVJMEMDFGV8XP5msIT8Yhn4xEb4kYHK25I4K4p4oytSUJRlGMYsMqwnGEazveO3Fn0xg60xNTEzczMiS6upgglMXC6uLm+/qz5wITYQ0bZceRs5xrWWPNmWtMjBstc4W7VbizOWTDMyy4WLPGAKmwKjAYP+Qzr+Q0np4vDMZxzxc6mLxOKmpqZu7vM743uebeZni45imI4Y4VFKREQq6nMzmLtlhNUpcEYiuGIjCJsuohhHDfieT5DxfEAM4mEVOJmKzFwZ4cTp1ceDw4T8aMH40geNyYVvGc43pOKYrCasYxjWSMoyUQigmjJOCMUZwTjSasKpxrGEZ4EpYoYoUjQhJaFoUhKMpyhEhGFaToUhTFr1L2ANm3kXpKiSMUUazrt5HJNGlp0OSIPxvQfA8kTAi4IupSEwETEwETExKJTEhNJq4TCUTEzBMCJiYmpBJEqzU1ZNXVwEwmJgESTExMCYSlF3fPx+9CE2EYmbli5aMGi1m1cZlrTK3cLcTXHhWt2TRxjy5sOXM0zACmIVhvFVl4q1aCTkkjIIaGkpCgkpqQhChIT8J634T37Wu16muUsc8uGOda6GmqCDtYGCgYKAgUDAQaDhaWXgaQAhNhGZw0Zs8mFytyOGDBa0Z5HC1yyxNlrRi3aZcTRuzaZcYA=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F4HAOAgAQdBMYK3AYBEJXJyx8zDZ9GgU39n3xhmrcCEghIEESAgAJFNQhIEET//wNFNQUDOAtkGSAyCQCQmwMBN8AeRTMJAJCCAgHbxR5FOAgA/gMAe4XSNBJOwKQ/0wCkPx4TcYKSgAAAAAAAAAAADx5AAAAAAApLEoX4meviZ7AweCYfDYPBMXiggv44q/jisCx3ljcAg+VpmQuJtnfhACE2ENWrdk2Y5ca3CzxNFrTMxxLXGVphWtGzhphbMGDRo5aACQEKgAKOAYT8THX4mO9OjLkrFDDSto2gpC+LGNWsC9opTTjCcIQkzZ+Fw+Fw9m3kZbQwWlSkJWspCKMZozhFWMa1RmkhKEozjGtZ46z07Nui+CkrWhSMZ1jhjedZzhERjACE++i++j37uPSVZRQhEjJDVyeQIwA43H6GekoUinGN47+BwdGnNnxY8U6wTRnGE0Y0jSMIITkSihCMEEUUxWSJGlaZ51vO87zhGEkqSpgpq4vEHCw4gIL7PfS2rCWWXOYSu6pFKsoJQlTcsKzZQBYBYWAAASygBLKC733+B/pz5iE2ENG2JphbNmC3MxZY1rRo0zLXLdw0W5mOFo1bYWjjDjcACsEBUoT8WI34sU8U5K0LRvKsIwjCC13A4PKz2QlOE14bd2/BhrGUIGqUoSnaFSKMaxxzwzwwhPFbLk4UgIX4CUPgJvxmJxDE4gw0EdiSOKeWPD4rFjFxQSwwQJoYoLJZMIihghw+Ox8VcMsEaCSGqCiCiCiCKGKGGWOTJ47H4DCgg68zN3YuVxaUxcEBMEgQJhIImJiYlCYIkTM34vs3XuAhNhDDLhw5cuNwtyMGjFa0ZMnC1zmaNlrlg1aNWWRriZuGIAqZAT+D/kPU/kPVDrjrrrW0ymJxEYrVYjXHzOuFRCUZvO85574s0cnjd/AxAIT5R75R8N045L5lIWhKNIQnWNa1xuHwN86xwxjWcYoLRhSEqMVM1+NhnGqE2dCMvAM4IVlWVaVSnAjAjAhGAEYEYIwRIwjGNdPNi7QhNhGbCyzOMbZytatmjla0cZsS3DiasFrhxha42rhpjY5MYAqfAUGD/kQc/kQn5ddTCIxGsKnGdZrOJy269OqkMEzned8Y64545xeU8N+ZvwvCwIT6Az5/PJCMZQrCsaxwxxxytK6dKSwatuxsnbJizWlSU5x2srGzzwzx3lr0a51qhO9CHdugIwQjBAhEiREYRgjKckZRhAITIxRrXPzYu8AhNhDDC3xMXLJqtcuceZa0cs8S1zkatVrVgwytGrDDlyYnIApwHoT8lBn5J8XDW4NdLOrJbJbFixUxSxZ9mmdwhfKgeVDmlYaGyLAVUSTRI447Y74cLNk8FicDIIXIY6GLVzxRyRwRwCEQwwx0x05GDJAhNhDRvjbNXGZgtbsGONa0ZuWK3FlZMVrbDmx5MLdvmbN2QApSDoX5HavkeBwkcU0+anqoT4CF9E56JuHFYvFYvBVzySz0AIXEYTKwQkcctONlxQAhNhDlywbtmbhutxOczZa0YZca1w1bNFuNxlyNcOJpmcZWYAqUATWE/JUt+SpelWDDyMdEoyvK8cMsqtN+7k4ikpUtaWCErUtSGJHFhz12gIX0inpFcNh2Mxs1cNsV6eCW63CT4rI5CmihVJNJMIVMEcsc88s9c1tsUICEl2kPAMEAIEEYRjFOEUIwQiQjCMEYRjfXzzsAITYQyYZGWPC2ZLWrdszWtGmVmtcs8jVa1a48jRxmyMWuHKAKrwFag/5FRP5FM/B5c6vr08fHOcsqmMajlWta1rGqYvFmazed3vv27gAceAG9LoAOnV4QhPwBdfgDZ4nF4m3Zr1bciEpYJUlgvaMJxrDDe+VnjljOd4zpC1sGTZt2AAatYGrW0aQA2bSD9zwZrLOcpTFxJMTV1IiYETMExMTEgTCJRITAi4IuBN76+zD4MCE2EZczVw1btcy1y1ZYlrRuyaLcLBm4WtWDLLhzOWbhm4aACpMBNYT8hWH5CycMs9MsawnSeK2DBTBTNSmRSEZ1vW+fJlXttxRlCkLRybd0JoT8AIH4AR54MOiuJgjaNqyjOF6xvjjjnOclIatOhs287LCUZTXxcndlzoP0Jq+Oc3FxcJTKJhMRMTEASlMJi75+nzj2ACE2EMG+Vrmwsma1y0YZVrRzhaLXDPG0WsmDfEzcMGDNpibACrcBTIT8iU35EgeazZ8GHBWeqMLRpHFjyY8F4TKxjHXu3mTKAGWU4zrKcZwUZGaOK+TbwOC4XDCF+AVT4BR7V92DwWFgwWVwWBmvmwMU8MMktENEkUUFGAxuMMLhAAxUsklEEySFHDDDPDbNfgMjjseqrIS3I6MZSkQgnCEUUYpwjGEUIwQQiRREIwiCMAIisVZ1x8OHeCE2EZGzlgyyOMq3GyzNlrRk3brcLLC3Wt2TRnia4srFhlcgCp4BPIT8kXH5IucmmWHBt2dPFNWiksEsErYGCjBG0bCrDPHedbsNZXhKcKYs+SyF+AOD4A4cLFgMnksjkL7prIakEMEMMcc6uXAz4GW+W9HCmqquqswzORTXTSRRyyYONWCD8rU53u4yTExJMSIIEiYmExJEwmJTnj5fjx5AITYQxyMHDJtlbrcLXFiWtG7NotcOGOVblbY2rNpkysG7XIAKcx+E/JZR+SyuG3ZhwVoNGXJXNPBGkUZ2z5I3sIX4BuvgGTy+MxuMxuCwYxMceBUwpJqKorsDgokQhctgIdLGigSQxQwQwwo0MMEcM9+Rhi1gITYRibtsTFu1ZrWbNpjWtGONotxYsbJbkZscObDjZM2OXCAKfiuD/k3q/k3r8jdTVKVnHOucd56z1rvWdRVcI4YxiOnHpEiE/AKl+AVPocMyr1vGatKyWnkYoZIYJUkhOcJ1hrnDCITNyIdmMEEIoRhGEYyIwjCKMUIkS+nmsgAhNhDHG3zM8uXGtctm7Za0ZYma1zhbYVrZyxyMWLli4xYmQAqWATKF+Uhj5SE8HallSwwQSRSSTWV1SSsRicNh8JhcFg7r1FLA4DI1SxwocBDDhIX4AEPf+w00IokUEMU8VMWHxWLwGBYbD4DA4zG4zG4jEsNh2Cwc0sKNHNDbcITJ1ow8CzkIIwiiBAQiQjCMIwIoo4eLndQhNhDZjizMc2Rwtb4WGVa0aMWa3FlbslrbK2cNG7BtibsGgAqMASyE/KgV+U/Hg69XZwXhGNJYIW1a9WiEpSTww15MtZ4V41jOMqTAhfgBu+AGWnBYPGWxRIYpZJ5MPjsfjsLBLBDFHFThsPkKZZJ4pYY64aMChNHSjLwPFARhGESKM4CEoSIQiVnOfNw7gCE2EMm7LEyyYW61m5yMVrRnicLcLDIyW5HGbM4yMGmPK4ZgCoABLYT8qZX5Uy3DnjRlKlMVMEeNhkVht4HBBkrGWC0pZI4o4bCE/AJB+ASFxs+JC0YRrGu3VpnhleGTbsBxJkJ3x4dMteWIhJeAJy8CxkRhFGEUBCAIwjEEY1rr4MeYITYRhy5mTjG1YrWLfHhWtGDVstctMeJbmyucTbDmbZWjhsAKfyuE/LEp+WI/g0vlhhpjgpGVMEqQtIzXpOCcZznKtsODVr5QhPt5vt04W1S0V0KUpWOWenDpw6zhsOGt4QlTBa2zh8K9t4CE426HNyxlGEYRiiREAEUIk5zvv2uUITYRjZ42blhmxrWDjE1WtGznItc4W7Za2yNceNhixsmeVqAKaBuF+WnL5ac1WPjWyVxUxSyRIpJpLKcdLXlAhPtEPtEXKvPA0RzRslGNZ1x022w8HcCFg1kMmXw8CCFChhEMMcdePtgzACE2EOceLC2as2S1xmzNVrRtlwrcONq1W5sbbDibMHOFtkxgCogBLYT8s3H5ZjenyrypXBjled8urLjljycGlYxmklSVrYMFMFqaopCE/AI5+AP/i6K1neNWG2HgcvJCLZy+BC1MFMErUlCMIxrPDSOOAITmao9uMYRhAECEYRRIoowhGESMcvNyuQAhNhGTI2YM22VwtcZXDZa0yOMa3CzwsluVq4cuMLZvjw5mgAqcAT6E/BGB+CLXHqixTxUSklWFV53w1rnhnjdjnGcYUha2TVt2ZpWtgwSpKdLsuLDlhPw3qfhv143JyThWlbLLUSslSULUhaiEKXlec63vPfwuHsw4aVnGq7DTLBlAg66TcplKZJhCCJEk1MRNZq4mamJhMxMze+vn37QhNhDFyycssTbMtZOXDJa0ZZMa1y5bYlrlo2yZGrBw0bOcYAqnAUaE/By1+DnGdV8E8U+Bt2OhjxUkhCMYY41nxeFtxop0oONnxRRhfTxOLmxxnWN4XpGlLRgAhPwy6fhlNlXBrpjllx2u5eCs4xjJTFG2CTdWyKsNY0ppTtS0I8KNLQtCMV6x4/G44IPyMzM3KUzEpiZiSEwhNSRcSAi6EJgmJlLPP2Z8gCE2EZMWLG0ZOGa1g5bsVrRqyYrXDTI3WsGeVphb5GDRtlxACpIBNYP+F9D+F73wzyeWXGeeOeuPCOHDWMajUVUYTFze+OdznmzUunHXhIP+Gfb+GfHJyqOjpXRyirrnO+PPfXfPjvne9rVWMcMcOXDWp6W4AITFzujeKkYTlGUU5RRiihGCEYIwjCMIwiIoxjh16+kAITYQ1xMWGRsyYrcLlziWtMjBstcNmWNa0aucbNjhZs3DXEAKngFBg/4YIP4YITrqYhiMarhvpnFpjK5mfB8jye3GbuMxc5uducbZrMTOp8B4nTgAhPw5+fhz9NyUkrqxvXDXHHPO9aLUpi1YcGy0slMWC1IxnPDPLe851rPLWeVntfKAg+HwBx9XaZRKJgBIXUwmAQmJgiYJEzlxvw/D84AhNhGJxlbNmzDKtyZW+Na0Y5My3C3yOFrdy2cOcjlu2bYswApoGYX4fMvh8pweDgwcGDlrU4KPCWYLEYC6HFYWYIT8Mh34Y9ZQzQzS0V0YaTvhvfLHXLfWYIThcboqxITlNFNOdZ59uPcAITYQzyuMTLMzcLcbDDjWtMONwtcZGeZa5zMsTFo1bM8rJqAKSwyE/DeV+G8umDgUyWZI4YP+HBj+G//OcZO/Ce6FxmMytMqWWu/B4wAhNhDLFlwtMbjGtc5W7Fa0ctWS3FmxMlrDE0YYWjRhhYN24Ap8KIT8P5X4fy+VWUoywxxtMM8cbDCsq4p2lSlKUzR4GXgV1ZyE/DoN+HQfdnuxzvPDS9p5r6JZLZLZJWnS9Y58G+HBlvplg/Ec0zNFSTMWmBMXCZznc7uI8wAhNhDNgzxY2+RqtzOWGZa0aNsy3Cwa5lrFzhYuMTlozZZmoAqBASiE/EQZ+Iefm5NODHaqEpwhHJCcpJUktKMIzhjhjwY44IX4dXPh1Fw+cw9ks0sEsFODwmFxMFst8dcMkklFFVk10uAtxlqohOZhjGtVZVIwRSmJyjGCEyq+HDlx+AghNhDZm3cOcrVgtb48jVa0YsHC3FiZYVuRzhZNmzjK3ZZswAqmAUCF+JU74lX7sfjtDhKY44Y4o4oqFEU0kUkUkkE0SSGGCeGlgaq5ZMjVLTBPHXBXIgsY6nEZKICE/DfF+G/fVjxSlXFXJHEtGSE41TTiSinKVV5aeBwdm3ZjlGFU4VlGcp4NeLTEg9eIvebSiYtK6SmARdSmriEwITETMSm5zfj+W+AAITYQ1YNmmZqyyLXGPNhWtMmXItcNWrFa2ascrfK0xtMjZoAKnAE8g/4rqP4rqczuuOuuN6zqKjGGIVCKjFVjFVEzN563x49d8eudsxnwGPCAhPw4zfhxn5EYZo6J5scqs9ceXOz674c973SlDFbBiwYMVsErUhSSUYVYWnJtnYCD9bwPZ6xEEprcSRMSiYurhMSImaKuESJm+PHxefnAITYQyasWrJlicLcuFo5WtGeJutxZsLBazb5nONizat27VgAKdiSE/Fxt+LfGcsbPPLHa2x24ttK2jalqYsFsjZj3ZckQhPw5pfhzVywzyz4sdp2nojolkwZLYEJ1jhrntwcG9ECD1yymaJXETZMXEpXGc3nPXj5gITYQ3zOWDVi2YrcuRy5WtMuXCtcs3DdbkbucLPJjYtsrJoAKfSiE/GJZ+MTGENeTHS+CdqYcFYSjgUxWlaUJ0nOlcWXdXHaE/DkR+HG1sx7MdMbHHh6NO+cdcc8YxlaWLJiyUyS0X0QrQITJyss8tU0YTgRIwmCMIiKteHtj1CE2EMmDNvjZucK1lla5VrRq5crcTBm3Wt8mbE2Ys2bNy0cACocBMIT8eyH49kXBtGs8McaqOCGSWSmCUq7MOCuKtKxw1recYV1bdjNnhPwwkfhhJaFJZMGDFitiSxwz48+PPXbXXHHPKrKdIUyMUNmnQjCD8L0PgGUQIQkZjNSqYCZRJMW43z3vmCE2EMMmPM4cZGa1mxYY1rRlkxLXGNyxWs2WZm0yMXLHJhZACmUZhPx+5fj9n4d4aYZY5aY7TxMmDJmhux5JAIT8MC34X/6XzQySyQwQshfDHHXXbbjghO5bfx1JwnCcE0UV65eDh0AhNhDRo5ctcmFutaOMLla0w4XK1yyb4luPNlx42WJnkctGYArFAUSF+PnD4+iaLZoMBj8dh8NbZPMRR1VsJhcFg8JhcZTFBFHDBPDLDOnglgjsxeKw+GwuEweCvulkhgijsjpxQIbw48eHGuMjYCBjZSVnp+en56fnp+YmZCRRkbCQsDAQcAg4NCoVCwEDBwCCgkpNzUPDEZGyUnMTM1NzEzOQ8rMAhOFxo92aCKEQhGCMEpkIwiBGUSEUYIwjCcIxjEJxx8d2gCE2EM2ONqzZtWS3G4bNlrTLkxLXDNnjWtm+HG5xtGTlvibgCmobhfkE6+QTvH47Hpr6JZI7lUkVEFUNkF0EtgCE/DiR+HEm9sdMEbSxMEJITvXHXbHXvqCFxmOgzd8EMAhIYYIyGOfE4mDOACE2EZcOTK0cN2q3E2YZFrTHmbLXDBw2Wt82VnmxNczlnlcgClcQhPyJxfkT5x79FaTtCWTPmtWE/DCp+GBWujNLFGlZY892sIaoloC5g4CBQMLAR83JwdYAITYRjatM2TDhcLcWbE0WtMrBstcuXLla4ys8eRsxx4mbRqAKXxOE/IV5+QqOE8UJUjGOOWu2/Nlqhfhrc+Gu/CT4GqCeOeCOCe62rCZchmAICBu4WAgYCBgUHCxMHKx9ECE2EMMWZo2a5my1ozYuFrRg4ZrcTFrlWsGWNuwzNMTTIzzACksPhfkOe+Q4fD4DAsJhQYbDgIP+GsL+GsNvTegZwIXAEZDGjntwtuYAITYRkZZmuNuxyrceFhmWtMjRgtw4sTdbmcYWOZniZMmzXEAKVhOE/IgB+Q+euCuKuSNpSKzvLpiD/hr0/hsD6461muOJwxUPEIXKYlBBBClhjhjT05WPQCE2EZWDjGyctMi3I2YNlrRw0yrXLVg3WuG+FmyyucOTCzYAClIPhPyKGfkUPvmpOGCOLHk03oCE/DTZ+Gi3PihaFKseLDlAhmAIBgGBELAy8zCzQCE2EM8TdgwYZma1rkaM1rTM1aLcLPDiWsHLVmzaNmrZgzyACo4BNYT8E4H4JwTdOULYK4lkqxwz1z03y4cK8JwtC2C2KWqOyO6FtUMmPNeog/4jdP4jdTx+U456mqxjUcI4Xwng1vhaZvPFxjN7bnjO+uPHjj1AhOdDrlJQiESUYIRIohKspwRgIRJ1vl05+QAhNhDfJmcZXDZitbNGTJa0c43C3FiatlrNxjb48ORy5aOcwAqHASyE/CLt+EY+UITjbHirSGLDgcqtszFCca3wzxzxxvWeGWHNjlsAhPxDIfiF1tmUnTDHHW+3ZtcemGsYsEMWKmaWSORS18GG2XHQhO1TrzjCMIwijEjCcoghBKKEU4xrPDvy9QAhNhDLHhZ5nDVotzZcjVa0yZMq3E0YZFrTEyaY8mNswatcwAqKATOE/DMV+GYvVrQjvhDDDGrKCWKmDJaVoQkijGcbzrO86xjHd0ehnzCE/EV9+Ir/bscLh9DDipknkWnC+Fhw1vjrhrfHG7HatoStKmBJSu7eg6+BPH8PMEzGYSEokBBMExImZ3z6+HghNhGVwwcMGeVktZ5HDla0bZMK1xjyslrTNkY5HGbIxwt2QApjGYX4dUPh1tlhnUyW1S3R0RUKJoLr9BXGhfiK++IqeCiKaCqWimiua2CGWCuDI5zG2oPwuW87BMZWlM3z6+P4gCE2EZmrNm2ZNca3DjbYlrRkwZrcLjLhW5HGXK2Y4WDdq2yACoIBKoX4eSvh5Lxd19Vc0M0EkkUlOOpighQSqZ08s5LhsrlMXikeGIT8Su34ld5ZJ5q5LkZ1hryY7xzwwwxyjCkcEMk8VK7KcPhQg/gjPi9crlKUoRMTEokJmczEzfPw/UAhNhDLNlbsMLfCtbMm+Na0ZtsK3EwZZFuLLmysm7bHjcM2wApnHIT8QhH4hCWvVx8Faww4L4mRkpaFMTNVsIX4loviWjY/HYu6qC5gIZIZo06OG3BxYPEghONu6OGMEECELooiM8/NnxghNhDZu1bY82TCtcscOZa0bZmK3E5ZZFuNoycNsThxicN2wApTEoP+I97+I/XrVZwqdNcL8DOwhPxFvfiKVrK0IRZY1wt+LDwwhriEX6ABBomJk5WIITYRlcuGuJk1xLWWJzjWtMTVitwtWTNa1xYWrJuzcYsLBuAKWRKE/Eat+I0PXwoytCl4Rqw4q8OE/Ert+JWnLtlGd5I2rky6p4iGuoSAwDAwEAgYFBoOHoY2ACE2EZcjdqxzZmK1kzw5lrRo4aLcOPI3WsGjlxiyuWOLLlcgClcRg/4j3v4j5/CvhiIiLnXXhjiAg/4ldP4lVdZyiV4vXh4rwYa0iIC7h0AgYCDg4ePm4O+AITYQ0wtGWJw4brcTduyWtMWRgtwscrVa3bOcTBthbYWDliAKjQExhfifc+J90weCzNUMKiGaiaOLBYPGWxEEeBxGJopphpgvUqYyqW67CIX4lNviU3C6FNGQQ4HFYvFYvJYVJGX4bD4rF4quGSmieCFDPVaghIXHYyHRxxRoQhQggCAghgghghISNHXmZ2sAITYQycs3GZq0xLXLFhkWtGOHGtxM8LBa3Z5XGRziaM2rNwAKngE/hPx5ofjzRK01a+NjtSeCdp2wp1jhw1xxyzuvRRaFKQlSGiGRklaUIxY8nF2Y7oT8SYn4kxTToz5uDivCSNIWUtKlpUlKEIo1nGsUZoN/I2wrC6sV4YcW/FfGg/Mu83c3E1MSFxFwmrq6uriYmLhEwQExczeb4+D4fjAhNhGJu2yt8zBytxs2bda0xs261xmxt1rdrjaOceFnmbNsIAqSATaE/IUx+QpnLk2wpjlhxVtDNt2GbPxscoSkhSaUYVRnO+GOGGGlcWXJt2CF+IkT4iRcBgclgbJaJ5r4pcDhMKYXCZOiCOJBBJImTQTTJIpYo4ZUeBxmNijAg/IjeZmRE3EykAmAiUTABM3vw/Nj3CE2EOGmJu3aYWy3CycOFrRs5aLcLDFmW4W2NvmaM3ORnjygClcThPyPUfkepb9ycsuScIRha7hAhvEwt4mF0FBpaXnImBgJOmp5aXQYg/a8WE7u1yTvPPzZITYQwcuWrFnixLWzJu3WtMjZwtwuWLVbhxMMzBu4c5WrBwAKkQE4hPyV6fkrhYp4sNpwhGas74csctccbyrJKWCVKaMeJzsdrWhaMaVhjwYcMIP+JKL+JLuCJ0xVVydHCtTi6ZTubzec8/G8d06srtLfDwe2+sCE2ar4b1nGIjKcIwIwEIwiEYRgQjBFGE4p34+t2iE2EZcOXJiZs2q3NiaYlrRgzcrcWJs3WtW+Jjky42TNsyYACqQBQYT8ntH5Pg5QnSNsWHAyJWhChCs7teDLGMKHCvglScqzrDg8TbDDK8Kk7XyY81cghfiKM+ImNNXFXDi8Vi2XwVqOGCKqGqSqSvLXwRx4Ekw8sMJFQsYSXBQyREEsMFdWHoxOEIP2OPjzESXBMTFyAiUSgmExJEECZkmZznr5O/MAITYQ2x4cePE1bLXLBtiWtMjFitxNWDJbhy5HLHLmbNG7LKAKVROF+Uiz5SLdFiapJJIYBGritxqD/iT2/iT38HlxIYzhnW+ghcVjmjpggIYEMMc+DwsQITYRjbY8bBmywrc2HJiWtGTZgtc42LRbmyZmTXLjbt8TNoAKZBmE/KTd+Um83M0Mk8SSEbzwtubXGwCE/Eyt+JlcnPBjwZ8mGkZyvgx4tOiuHACFymEg0M6IhgjI0MMcsuBxMOiAITYQ0ZMs2Vw5xrcOJswWtMeVotc4WblbjcsM2Jhja5W7FoAKnAFEhPyvIfleR5mnNPFMRjGaN163wzw3rOFZJQinCMJQzT3DYyQxLStGKc8LXbDjg/4jSv4jS+98OeM4vUcHCuDWK0rDGW1znMbi83mM5EcccdZpU0tx4eDV9YP1vBTdzcpTCYmrvW6KupiUxIiJETCJiSUpTc9fdjgAITYQ4xuMTJnkcrWuNi5WtMrNqtwsnOZbmYZsLnDjY5mWbEAKlwE2hPy2GflsNw2hhpSspyjBOUoSWnKEYIw18Lh6teTHCcEIwIVwYWDChfiBC+IEPHV4PNX0QxRwzx4XCYXAxxzxwoaEFEV1900+UpmkgignjlhnwuOx7CYUhMnQj1ZwjBGKE4ARhEAhGBCMIxhEjGNdPJhyACE2EOMbDHmYNsa3HjcMlrRtlbrcTBhjWtnGJq1wsWWbNjcAClwVhPy7Lfl2H4eCNaZaXhGkZWriiyCE/D+h+H6nXCEs0cEiF8MNMdrhAIThbObhUgRjGM44Z3rh4QAhNhDBpjbsWzlyty5crZa0as8S1zhc5lrVqxxuGTBxlct8gAplGIby46eXHWVlE1Nz0/ZSsZDwUJCoeCj5CRQwg/4h7P4h7c4Yzdc4jM1cTXHlPh9Ahc1gZUaGCGWGFHChjhptxbUAITYQxbt8bZo5yrcObFjWtHDfMtw48OZa5cNcrZuzzYXDlyAKqAFIhPy+Hfl8PXTnCs4IQpi06KQxStCxG6+/hcNhjGLNweAYrKSgjFhhhjdeWGFb0z0hjIT8P/34f3+PyJ0pCELxrHHp0adcY4ZlpUlglDNn5GFCM9e7ecO00Y2UwSwYMFMULEMLXCGkhOhqd26ABGEYRQiIwAhFCKESEQCCEYCKKd9fPhwAITYQybMcThixxrcuVnjWtHOZktw42WFa0wtsjlziZ4c2NoAKiAKRAYT8KAX4UA60x4Ia9W3Zt2bbUQjSdIwEYA3b+RjlC0ILRlSDAwShCMp0xwRUrGCsZ3rHCqqhWEYTSrKMYynScIwhMjCdIwrJr43H4XD52WkpSgRrGMYVrGOndvy5N4CE+1K+1L3b+Jj08jk8bj8zm9jfgnAvKsU9PE4uzaLXrSM6VpFGNIoyw0Rra8IIRgjScCEJpJyJRknIjAJIVlW06ynCMZRQjGlbXtWEYgIxkJTnLg8DnoPlibuphFxMplMCU1ZCJBMSiQCJIlEiJAAAAAJhEgTESBNTExMTEwmJLnr7qfUAITYRlytHOZozyLcrNhlWtGWNktcN8LJa4YM2DBziyZGeHMAKowFCg/4a0P4a0Yk3rw4xz1mM8L1y8Pwg1vwuOkUionGZnPh+R4uW8ZpEpuOON44YhfgFU+AVXCYXCYXIZHNYWiWyuaWC2TD4bDhicRkakMCGSOKGSKCKaPHRyTJo4JYJ4UKGK8wIg/G8T2UQgSmrSTEwSSESBNTCauriSUW4+L57yiE2ENmGPM2cs263EzbYlrRljxrcLNq3WsGLfHkZ5m7lzlaACokBMIT68z6821zfu16ufkzsNccYp2ZmbBipmtkzYJWlGGNlpwcGfHGE/Fx5+Lj3gcEyZdGniTZGKFpUUjDHCeONcKd41vWt44aadWesQITjcKXXwxhEQjKcCMJiMJyiBFCMZxrHbw3QITYQwZs8rhq3zLWTJliWtM2PCtxMczVbiZ5mzVq3asMbBwAKWRWE+g0+g14fCOEpTBKkKQx5pzgAg/4wsP4wsfC8MihLjUd6xMCGrpCAo5WFCBIGBiYurgWAACE2ENGzbDmbuG61y4wuVrRtmbLcTfM5W4mjZq4xs8eNzkagCoMBMIT7wb7wdy8Ea3RrGUKYLZqcZioteOHDW+Vq13hKeKFLU0YcUoT8YSH4wkV2DE0QyJKzw14Org3rhnW2HFaGodC8pITnlxZccoTmbHXxwjCKAQiIk4BJCCJFEnPL04YAITYQxaucWPHhwrcjBg0WtGjdgtctXDZaxZNcLXExyMmDlgAKpAFGg/4C8v4C83hxupqdRUY4OWMVUMcVzzm+/geCEIi6ld3W6zmr3HPd5u3Hlw4AhPxg2fjBtYeBRgpKkU5zrhrnZ65cM4RlLJLhb9wcyua1rWhOGGNY3jhjWc063rDTKEyExdqN+zOARgiQQjAjCcIkIhGCKU5RAEIwjCInl4+2HOAhNhGVo2w5mGPKtx5smRa0zOWi3E1YsFrRuzatszjK3cuGQAp4JYX4B2vgHbwmFwGBYrFoYGEwuIlIIICGIghglmx+QtwYhPxiKfjEVw4MeJjxOHwmXJttCMIwpCkYQIxteOC4hMkZyhKMEJrzjEgRgjCMYIzx8PS8ACE2EYXOFqzbM8q1o0x5VrRmzzLcORgzWuWmHK5wt2DPI3xgCm0mhfggC+CAMAwWDxWLz2Dqlonmhojihgjgpnhpiw+KxYCD/i/4/i/5AM4iZzw3i4usriYmontuYIPpq7laITEpWSmEhLOePl9egCE2EZmrbEzY4mi3Cyb5VrTMxZLXDnE0WuWGVw2w5WmZk3bACnEfhvBAJ4IBU1N0FDQUNNT2UzKRcdAoNEwcHCytRMx81NyAhPxkhfjJDYcFaVoYZ4s+LHZKEJSrihlwYeAAhKaNMoQEkYTjGapEK8ve5AAhNhDBjkZZsTXGtytGuFa0zMW63CwyOFrBzkY5GjhlmctG4ArGAVyE/B9p+D7Xg8Dh21cHgM+YFK8SbApGUIyqjPG37NtcNY1QlDZr1HGxytSMoKwvGuGeGeVljjrWs5XjG0qYGy2IhPxctfi5bwYcGFa7BhBv3cfFOMUoQhCFloUw87LgpGU2GeHPwOCaMcJShghakJ2vFOMU4VlOM43TnGMsto4wg9VCpiZtcTMSTFxcTAJgVdTExZMSiSEwARMBEkSSTM9/bmghNhGHC4YtWzVktw4cbBa0zMma3Ewc4luPE5bOcTLKwyNcQAqrAUCF+FAj4T+8BDBEUyWxYXHY/JZPIYNLPPHXHWpghIoqoJsFhcIwUc00lESKKKGMnqwuAwMEoIT8XD34uNUMKUo2hLBWmjT0J2xYLShSqcbxxzyzx1y2uy2nGKEZUSohXJtzZcKE4XA6d0IyjAiIoRhGCMIkJyjCMCKMIoyjCKESMJ1rXPwXgYAhNhDLMwxZczNstw4mjVa0cMnC3DhaZlrFgwYsGzFljZMMoApaFYT8Mtn4ZbeNhhSGC9qymlWGWUKgg/4wZP4wZeDfCZlG6tddWNiGsoiCu4OACBQMBAwcLMzqgCE2EM2zDEwxMnK3KwbtFrTG3cLcThziWsmrVy3zMmrViycgCpUBOoP+Hxb+HwvvHFzx1xx4b5Ry07+RWODlio4VMXuOfPPe+M8V1uk4mr8CQIT8XuX4vUc+6GaOjHgxtbPXW14cdcMYpQwUpS2DFgwWlaGKCqFY4a4Zacmsg/U75mYuJRMzKYklMEwExE0CLFxc53v0c+IAITYQxZNGDRowxLWTfExWtGTZstc4mLJa1cZmbnC3zZmrXGAKWhWF+IvL4i88dj8xbREiIUcM2FkipIP+Mc7+Mc+r64iYTMXWcdcXYIaCvC/gSAgYCBIGBi6GPXghNhDhy1cM8LnItaOWLZa0aMmK3DjaYluJszYY8rZy2bs2QAq2AUqE/FE5+KLuMstK2x4K6J8Lbs3UzQyMCcLzwtM+DwuDG8pwpezQpaWKmCFrwrHDes8LHGd18GNUhPxfpfi+jxUhDPg102wy58WPmxvjY5SpbBgtgwYL9LLScrz38Tip5Y3vVGNrUwYMWTFopklSCeXNrrhAg/E8z20VMQtlMzcomEKmAgmJmEomBEokAglOfP9OYCE2EZsTTNhbt2q1g5x5VrRw1xLXGRviWscuLFjbMG7No2ZgClkUhfgj0+CPVhMLjI5KJo4k6dkcZjSD/jcY/jcr8CJZ5bqZmK5+BuJAhOFxtO+8U00Yq1rtx8YhNhGPM3yuWjHGtxuWLVa0a5XK3C1yOFrJm1Y5mTdu3zMcgApTEoT8EnX4JP5HElTNOkKShilcg/44ov44jfFInK2crxHchYNJHmY44EMEZDLh8PUAITYQwYZcOVnhxLcrLE4WtMuRotcuGmVbiZNWblu2Ys8mNyAKXBKE/CTh+EnHBttnlrllVkvkxQCF+NOb40585gcFJgmAUQxyWyQYMIa4g5+FQcDCoGBgIWHn5OBtgCE2EOMLHEzYtWK3K3ysVrRk1brcLFq2Wsmbhy2YMXLnJiaACqIBOYT5qL5qO18mXJltcE40jCEIQpGEM/I5PG4/IxyQwUSjCM61XwZ9mvRGQIX43FvjcXw+GxeKxuMwOABjqboqJqKYJ555cfiMTDBhZI54Z5ZYYUEkkFkd1+KweCiihMWDHNCEJQRlWsYxjBERlOUEYCMYIwjCMIxjOOGuvPXwMCE2ENseZzjws2y3KwasVrRjixLcTRrjWucWHMzcM2jNzhxgCp0BOIX2KnsYasXis3gKU8U8iSSSiaRVXhsPhsPisXgsHRSBisLMighkjkhQU2VyAIX43JPjc5wWDwVtEFElkUUUEEc8seFwWDjiwuExuMxeKwuEAyV8kMEccccsdMWHinlAg/Ym+OdzmriUxNwTU1F1KYlISBF0lx6+ywAhNhGbK5ZucTXItYtW+Va0y4263CzY5luLK3bs8eNo2ZY24ApqH4T8ACX4AEwadGe2WWOmOV5VwQpami/M15oghfjTg+NOEFVeGRTUVKI4Es8ctMWTzmNjlITZyOTUKxinBGEYRihOc75+O4whNhDBxlw422XKtY5HGNa0ZOMS1zhbsVuFpkZMsLRlizZGoAqvAV2E/AG9+AN8AAadAAGvU4PA27OPonbBr1YcA2bW7fmz6LwnQRjhzZxhhGKJBCdK5E5NAIX43iPjeJAAAAAMJhcNh8lahweMxuEwoGLxWHw2TwEslMEMUEWAw+GGGJkUyeCOOOXBsVi2LIPgiYlaZmCIEloERKJkSIurhEwCasRIgmIkTF1dTK76+vPYITYRmw4sLRzkxrXOJg0WtHDlutxZW2Va0yOMzTI5YYmDbIAKnAE2hPwGqfgNx4XXxQrGMJ2hgpiwYMlqUtKFJwSrWF64Z5c+LfPDbDgZNFtzRkCE/G6h+N2fZgraWClqUrCs8OHLvrnz48OeMVaUlizYM2jRszbMWbFaMr3tpvWE5XAr1cKEIwThFGEZRhCcpwiBGCMEEIynKaM8/VUAITYQ3atWWbHhyLXLNthWtMrJstwucOFa2a5cbLEzaOXDViAKpwFMhPxv1fjfZ0gGvUG3Y16nB4G/BVWdVakYUjKlK0jScISpgtgxSpaU0MMsMMeDDTLoyxCD/jK8/jKv6gAGtvC8N43j+Z1qp5ZxOs4YRETiIVM5mc5zbN8czxjjXGuPLv03YIPl6Xp8ZKiEJiZkmrhIi4Iki4lEgiYkms1MJmJRbOfD8WAhNhGbCwy5WThitbtGjJa0aZsy1w1ZM1uFs0bYmmRgxzYcIArDAVeD/jTW/jTRydeipxjF4iEVE6icSTmeO77558+PXrfWczOscNdsdO3Dh0x4FcOFajU1Mxm85u88Xfp3vICE/GUx+MrHccHgN8lUykcFKWpiyUxUwQhOEb2nghgURhjjpvjx48OXDe86xnCFIWZMFMFMEKIznWt9McuHKIOva77mbm7mSJBMSRJKJImpIlF1dTEiJi6mrAIkiSb5+zxj4IAhNhGNuzxYsOLIty5mzFa0buGa1w1zNFuFtlZs8uFg2xZMoAqZATmD/jrI/jrfnlnHGs1vlOOXPlwvhMYYanlitSXvfHnnfOuMXGM8uvibqICF+L+T4v2YMAoiqlkplnlxeEwuHhlnTwRQRIpIYoJpLIsBVZNRAjVzsHgMPgMzpMTGhO5LqzIQmmhEjCIiAAgjCMCcppxvOdcu3qAhNhDnHmwsHONqtb5WORa0x43K1zkYOFuPHjaNG+TFmb5WAApfGoP+P+D+P+EAzjx8TExUcnfs0IX42GvjYbAYKHA57CzQwwzw4FFGxYCF00ORjhQxo4IUJChjlptxceiAITYQxws8mRoyZLcjjLjWtGLBqtcssrlbjbNmrbLhbMMuLGAKkAE8hPyJqfkTVDXohptOssKa9L0jOco2rKFpSpgjgpSVKSlCMYsKM6cPtdvkZ4P+MQD+MQEO0eD6ng8FRwYxqeE6iJhGZ3G2bmbja2Zu2Y4669OuZIPl7Xq5SLRKYSkTEwAkmJImBEzEzee/o36QITYRiaZmrdmwcLWzVjiWtGLnKtwsc2Va2YuXGVlhw5MrVwAKeiuE/JCR+SEkNerTo4NFZZbZaTgksxMksUsFJUviz4NaoIP+Mc7+Mc8OXPW+2+meEaarCoq8ZlM8d749Z8fp4rCE0cjXlnOZGUxCKEycCKUQmrWuHXj7wCE2EOMuHK2YNWa1vibs1rTC3YLcWVjhWucbBvlascOLJmcgClYThPyJ6fkT1crDK0qRkjDDi00Ag/40QP40QVLGatjjy5tAhpigWcOQECgIGBhYWNi5GwAhNhDNi0Yt82FktZ48mNa0ZNMq1w2yuFrNmwxY8eHJhxZWYAqaATeE/JWh+SuHNx4Txwzww4r5oZMGiXCtaloI3jhvfbq11jGtpwpSlMV9F82XVpwAhfjN6+M5fFYfCUSXQYaPBUzV0x14/BY2ulXDAogqiupow09SaGSOOMhitqwt2FtAg/c17O0RBEzMyi4kJgImBEiSbTec9fJ0ITYRmxt8rVpibrW2JliWtMmLItwsWeVa1ZZmrdrhYN2mbMAKwgFVhPycifk5Fw310y4MuRalqYp8THSEJSrCUZVjGsdezahFp0adGvBCcooJyjGMUycIzjCspzQipXmdHoNAhPxnBfjOD1Yp5I6MdKs9M7XTLhreuGKEJMS1M3F4jXqWvwODystI2LRojCiRGE6rrxqvWN53ycPhb8SD9bxHv5mYmJXF1M1dSAmCrq6uJmLqSAi6kIkiYTCYmYmd8/D659IhNhDJpizM2rhwtcM2bha0c48a1w4w4VrFq3cYs2Fk5Z4cwApeFYT8pEX5SI23ZpzZcGXBhpNbDqvCQIX4zRPjNFW2YyBgo8JPRPGwN2DpjIXBZiHOykIhQww04vDx5YAhNhDBgyZsWzlytc42rBa0buWy3C1YOFrlwwc5cmVzmzMmIApfFIX5P7Pk/rhw2HyFeIhwkmCjiivixMNIhPxqZfjVDzTlGeLDkyyjhtlya6UAhcJkoNDGiQkcsccdNuLuITYRlZNMmLIycLW7dwwWtHOXEtxY8TVa3a43DBw4xYs2HKAKeCeD/lTo/lTvwmsXW9bxnW9beJuYwwxERGeXft4MQIT8ZvX4zadLna9FdFcEaZ158VDXhnfDCako4mTDwMNpAISHen1YxkhGE0UUIwiIowRI1rv3x7whNhDBg0b4sTButZ5m2Ra0ZY261w1cOVrDG4xOcLVzjZ4swAqfATmF+WEz5YZYIYY5Y4I4UUckklUk2GikkggnRyxz24jEsFg0sEIkTT4zG57I4rD4S8CF+NBr40CcDXZFBJBRJJFHJDHHTh8Nh7Y6ZUaaKHFY3GJ5sZHNDNDFPLLhcJhZ8LZh6rSE43Gj088YAEQAEIwBCMIhFGc53vhwx6whNhDDMwwsmrbItw5mDha0bN2C1w2YN1rlxkY5mWVk0Y42wApiF4T8sqn5ZVd2/RptnwZYyjGkKWvs02oAhvGjZ40bYGAlpe2l4yFgkHDwsHKykqlQg+XiTdy3NzMpXd8fL74AITYQ0xYsTPK1zLW7nLmWtGTlwtw5cuJbiwtcLdphaMs2NiAKnQE0hflv2+W/WFh8NgcBkbo5K4q6Lbq6o7J6IYpZIYpZIYIYI5opJcdLFRfgsLgsTdaAhfjAM+MCPCIYJJcZHBZLgI7K6qbqap5JYJYJ5Y08NMEsksWHyF9MWJux+Ex+EpCD9jXu5QRUxETERMsxKSExKYTEkzvO85znxiE2EY8bVs0xNMi1k2cMFrRg2cLXLFu4WtMOJk2cMmTfKybgClcShPy5IflyTxxjCCiGS+TLwqwAhPxoyfjQ/nKE4QvG7bs23hhAhoa6L+DIFBwcLDxMjF3AITYQxy4sTBizwrW+VrmWtMmVitcs8TNblbuMeNlixNGzhsAKsgFFhPy8tfl6D2Traspp0vgrkhipktipaSiEZxmvWN1ZzmrVvlW85wktamClMEdXL8CcGICF+NMz4034ao6IKoLlkckcU8c9dtdeBpnrjhpE8EsUMkF01WAmxTFWXWYaiipGrlrtjxNGrx2TpITjcC/TjBCMIiKMIxQihOU5TSnKcCE4EIoRgICJNON74+HfpCE2EY2eVvmaN2K3CyyOVrRzjYrcLTJkW42mTE0Y4cuNiwaACn8phPzBBfmCn4VsuQcDg7suTDRBJNON71veeGuWeme+V8aE/F3l+LxXFs37hq186+CWCWC1JSlCko2rK12OGG2lDGCE6GLrxSShGE0ZpwiQjCMYRhGMYIwx4eW6ACE2EY82RqwxYsK1yzbOFrRw0cLXLdtkWtm2Rk4ys8LRlkwgCpsBP4T5+b5+ffu5ejDGMMNJzgrZSmCODFLJS1MEoWnKMVa3w4dM9tcrLCUMTVmvbdKog/4pLv4pLzhV1eL1eK1fKqi8XOc874874uMXe64xms9LxWsRqKjGfA8HwLCD8TpfHjdpgmETEpJLhEoRMCCBKUpmZvffx9+0ITYRmxssWJmwxLcuLFmWtMuJutcMWLVblYM82LNka4mrFyAKdyqD/Vpfq7/KLwVcSmIXwzfjXvU8L4ImWZ58PF1shPxSMfikNxnGx2paFkpVjhnhvrtjzsccKqilrV1W4vEAhO059awEIwiBCMJTIRRRhFGdcvLnyiE2ENGjVi3x4my1w1aM1rTNiaLXLTNlW5GbFyxy4mrNmybACogBL4T7c77aG9YVcPjcWNK1hhrG86zKQtTJLBaFFKynCMI2wx0Ahfipm+Kk+2eOeSLFyYTL5bO4aeiGiCiKiaSSaCJNHCjnhlplpltglwMQhLdDpxjKECEUZwRiEYRIRAIk65eW6wAhNhGFu3cs22PMtxt82Va0YtWC3E4aZVuTKya5mjlzmw4W4ApyKIP9+1+/Rus1mM4sGqzq9KmJxWYmJrPLnyyAhPxV4firLha9sLHHfwOCN7HHGvSUqQtKTFPNl2Y8V4PyHHKYJSmImauLjNSJiV558+d+YCE2EMszHE5asMK3DlZtVrTJkYLXGZphWsWDZtkcsczLNmzACn8vg/4EWP4EWXLjc5m7zF1Oq1h4UYxFTN5yuU8ZmeNYrxfEhPxPcfie5atEdks0LGGufLlw6XDnOM5QtitgpSlqJSjWsOLu3oPwJImZzKYCUWXQmESq6kTPg+H4YCE2EYXGPJjY4W61gzYOVrRgyarcLNljWuGDBowzOGGRq5ygCoYBLIX4G1Pga7xOMxuQvwOGw6mjGzUwQoIIZo4kyKSaSiKaKGamq/AYEIX4rBvisNklkvokxMmCyuUyeGhmUQURTRQQwIYUsMVMNs181tk8oIOvEzvMQiRNpiRKJIlEpmbWz6/YITYQ3bYsmPM3cLczVwwWtGbTKtxMsrZbkctsbTC5wsGGRgAKpAE2hvBPZ4J7ZeWmZidnJuaoaClkIOAQEFBQUJCQcxEwkDBQMHASc1NyEiEZGwyHmpuwm5SJiIiF+Kp74qn8HgrbI4iSWxMkigjgpgw+EwcccsE8F2NxmHwwYDA463A4zG1Ymy2W4IPxscyZu5ItEpi4mJgiYmExMSiUxMzuePHx/OAhNhGNu3btmDnKtaMWLZa0b5nC3C3ZN1uJvjx5m2Fk2as2wAqdATuE/Bnl+DP3DDLLPS9J4r5o5oYLWxUtSlJRQwyyss8McNWm01LWti0SxVza8W3KhPxUifiprjmnoZMFsFpSRhhnXLPHjx3yzrcUpbBbBoc6eS1rIzY6cPJx8WPOg4+AvL3NykmVxcTAiUSiYmEIuEpi4XVzm+N8fJ9wITYQ0YZczHCwyLWbXIzWtMLhotwsGzVblbYsjDHmyOXOJwAKnQFJhPmtPm1YcTh8IDRp52GlslMGRilCNJkqSjSkoynKNLzlG6cJQJQvHHHLHDjTlhlbKIP+LVT+LVHdZwBV9LVmuMc2ZlFVEkTMMQhE0zEzUWLm7qZ6OXHl08GD9TxZmUxczJBEwE1cxJEwlEkxEkwi4iUSEpTHf179wCE2EY8WZzlytsq1tkaYVrTNmbrXDLMwW5mDdowYYm7Rhka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ADHAOAgAQdBL4E7gUBEJXJyx8zDZ9GgU39n3xhmrcDCEgQRP//A0U1BQM4C2QZIDIJAJCbAwE3wB5FMwkAkIICAdvFHkU4CAD+AwB7hdI0Ek7ApD/TAKQ/CoYD7QGD/jE2/jE39H0PJ8geQ7T0avTV8q1WqqosTURFVTTF6lMVOphVXhERV4zF2nK5m7ze8w3N5me+74s7mb643e664zN5ja5lmbZld5q0zdSiUJqLi4hJNMwQRGLjFTiKiJqpIVJVlzOS6trOGIeJ5vmeT5Hj8nLx/G8fxvH8Z4/jDiCD/R7fo9/A8HhxF5uWWeG9ccXFzE6jEcsVpwiqxGMVjTCqqGqUmIRnhupmdZ0xwrFVOqpqK10vFXUZzOWa2nXfGUw3Ft5c7jO8bnLi3HfHGu8cZzOZmau43jjVwjfK4RM6zbLOUpjNRMXRVxOs6nUxgqUzmO/meb5Hk+VxeD6Ho+d5/leW6dR4IIPwkzEzN3cQJq4kJiUSRIESEJRMF0mLiYTAhMXV1aJRJExMEoRMRNSQuJi4mYlExMJiYQRMTFxMSTESRJEkTEolEgIkiREiJAiQAiQBMTExbPX4BmPhACE2EZW2HK5zZXK3KyyYlrRmzzLXDVi2W4Wjdy2xOG+Rvk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dNHAOAgAQdBMgJ3AYBEJXJyx8zDZ9GgU39n3xhmrcDCEgQRP//A0U1BQM4C2QZIDIJAJCbAwE3wB5FMwkAkIICAdvFHkU4CAD+AwB7hdI0Ek7ApD/TAKQ/Hg1NgoAAAAABmgAAAAAACswBcIT8Rkn4jJW3YABt2b8UZRwJUhh4V5EmAlCFIRgpaFoQlKE6VtWk4xneMcMZ3TTjGM4128bj6NIYMNEJQhSMq2z6OHuygIT7UL7UNp0AAatfGxyjKE4wjt5XDXhVNOUYJQSIEIoRQrCEYQQgjFOU4RgRlONKwiG3Zx7XrWpJix8DbwMNAIL8AfH0XWckk1vbbCywAUlsSgWBYAALCwSywCVZrd998/f35CE2EZsrLLlaZMq3Exw5lrRhmwrcLhziW5MzZi2ZN3GbE3YgCroBVIT8ULH4oWdOgJyyztpthtfBGksQbCUE4x16tZkyxgRg0aeRjwStFG8b7eFthGEEYxhOCejDduCF9+p79WuoMNh8pbYsjgnhnlpvDGxRo5FE1FthhsPiMTjMbiMSw2HSxwoUUiiXGTyQSRwQxwRwwwYfNYfBpIPGpURMyTcXEpmJhMCRFwRJEgCJiSJgIuLq4Jz39+HwQCE2EM8zbCxa5Ma3JlzYlrTE4wrcTdiyWtmLZm0ytMrNhkbgCmgeg/4JEP4JC81W+G9b1x1uNxc3MwjhRQCE/DTZ+GlvTwq0xT1TyVwTlhhVjhHDHHbhm0CEtKM5JEUYzRhGCMqsM8O3T2AhNhDJixa5meNmtcOMTBa0cOWS3C1bslrlnhZuW7lm5YsMoAplGIT8GV34MrzLg35NtMsqo4I2wR0Z9nDAhfhoK+GgsxGAhwE2EgqhTx4GWnD1Y+ughMXU5cZoxnCcJwnCMZ3y788gITYQ2bMW+Zg3cLcTNliWtMTfGtc4WrJa2YMMeNk1bOMeZsAKYxqF+B574Hn2OhhuhwE+ChoiighhnnwLDzZMg/4dXv4dX0N468N43gImL4degIWLSSaOWJFGjQwoUKGGWnI14QAhNhDRywYuWuJwtzOMeNa0yt8a3Cwa4VrhrlyZM2XE4zOXIApaFoT8ENX4ITeLyEKKLTklKcsOaOeD/h48/h4t77xaVxaIq+XHs6iFz10WvhhihEJDDDLbg8HjACE2EZXLbNkascS1k2w5lrRo5cLcOPE5WuWjLC1x5XLRi2YgCnYmhPwiSfhElnGc4Y6ZbYZYaRgtaltDBghKFMObHs07M+aE/DrV+HWvr4IysyQ0S1TyQxVlekbyrcwww215NeDSg/K8jx/LnAgi11KSYusxvOYE2CE2EMMLFi5cZnK3M3cZFrRwwYrXGPJlW5m7PIzZYmTXIyzACpMBNoT8KbX4U2cNujiyzvDDS09DBkyYMWJignWdcLW0aV4JJSxMUrV1aZUAhPw7Bfh2ZjurohK2CNoRjCqt8cs+Gt16RtbI16nGxqQirO86b92lAITncLj4cc6oiE4RITgEJynKMIoBGE5ThNG98O/L1iE2ENcrRrhyMmy1o0x5lrTM0xLXDVs2W4seFhmbY3DjDlxgCmsdhPwvyfhffq5ujbStJ0UotSGSWDFLJfgViIX4eAvh4ZwjH5aeaChRBFBEhQ2x0114eO3BgIR4Ky7b3rWKBOU4ThGCKufj44AhNhDRjiZNmeVotzOXGVa0ysMy3EzbZVrFs4xtsjFu0bNmIAqGAS2E/Dch+G5vbBlheM6VwStg3HAxYoYqq4ctb5WWV5Snak5Ahfhnq+GZ2CjDRTSxWw4OvA2240y8ccskdWAmwUl1FSadHPLj8xmQhOJyIdutZCInFCcIxlEpFScoowmnO+HPrCE2ENnDNliYsHK1pmc5FrTG4ZrcWPM2WsWbRo3yOWLNg3YgCoMBLIT8OZn4ct7YKyxyxwxr0y0xr7OjsraMpQnaFGieSFMGPZntIIP+H6b+H6njWZuMxxq8Zw1HbfSOUaaiJi22+ePN4dfB2IXHXZsggASzTyRkMUcEcBDBCgQwxz034tsgITYQ5ZOMjVviyLcuLM0WtMTFytctm2ZbjxZm2FkyaMczZsAKcR2E/Eit+JF/Hlprtpya8WPNHJbBkyYJYlMOauGwhPw1Jfhp1NF90dE8mHFeGVjrPHXHDbg05YCFszWdggihijjhjQwoYUMKOGvC4eHRACE2EZcOXGxcuMi1u0b5lrRllarXDLNiWtcWJy5x4mjBgzYACk8Og/4lGP4lJcdYi8Y34EiE/DyV+Hh3Ena8678XHIaukICtk4FAwsTJzMHdACE2ENMuFgyZsmK3GwbYlrRzjcLXDVxjW4mrBnhYsG+LK2bgCkEGg/4l6v4l49zqQIbw3ueG7mjnoWDAh5RAIfTYTNghNhDbMzb5WzNutxtXGZa0bOWa3DmcZluTDhbOGWNu0YY8YAqfAU2D/ic6/idD68O/gb8B4viVWp6IVxjyfM81053c4ynGcVvTOAAAAAEwhPw+rfh8d15ODTXjYcOGc5xotDFHRhwNkIWjivTCq4PE4rVrAAAAAbdghOdGtaxvGcYwiIwRhGUIwQiRQiRhEQjCMIwjCMIgIwIxhGM8vJwx8DAhNhGNhhbMmOTKtcuMzVa0xtWi3C1atVrTEywsGzDDhwsMYAqKASmF+KTr4pKcCyVsk8UsFMVME6WbE4jG4zL4aOIikiiiiowegxckgIX4f3Ph/PtY+yK+iuCOSGSOSLAYPBQQ5KuSKKCVBPBPFichiaYQhM3MeA4SpBCMIVIRRhGKcoiEYwnO+3hx5QAhNhGVtjyuczVytbMseJa0wuWa3FjZtFrRlmZuWbZqzZ48gAqQATOF+Laj4tmb8nZgUcEciaSLCYvFGEhRQxRoZUNdFKebEyTw1wRyR5jO5wCE/D0h+Hn3XmpG04RThWePdvzZ9V4QpGkZVT08bjuBwcGGE0a4NOitAITuZId/DOAEYwiQjCMAQigECJGc65+LhyAhNhGFllxZsmNotw5mbVa0c4cK3EzaMVrFu0c5sbBy1cN24ApbGYP+Mrj+MrkF8qrFVOibxuufhoT8PEn4eJQcSeaFpSrCqeOGVnqAhOVo6dUoVlOEYTE0a3w6cIAhNhDLE1btGjDItbOcTla0csWy1y0zMlrVyzYYWDlyybM2gApmGYT8ann41Wclbyw0xxrDLStI0lgzYeJp0IT8PCX4eA9F4SjbDmrkraELwvhhvx4sYIXJYiHTkEMCGCGEhI6cDj48oCE2EMcLdk1x4Wq3CwaMVrRu5zLXOPFjWtHDfHhascLZk0ygCo4BM4T8eXX480assM9Mtr4pYMGLFTBSOLDKMEIzhOcazrTLk27HD4Q5HJ4ghPw3cfhuTlmrmvqy6tNLqsscM64a4bzwxvCMYUUhq4vEy5GXILXkg+2CZmUzlJMTEomJiYmJiYJRcXa749fJ8YAhNhDnEyZZGjDKtyMG7Fa0yMWy3DkZsVuXDmcMWzZy4YsGYApwHYX4/7vj/vowc8UsdMF8lsVskMEklFGAYzB5qMCF+G4z4bjcVKkkohunsiklqnQyyzraM7jsDSCExdSHVvGUIyijOE4ThOCc8eniw5AhNhDDM5ZOWznItYNMTla0atsi3E5zM1rRq0yNGLVqyZN8gAqNATGF+P+74/72BpqrolsgmikgivyGRyGRw2HxF8EKFHBLBDDAGBwCSVgsGIX4fqvh+rYzC4CWaCKNDBPDg8BgZJbbMrZHPGRRQWXYvFBgsGxmNYzGgIP0K3ebu5TMxKJoCUxJEiUym7338fAhNhDlwwcYcTbEta5G2Va0cYcq3DmasVrltibtmLTJma4cYApsHoT8h3X5D3cmVK9q2rknS1qYLYIYJRyadG/RMIT8Pmn4fP8UY2jinaFISlRDDTHXDlbcnLxYQITjcKXgGMhEiRIwinPDHDXTjCE2EOWDLKxcZcK1i1YNFrTGyyLcTjNkW5MLJplcsW2HDiygCmAVhPyPnfkfPhOtM+Dbi14NeidrVwUmhfhtC+G0PGILpsAwUt2BqrlixKK0hclgM7CiQIo4YI4ZZ8Dm4MIAITYQ1zZsrZg0xLWLZk3WtGmZitctGDRbjYOXOHG2zMWDjIAKYhWF+Riz5GF4bpaprIJEsMN8GJsydlqE/D4J+HwXCvPHOs0YQlmvuwbdgIaEvoOCv4eCg4KDgIEgYWFj5mHqACE2EOc2Frixtsi1o5ZuFrTC5xrXDFq5WtXLnLkYOcjbG3xAClkQhfkem+R7G5FBNBHDFg8pgZJghfh7C+HptLBBLHJgasXjsbFUhrqCgL2FgIFBwcHAwcTOzQAhNhDVg4zNMrZgtcMmzRa0asXC1zjbY1rHG0aYcjLHkyYWIAqJATOE/J3F+TuNtjetZzglClKWwWzUpKEWFesaxnWN6zrGMYWjyuPxgIP+Hfr+HftFRGmMTF1xiZ8HzvDRNTi8VAlmtxluceL0PFCE8ASl4JilGUJynCcJoRQjBGAQjBGARJ1x6dde4CE2EYceRuyYYWq3HiYYVrRi3arcOPNiWtGWFthws2zhyzbACl0WhPyhcflC5K0zzxacGO05GLHqAIbw9ZeHrMoqOylZKFjIWGiYCBi4aXSohN1ccoSQIznGNb1x78fIITYRhZsmONszarW2HM4WtMjDEtcYWTlazwuMmNplyNMrVkAKogE9hPylGflKN4HB415JQpPASjGs6326uDhw48OOOPBjtKkMVMFtUeBLVLNa0Z0xuDTjw2iE/D5F+HyO9s9pwlW18E5TpCSFMvKyslbRpPBjyZYo3i27stYzvGVa2rbDm14sQIP2te/mERAkSmJgiYRMTBMTMXCYmJFzM3eefk6AITYRkaZmDLM3ZLWTRoxWtMTdqtcYcLNbjyZmGHC5cZGuRqAKWhKE/KVN+UqHJknorSCVbVxXnqCD/iCm/iC74Lq+HPV0vhe/AIaUmqeFgoCBgIGBg4GFgYuVj7QhNhDhy2aNXLjItZZGWFa0csW63C5asVuVljZZcjdniy5GQAqbATmE/K7B+V0fbkUhC0ZSSnCMWPFjhdhjhcOm2OWGeUYQxUyZsWbNszZsGS+rPhiAhPw//fh/dyyrSs63vjjet16YZVwRxNDVHJgpbBK0Ml8FYRhGtY1rHg4tee6E1cbm5SEYCMBSMoxgRTlGEJiCJFGCKE2XHl4bqCE2EY8bfKxb5GC1sxxMVrTHiZLcLhxkWtmLnIzxuMLFpmcACpwBPoT8LJn4WT8GBmrSeStI0jJGcazxsd7zwxxxnOCVJYNW/dix8rDkUlKSZfFrgIT8TCn4mL5Uz4MeDDgw4pxolaVKYJYEqYJ4IE5zje7h8jk8bj7ssKznO9Y3hr1Y7zCDj3vZmkRMXayQVcAmpBIIiYmJJTe/F816ACE2EN2blrkc4sS3E0xN1rRtharXLDG4WtMWbGwy5mDduzbgCqABPIT8Otn4dV9vA4JjnphnwY81cUOBnzGyOKWDIpSE4zxzvhw3retZzjNGNp4J7IwAhPxGIfiMRa9RxIYM2XNnpljry7Npw6RvGsIMELSwQsyUxMUaIVrC7HTg31awhMnC6s5SlZJCMaxjCcQIwITlOUUIIRQjFEjFNfHzYdohNhGRk2asMjJitzN8rha0wtWK3FiYOVrXJix4mDDNkyNW4ApjG4T8T9H4n6c+ZWmTLqhXBSTAlCMa00zshPxMrfiZXhFq18Dg8bDPFW08EYXXmx5YAITReKKCATiiihWeHg5esCE2EYnLhywcNWi1i0xOVrTG2zLXDNtjWsWDXI5YNcTTM2xgCmobhfiqk+KqXC4TB4LJ4CuSuSuGlPBPIqonxEGChPxMSfiYltfJl5WGVlp4K2rKMZzbYQ2ghcdimnjQQRRwISFBDClnwePZoCE2EYmTdw2a5GS3LiYt1rTEzyLXONqzW427Nxly5G2Jq4cACrwBU4T8YHX4wO9eovZky6tfCx4IyhGEaVlGcK1YY5a453mnG0oUlCWrh8Jr1DhcPmXlghijSELxrVlljwbcFMKD/iYS/iYT48Dw/CeL4nh+F5MdOOGL4TWIqOCMVHC8Xi7Z3mdt51tEjGcXC9bxcXEl116eGcyEyRIRjEgIk0USMAjCMCMowjCMIwjARhEIEooREUROM8fNwvBQITYRhxsGjhzlbrWOVzlWtMLVwtcYWrBbhbMmjVwwctHLBuAKuAFOhPxq6fjVrwtm3Hi1oTLV1Z8xyrwtSVJxqxzw52bPjpTLky5FK8SsqShSMK1Y23BjmijJRKmEhfiPY+I/HDI4sFg85g5IIKYq8DiMSQ0yywyk0NSwYrF4ynB4rF4DAsBgUsMsMZBBBNJVXlLaIIp4FNWTyFeFg/M5iYzcykmJTCYATETEwCQCJRMTCJgmJSznn6uegCE2EM2zPM0Z5WC3E0yY1rRi2YrXLJgxW5GTVs2ctsLFvjxACp8BYoP+OoT+Om/xfC8MM48HWZSXpFVGGr1187dwlxrbMXC4gRIEwAAAAGcPI8kAhPxKYfiU5tOQbNvEnHFClEoQnVWd123ZnnOdWGmNBGSEtG/c16gM+YAAAAOHwmXIgnOSLF7RVzsosJSVKlJYAAsWWULAsWJStt3d9/gH6CE2EY8uRjlZNWC1mzcZFrRnjbrXDnG0Wt2bZrmZt3OVvibgCqsBRYT8dtH47abX1a82HPTLky4oWhkhSUIp1lWM1b4saMKkYp1jG8Kp0jCRAhHhcvlYIIT8T634n19OiMNUI5q0jGNZ4Z1rPDC6spytDRr1NWvlZ8UJWlSODDC853nWd43rFl2dHocuQIN7nu1UIVOWazFxMCYupi4gEJRMImolMXEyLXfPwfD8ACE2EYWuNuwaN2S3JjcYlrTE2crcWVuxWsXObExYOGbVw0bACoIBK4T8hA35CEcGXI06HD4WvVw8WGGGN4VRpKUpYoWpitSWKuLXKYCE/Epx+JU3Vr1MuRe2TLwq0wWtSkKXlOtaxrGs51w1w04cpoPxsJ3czmRMSJgmExMouCZnwfB8PQAhNhDRvlbNnOXKtxM22Fa0b5Mi3FhysFrRw2xYsLhuyZZmQApXFIX4/TPj95zWFwgZC2ZJFHdHLMCD/idQ/idNvlzCYJjfKefIhcRkoc7LHCQwIYVd+NhzwCE2EOGuXM5ZtW61wycsVrRvmbLXORkzWtsrZq2ZMsOFk4yACoQBLIT8g2X5BnbQtPFjtWmW2WFY4YZ6Z83H43N0RSjRJKEpYs/ClECF+J/j4n+4JYpYJYp5J4JZJUc0uGyuUw+GlsSSTR0QRySwRxZHDU3gg/GuZnImAmYuASJRITPHy/Fv1iE2EY8rBg1ctcy3LhZZlrRjmaLXLZjjWsGeHLjascLnMyZACqMBNYT8jP35Gf2ecaznKOKO7h8LLkBSuTLmztm1a+fNvjbHTHStaQtPNkoAhvE3B4m4URAQ0DCQcNFwULGz0/NTc9GyNBQzk7LS8lJpaXSkrLS8tHxUXCQsDAQsBCwkmjqshOFwuPnrCAjCMYkYIwjCMIwEIRkhGE4RjCaMcPH2w7QhNhDLE0ctsWPKtYsGLZa0ZscS3EzasVrjCyYNMLho5yscgApVEIX5JDvkjvx+IlikhmhlkrqlxYCD/iaO/iZ/751ckXjNcNiGmpyBtYOCgRBwMXNxNQAhNhDZu1y4smZgtbMGLBa0b5Mq1wyYs1rNqycs3LZy1x5mgApVD4T8kPn5IfdWqOS2aWCGHFlwgIT8T8n4n5eJrrTDLHCGW0bghqqSgbWFgBBwsXQxsUAhNhDHK1x5nDJotbNsjBa0ZNMK1zjcsFrXGzb4cOJzlYN8YAqTATKE/J0V+TnfXxIwpKyTDOuXDlvjrpndjwXzT1QxcDDg5UqZIYpUnbTaOsCE/Eph+JUPRtxVtPEtgtgpgjaCV7YZYZZZZ5VhweNx92dcuxy1xppAhOdxZwgjCcYxCEYIEEYJTnKcJyrAhGMY5cfFd4AhNhDPGzysWjBstysMTla0bN2S1wzzZVrTJjZNMTNqzcMWIAqPATWE/KPR+UePTSV8FaTkhFq18K8MU6ITtllON4a9m22NWE4wktWgAIT8SgX4k572hXBhpeOvdvG2l4xjKMIWhG0LRzZ+hWEKRrOd9vC4YITRyOTjhGEYThMihFCKEYEIyjGEQEYRRjeuXXh6gCE2EY8rbG4YsnC1jlcsFrRk5wrcTfMwW4mmFphyZG2bI1bgClMQg/5XKP5XO5x31z1Opjlz5QCE/EnJ+JN2mqerLkrKN6aYyITB0uDeacKzrfHpzyAhNhDNzkxYcLRgtyOMzda0YM2K3E4ZNVuJs3cOWbZplxMWQApUEIX5UtPlS1z1cFkkUcbBzYOSUIT8TAn4mBdWtGcVcl8mPACFy2Egy+HghQyxyz020CE2ENmblk0aMMq1y1bM1rRlkarXDfG1W5MrDDjYsGOHE5ZgCqQBQIT8tFn5aP6YcMo0jLZt2HEnHBJRWc8OvVrK0HKx2haUbq328Lgy04MdMcp1zVjAhPxKPfiUDwEMNMrbu3mWcYVQlSUKMWPdv2bdWtDHGMZwhgjmvwsOSFoRlHFvxQyyhOFwndRgIxhEgIRhGBCJGEJwIwhOBBCMBGMYznj5t3goITYQ1yZXDZniyrWbdkxWtHLfCtcMcWZazYN2LJm5xsHLTMAKmQE9hPsoPsodm1lybdnJxYZY8GOUErTpRCE6UhSmSFrKRTLxrHDXDhjUjsb9wIT8Wv34tf8+Zt2Z823Je0ZMEcCmCGKy05VYa3rXDWt8M53VlOEEpSla/ARgg+HterMwXFzFiYtExdTEpiUwiYmpgmExJLj19mPIITYQxYN2eNs4ZrW+Jk3WtHDXEtwtWjRbicOW+JribZMTBoAKgwEqhPuiPujZZdF7TE7XwVpWlcGHVr5GnIlKMoVVrLKy8ACF+LMD4spcXjI5JJIkksE8l8FrB4bDyyYtPbBXEigmmhwGBswmNITlbod28pwEBGEYRhGUQjGE0YTnfg7Z9gAhNhGZq4YZMLhutZtceVa0buWC1w0yuFubM5b4sLfNiauHAAp9KYT8BEX4B+cqE4YZZaYZ44abacGWlbTpSFMEKUtSWKu7PLAAg/4uLP4uJ3eu+ucZipnU8p5R2rhiuFTFsxvM9+Hg9ZCD9zz7mC4lKIEpuExMTEzEr49fJ36QITYRiZYWzVtmarcmXMyWtGOLCtc4crda1yuWLRzlctHDVwAKggEphfgUe+BS2RbRTRLVJPME0dUtFEEkEiaGOOCWK+7N57ExgIX4uYvi4/YCua+K+DD4TCjH0Vx1zwoZEUEkkFjCS5DF5qeEhM3Q4+GM4E4EUYTRTQnKcooRTjHDn335wCE2ENMLRg2YYcS1uzbZVrRpkcrcOJpkW5WDLDlYtW7jCzagCoYBK4T8FkH4LM8GGc44bZc2HRXFLAcS+CkIUnjhhvec7wnCuacKAIT8VrX4rL1M0MGPJltvprjn0nBrOcZWwYsmTFgtKU4Tyyx8XhCEtasZJIJqpxijBOU4IwhCNKwIxx5+HXuAITYQ0xYsLFy5arcbJgxWtGbNutxN8jVbky4c2Ju5xZWGFsAKeCOE/BwZ+DePNpllZ8uTLrZWFhpG0rWyYM1MGKeKqACF+Lnb4ul5q6p6JcVk8lfgIboJrIoEEaOWmKeLA0U0xITUhGM4VTRkjCcJwiijBGNcPJYfAAAhNhGLC4ysWLFqtxtmbda0YuMa3DmZslrHLkyNWzDFhY42IAqUATWE/CNJ+EbXNvmrHDKsL4I2lgtkwX5GGVIyjFOu3icVmzqIUhK0Mme1pIT8XKX4uadmWGJS2CGKOK+DDDDHDr2b64Zxney2ri8RkpCiE4znhyb7UuCE62TLx7xjGEYQiIoowigRlEhEIRBOdb6eDHwIITYRhx5cTlhiyLcbdphWtGLRmtwscrRbia5m7bI4YM3DRqAKnwE3hPwnpfhPT2w1c/ZhtWUKQxUwWtSkqRoIRnWt71y104YYZyxS1aM3AxcScaiF+Lyj4vPZWIxOIkokohkkjhjrltrvtvtrnlpRzUWXYDDYTPWYyzBUSR10134eXD4uUITN0o9WZFGIIwjCKEYThGERJFAgjKMJwnOvVxuYITYRkxZsWFo1cLcORy0WtMLFwtcssOJa1aZsjRq3yt8WVyAKgwExhPsLPsLdm3iYcUcVrUzSzW1Q1WxYqUpiQhOCGWcyE5znny338O6D/jFM/jFN48N45X0vUSjMXMs1xrOZXQiZmYpiI6XvAIPXueTxyuUpiJkmJTUxMSiSJRIM+D68eMAhNhGRk3cMGGNqty4sTRa0YOMK3C3zYluPDjytW2LG3xNHIAptIYT73D74/BlwZ7Y15XxQtLVgyZMFMVELx004dMqE/GfN+M8/JhzY81806IRrGeGN53re8dNM+jg6IoPztzFrnMySEhLOdyvxewAhNhDHIzxuWWTKtyMG2Za0atGy3C2YOVrlkwbsW+ZphwsnAApWE4P9nx+0d6eI6axrUaREYrmAhPxrifjXBjFwNMYQgmplyTxghOVq5dazjGEYRhWNd+nUITYRka5WLbFjzLWLNo0WtGbBotcZmjNa0b5s2Rk1wscLZyAKjgE1hPwCWfgEtc/ZppNKMLSwWpgtSU6TjGKsWG+TKISWhgZsfAy6M+LGhPxr1fjXrRwY8EISlGkKTlGE44Z1vWd4VpDRw+EN1VI0y2z4uHo4ejGAg/C9bxevFmZkSEhV0ImCSYuJi288blv0ACE2ENG7PJiyMsi1q5wtlrRtlbLXGHDjW5cWFk5x5mTXK4xgCqMBQoT8CNH4EdcXJ5HX4GGSErSwUlgYJRpGF43rOdQnKEIRhWNazjhJwnVOK+TDwoYAhPxs0fjaR523ZDJK0MEYTnGs8N74544znCUsEtQ4TFgtkkpOmFnY4464a3yw04tua8yD7eJN73eZJTEpiJiYEoSAmpRMIlVxMTKWd8/RzoAhNhGFvkx5cjfMtbY8bla0ZZm61wyc4luTC3yY8WNxjZOWIApXF4T8FbH4K2Rq18i8qUUpOlaZ8G2Ig/42bv42bx37ZvhnGVZhjfaYhNHG5dQJxRLxjGuXKCE2EYW2NniyMmC1wxYtlrRlkbrcOTC5W4meNw3at3OXFkagClYUhfgxa+DHeHGY/HGCgkkimgUVrIP+N4b+N3fw61sxmEzHHXOYhOpPHXDOc4oIp3rx77AhNhDlo4xsmTNutyZWTJa0Zt2q3E0Y5VrZq5b5MTlxhYZMYAqlAUKF+EHD4QcWFwhdfipUiGBDHDWnljhhswuEW2GEwuGw+KxeIxOEvjhhlhljnhnglQzQQY7E4ieE/Grx+NXlo0mnRrtJGkrSWlKCKu3jcdq1lK2vo06tfEwoyjasI0rTDKsWeFr8UIPh70en4ciYmrCJgCUgICEwIuomJiV3z8fy3rAhNhGJhhxsGjZuta4XLNa0Y5GC1y0wsluNkyb4WLDK2yM8oAqBASyE/Cfx+E8Pg2hCNYznhjphnjjhhhNGkMDBqN1sGC0o2z6NsYP+NV7+NW2qmNctY4RwjG9deHWNs3xZnJ4fLOYu+Hh+JuiE2burOMIylCEkCE0SMRFCJEVjhx58+4AhNhGNy1aN22Vwtx5cLRa0ZNmK3DjzYVrRxizYsTZhhZY8QApFCYP+Fuz+FtnHTFYnIIP+Nyb+Ny/WZycQhqKQrYODhY2dliE2ENWuVw1ascy1m5YslrRo5wrcOFozW4szFthyZMmTE2xgCrUBRoT8NwH4bic+7TgYcG3NpyY9FdGXI0RlghSMpzjh17tc5pylezZSGK1IWjGda4cOO+OeOV54sOOE/Gud+NbPXflXlHVjzbcWemfTs2tK85zjaGCmKGqNJJz18LhmO85zrJgtg0YM2DNPNGsNODHAhHcj16wlKhKcV4xIwjARhGBGSKEUYRhFCcowjCCAEZzy9kAhNhDhmwYMcrLItzM3OFa0c5Ga1zmwuFuNy5zNmWZtmcuG4Ap8MoP9pp+01ADhecbxuMrq8TiGqYisRicKmufDxZ8UhPx3vfjvfADcnmngpSErxwx1w1t8azrGMYynKcrT4kMAg+1eLNIioiZgmZRMXU1cEkxcTCTPHwfLvzghNhGRw3Y4WeFqtZOG7Va0y4cS3Eyx5VrRq3aNHLBxjYZGoAqUATSE/Abh+A4XbTHCMoRotK0sjgQtgwWQnHDe+eW1eWGUUqSpgZK7r3CE/Hi1+PFO9oZp6oYoRhhjjjx+Bxb58OO8Y0hiyUyWbMU8FJIxnOstNMOUhN3Gd2sUIQjKMEIyiQjNWEYJSglGEaoicJ4Z78/AITYRjcNcbNjiYrceTI2WtGLhmtc4srdbmcuGDNs5xMcuVgAKZRmE/BFF+CLeMK5babY8GHJXBK2KmiXGnisAhPx1rfjq11x0MlcDFXBOSNYxz22sIIWDTQZmmBBGhhI0KOCvD4WPRCE2EOM2Jo3aNHC3NhaOVrTE3cLcLjDkWs82Vg0xsMbFriYgCl0Shfgno+CftPQihighohqpxWLzQIX49DPjzdglkiilnipmw9WRwmFjhrqAgLuBQMBAwaDh4OFiZWgAITYRhzZWbJwzwrcbPIyWtHLBktw5HLBa3xNWbViyxuMLhoAKngE7g/4MYv4MY75xlNzF8J05Vy6YjpCpi2V7zPPOzXHesxURjhPS/C58MIX4+FPj4Vy+ASQWQUUSUQzRwTq5bZ8DPg7Za454lUmCiwGOMxdDhKJIIZY58GxtWRjthN3KdusYRgjBKYRhEQiRhOEYyQlCEYEZowrC6uPj15whNhDXI2a4nDBwtZN3GNa0ctWC3EwysVrFnhbsXLVy0cYmQApXFIT8IsX4RbcBsUxKYJ0hfDbThIT8el349D+OWwwhOF0YMNpThc9RBp45ZJIYUMEKW/E13CE2EZmDBw3bsWK3CzcYlrRkyxrXDlxhWtmWbJizM8TFqwyACl4ThPwjEfhGXySnyIQyQyY8mHNjtLKAhPx82fj5T4OzbWWGV5Y8GGmfBHOAhoi2gGAYNAoMg4BCzcbOACE2EY3DfK0bsMK1uwcslrRqwxLcLTFlWtWzhzhzYmbFqzZgClYRg/4Xbv4Xedcabx3z1njmeciE/HZh+OwvBaWymbBglJfJW4CGvoCAvYWCgYAQcDG2qAAhNhGHJhb48mPKtyt8rZa0xZsi3DjYY1uRzjxt8zTG5ZYmwA==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QOHAOAgAQdA9QDeAEQlcnLHzMNn0aBTf2ffGGatwMISBBE//8DRTUFAzgLZBkgMgkAkJsDATfAHkUzCQCQggIB28UeRTgIAP4DAHuF0jQSTsCkP9MApD8KkgE3hPwPmfgfHVx4MuDPbLTLLHSuCeZsGSlMEqUtRSsazz3z48+HPHHWGPVjiIT8LmH4XH4aK6q7L5GCcosNc+PHwRzcEzBTFbJLJaGCMiM41rhrw732gIN8FeD4u0ozEyi4XBMSiQmAETBMWvv8AtAhNhDfNkc5MLXKtbN2uJa0w5XK3CyctFrVzmw4WLbGxxOGwApiGIT8Dl34HGYZseyOiWCkJzrhtnwYd2XdlIT8MD34YO6ZMuS9oqSlG16ZcGnJpxYwg/E9jy+e7uZmVzcpniVAITYQ0y43DPKywrWubC3WtGrNwtcOGrZa4b5WTFrhaY2GRqAKjAEuhPwddfg6n157xzzy3mjbFk0btGzNgpKMM8Nc8s8+PHe4xR4182qE/C49+FyWm6u6GjBgwYryrGtcuXHl059efPhwzrKclsGTBTdDiQrihOdjjOc7zhGEJwiIoRQQRhEIkU5318OPgQAhNhGbK1bYcuZitwsGzZa0Y5mK3FmwsVuJxiYNm7ZmzYY8gApdFYT8LF34WL2PXHTXXLbTDaeKzgUAhPwxofhjRaseKOaGiuKtpznrxZc4hHgSPRwzlOk5Ixqw4+HnACE2ENmONswaMGC3EzauVrRs2crcWJzkW5m+RyxbMmWNjkZgCogBKoT8J1H4TqeHLLdnlGNIWtmyW0ZNFrYKr3w58OfHnrlYcmO2oIT8LJX4WS5ap5LWhSUIRrOGe+fLjy4dscM4xpC2TNk2W4mSeYCF0ljUzwoISCFDAQwEEKCEhilihhhS4PHw6YAhNhDJyzcuMORotYN2bBa0Y4sK3DhcZFrnE2zZHLXCxxOXIAqDASiE/CgZ+FA/TKGW0YRwQtgpTEtaSUU55758eXPh014eGuuD/hwU/hvt8GOEcHLjWb3njx3nrvjvM5nE1EVVcOPLlYCFwGcaWOBHFGhQQkMEEMMUcEEcEMEMEcEsuVwrQCE2EZG2PG1ws2i1s2yNVrTK3YLcTVhhWsMmJm4xMs2TE3ZACowBNYP8RJ+I58C43jry8PwPB1x1x4TqfAOmIxiquprjjjGV5jizK+nfAIT8MIn4YNZSwSxWyTxRxYba45b6eCcmda3pHEzWyYsWK2KmCFKzjnyw15yD5JmoiUpmatMJXBMSCJCJIleevqqAITYRiYt2DhplxLczPFkWtMrBktxOGLlblbM82FywzYsbJkAKUhKD/KBflA+V9dcYmSGghfht4+G3nLRQVQRIY5Z7WNCFx2KxtMsccMMMMcc9dteaITYQwY5WuTLhbLXOFthWtMmVmtxMMzda5ytcjli4ZZMeFuAKchqF9Oh6dGDA1324GOeOaLCWYjAXYKDEW4LAwyCG8LhHhcJvouGkpSORiEg4OPjYmPjZuFn4GdkYEIXNYCHSxwQoIYIUEcEcEsMcMeLvxQAhNhDHMzzOcbLMtYuMTZa0bYcS1xmaY1rlrmys2LVy4ytcoApMDIbndudpjayIiIyGQkBOgIT8M6X4ZueCRiva0IawioK9QMDBzczAzAAhNhGFq4bNsOHCtbY2WJa0cYmi3CzxtlrfHixsGjDMzbYmgApaFIP9Zp+s1zjlFaYnheN8OfJ3hPw9Zfh6z5qOW8K0nTBSmqeTJMCFz1kGpjhhgjkhQpYa8DgcICE2EM2WTEzwtcS1u4wuVrRzlaLXDNmxW5sePG4a42bFjjbgCpUBNIT7mD7mHh8Lo6MdMuCtGKGDFgpkwQha6scc75cmVWU7QlDBKkMFcmWVAIX4dGPh0ZxeKw+GlwjAKoYYKY6aZZ5Z5ZYxJBiMTiGCkgmIJbZ748TNj5Ywg+3kcc5ubm5XEXUzAEEJhMXFxMJTnffwefnAITYQyxY3OFw0bLcjRo2WtG+FitcMMOFaxY4nGPLkxNGTfCAKcRyF+Aiz4CFcOX2yYGS+SmiGqSaiqqOzC5THzQiG8MrXhlliC2k5qEloqQg4SFg4mLj5eDm4ifhKGDgAhOJas6xneE4yrCKKca1Xnj19YCE2EMHGVxlbtcy3K3aMFrRgycLcOHG4WtmbfLjbt2+RphxgCk0PhPwA4fgCTyahyo2lSV6ghPw5WfhzLzZBSMVcEt6E4mLDjvWcUVc/DmAhNhGLDlwscTJgtwtHGNa0Ytca1yxctlrNk5yNMLDC4YM2wAqIASuE/ATt+AnfiTYI2ngw2x0xwyy0w05OXgnOEFKYqZMWjNi1R0YogIT8Ozn4dnc189s851vGsr4K6MuqvCz7qbMmbJghScctceON98dIhZIkCCGEhhEBFCQwxwRiCGCGCGCOvTmuITYQwatMzRwycrW7PCyWtGmXItc5G+RbiZss2JhjY42OHKA=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1UHAOAgAQdBNwIwAUBEJXJyx8zDZ9GgU39n3xhmrcCEghIEET//wNFNQhIEESAgAJFNQUDOAtkGSAyCQCQmwMBN8AeRTMJAJCCAgHbxR5FOAgA/gMAe4XSNBJOwKQ/0wCkPx4NTIKAAAAAM0AAAAAAAAo+BYX4P7vhAnx0sQCD/gmS/gmxxjiAhONt0zwgITYRicNG2PE4crWTHG2WtMeVmtxN8LZblzY2GNzmb5GOTMAKvwLkAYP+Dx7+Dx8B4ni+R5PleX6nq+l6fqeDpitU5Z4JiYsmIIxx03UrmdzabXMxMwiYTE0iMViGKjOKhhDGYkTFIzETG7xmJzjMVmEjNTfJURFVJhrFcHJianERUxiIpdbm81mdUVMTbKhEbpCrjApc7z35+DvfOfFiAIP+ChD+ChEPD8J4vieL4nh+F16ceHHEwmZhcXgnExEqlM1aM0hCauJExNTCYRMSiYImphExEzExKJErjMJTBdQiCEwmEXiYlEwQE0mZibuLmwnBCAiIiITCkTExlLNLFpmJhSdXwzXQgufJd3pZZZqUlKEoBKSglCblllllM0AAAAlAAACUWCwANwssAWAAluWwJQWCVc2EpLJUoq3ff3/L6CE2EMWuVvhcY2a1tkZZVrRu3brcLlyzWtMeZq3w5mjVvhcACpADhwKD/jEI/jEL4651vHXW4zjnwupqYInE1NpqcNVikXKycXVXE1cTVvC8P1OONRw1w4Y5cK4RhiGs4smIjOavnnd5znjPHne+Oc+H5Xl9uMbq7mcTqNcJwibqbxkmchMwu0WDOAeL4nk1nM5zueM8c522vFxF4QqMRjWmtRhNzbKSphVMKiJiJjFR4nk+QeH4Q8Lw/KxYg/4MXv4MO99p8BrWnCOFct4uuLvO8zOYnDLOb3Oa1NUjLwcc248PyvL8jyfC8N43j8LYzSU2lKEIVBMLvF4ziYhJKZm0c+Xnxnxevj9fB687lqKjUynV8o6cscHCFREa1yjXieT5A8PwgdemCExMTGaLiVLxN1cbi1xJIXCIqaiIhiSJlMzFoA1sdOvi+FuC/BXy29uqm5VXLYLKJZQWTcssbzSWFgFllAJQSiUAShKlkssqixZLKE2EpG5QlSyglik2AlAXKLAJQAAFgAAKWqXvw/g3PsAhNhGNo5aYXDLCtwsWrBa0at8i1xhxOVrJwzy5HLRpha5nIAqIATSD/jme/jmfa3uJyJiKVacznGcRHJETF23PPHHE61nwOPHwgIT8Fin4LFWrXyr4JUpKVpSxQtgtKEI0mqqnCc4VhGNcM8N762Ph2ITjbnfjJACcEYREYEIgRhCMEIwjGd9vBr1AITYQwYNGbVi4bLcmVzhWtGeNqtcZHDJazw42+PG0zZsLNyAKowFDhfjBO+MGPBGCweIxOMxuawdkt09UcyKKSCaKCCRFHImlmgSESWSGWGWWWOmWmmHBzZfJZPBYMIP+Doj+DoWzr0mKuLreuPDOJxNTrMU1NXLd5u5mIlEVdRFXwvHPp37d+HEAg68rzyIooSuLiQkmJiYCQTCauBFxmdpOPm/AACE2EYsmLIwy4mq3KxcZFrTMzcrcWRk0W5WjFowaMm+RuzZgCqQBQoT8YOX4wc17LXy5NerXqHAhDFLBRghaeCcqShCloUjK+BKdpQnC8bzy1vhvjYdMgIT8JdX4S62vU37t+7Xqz5hlyTRlNCMq2ShBKMJowQrKsr0qhOCE5Rlj3Tx4gIS3O680JUhKMIxjGcYwECEYEIxhGEQjCMARhEIwnXh8WHOAITYQ0YY8jBg4aLcLRziWtMbHKtw5XGFa4ZtGOLEwxtMOViAKmAFAhPxe6fi9jpNr5HJ1a9UNvO06o5I4mCeS9o4J5J4lJSnGtK0nKBOM51rGs41rWE98wIP+Ftz+FtuajPDjjNLi+G9bxkXTG6uM43SoxV4mrmRKUSxvpfHAg+F5KUiImYslMJiUTEzExaJiYkRJEhMZvx/TesAhNhGFy0Z4WjJwtzZm2Na0xNW63FlbMVrTC2zOG+XMyyM2IAqnAUWE/GvF+NfHJlya9WvVxeJ0dWGk4RlCEkkLRpSVJUhRBCckSca3nljphllWMK4sObPux8LahPwY/fgyT1b92/dr1Z81bQktClKYJSQjeOOOOeGc7xVRVlOdZXpe0cDFCWbDoy7tubS1AIPwJhmZi0kWTEkxMSgEEwAVMTUi5m53kZ8XzCE2EYmLFnmwsWC3M4cOVrRwxxrXDjCxWtGbZhjbtc2Ny5ygCmAag/48+P48+Qb1vHHWYmgivF1khvBlZ4MrZKTlJWok4pFRMhGwkTBwsHAQsJL1UXJgg6ooSi0zKZTc9fH0ITYQzctWjLNkcLcjXG5WtMWNgtxN2zda5aZsrTFiytMbdqAKWxiD/jJ4/jJ5b1z4cYmLmLxnE6xz5IT8IK34QV3EvSiSEJzhCsMcN/E4oIPzOcxc3NiYlK7vfg0AITYRmaY2LbEwZrXLXMzWtMrdstxYnGVa2ZN8jRu4YuW2ZqAKfSyE/Gj5+NH3fu4OSbDKMFJYLV4lZRhGcZ1hhpdeU54tuzg8DLkAhPwgqfhBVpXdOOCEiFVW/ZrndONYVVlWEmBo16jVrITJ0p9+MIwlGUSIBAgBGM4xjOtbzCE2ENmLTNibZMi1oyw5lrRw5ZrXLjDkWuWjXDhb48LJjkxgCn8uhPxrZfjWza81UKyQlaFMfE4vO20vaqssMsdMNK0w4GvUHACE/CHp+EPVsjKFEaJzjPbo05byyppynKeKcqbOPxm/cGaDr2vV4ompBEQiYmZiVXElxK2c3eeeQCE2EZnLnK0bMMi1rizNFrTC2crXGLK2W4ceNlhw42ORk4YgCk0Tgv8AFe3+ACwmS2RlyOb66IP+EJz+EHfvqIpAzc5z3IL5rd1orV3z34AhNhDfG3yNsmNitaNMjJa0xNMi1w0Y5lrfGyYuWGLE0x42oAqIATeE/Hgx+PBnTocPhcHgcHBm4uaUZUhCksfMywlG14VhdeF5XhWU5Xs16gCE/CIF+EQMYMOTLujt5WWicpwu06NLDVWKMIVpW16VwR1cPhNeoACCnJljXVosoAQjLJS1q2rr4fjAITYQ1Y427bE2xrWrNy1WtMOLItxMGGJaybs2zBvhZt3LjMAKURKD/j+O/j+Pc9Wzi7QzhyCE/B/1+D/txoqLQklBOuqFxmEzs8MhDFHBHBHPj6ghNhGFuxxOWGXItyZWLRa0yuWC1zlctluFyxzYWLJqyw5WoAqKATqE/GOV+Mcu9ild2/mYShGNVdOzbWeGNYxjGDBhyNWvUaIQolS+DPkw1IT8KMH4UYdeo06K0JRklJOTLxOLyMskSE4VRhe+TKYMJErTHgrhgvkttstWVQSpc2XKSWJbc0sVb736flwhNhDFnhyN8LdstbOcrJa0wt8i3C4Y4VrRvlyNmzTJly5sgAqLATCF+NLz40vWTyWVwE8kc0cyKSCCafFUzRzQwQQwxwwyyyxwW2YfDYvFYnELwIT8KWn4UtVr8C9JQSinOevhcO2OeGV15VtWCSWrk8jfuy5IwWCD8Lh1zKUxcTImpghImJhCTbeZzO/UITYQ1ZtsuRjlaLWONoxWtMrhgtxNWbJbizY8rNplYscjBuAKiQExhfja4+NrGcMbjMXMjkSKoqJE0MEsUsEaBBDLJLLDTFhcJlcpocZggIT8Ka34U6dAYsfAmhCEScJo3jGuOGGFZqyrSEJbOTyMeKE4AIPwOE3dzcsoupmExMEJgTVxMSbZnfHxfYAhNhDjDmxuMTnGtatHDVa0aZmi1zicY1uLC4ZscuPK5bYcQAqPATSE/HPZ+OeerFj4GHBHBhhOOvVpxsLDTDadFs3B4GPExY+RhlQtjyadWvBQhPwp1fhT/1Neq9IoSlKGPiXnStpwJTjPTyuXq1tWvBecLmOl8WmFgIPymc5u0hKCpgiUoSiakmJTN3md8/D9YCE2EN2bdsxys2C3Flx5VrRnkcrcOZvlWtMrJk1YYmmVs4wgCnYqhPx62fj2P5HDjK9qwhKTBLBa1KUIqxvVO8Zl8TfuhPwpWfhShx6K0SjasICKNazxzvXPKsq0QpCjY4fChORq5emQhEjEEEIwjAiIwnG8cOff0iE2ENm+JzkbsGq1iycZVrTE1brXLFuzWucjHM5zNWmJg0ZgCloUg/4+7P4+7TOOuONc6vMb6ZnwAIT8KPn4UfeEnonklgnKyGXFfTKFxEsEKNLDFOhjllpysOoAITYQzZNWTLC5YLWTjCyWtGGVstwtG7JbibOGOJm0xZHDluAKkwE2hPwhWfhCtSneGGGGFbRsxQczHaiUIRjON5475W+WWWWV4RnKejHqwTCE/CEx+EJnlXpamCELY4Ya5571ssYyUxSpkswTwXpntjllje8dLHHbGXDAhOVyYyhCIRihEiQiCBCCMowiRRTjGccfJn3gITYQzwsWjBjkarcrdpjWtMeRitwsWDNazbM8TBlhYY8TNgAKWBKE/CIZ+EOerhM08FYxyyy4MYCE/CK1+EWHDXFjpeUp4MOjHmjlhYtYz8McKeGOGOGevGxAITYRhZuWDbCxYrW2ZywWtHOJqtwsWzha4Z5GuNu3wsWLduAKkAEuhPwwFfhgp14Lp0jK2DFmzZLWxVyY8me2OU73w4cOHHjrWNr7sfGy5IT8ICX4P7ceq2bBKkKxx3y5b5765621nljhKEsVMFMFLYMO7bk2bYXQWQbFHFDBDBDAihQICEQwQwQoUMEcEqOuvHtcITYQ1YNnOJy4brczDLkWtMzLEtwtWzRazcN27Jy3aNm7ZyAKXxWE/EEZ+II3XPXDXHHHDScIYM0+Ng0AhPwgyfhBlZpYI5IYJ4J0rGGudeCAhdRJh8bGIYIYI4UctuXhuCE2EOcjVs0aM2q3DlaMFrRi1ZrXGPM4WsGOHGzbOXLhiwbgCn4og/4fbP4fh/FnGYvETqOmOHbhyxqi873ffOeOecddcuKE/Bx9+DjWdtWDJa1EGOuHPfXjy68OOs6wUlSmS2iduFeF0FkGrhhhghghQhAIEEcCGCFClhprxcuwITYQ1xtGDllkyrcrdw5WtMjNwtcsszBbjYtHLbIzbuGWRqAKdyeD/iDi/iDp7xtO8XwxjHDHBwVMWzOWd8d111x70IT8Jc34S08eDFSkqRnOuGF41jhjnaZ56zw1GCvClDUAhdgg2MIAhggQECFHBDAjijU43GwYoCE2EY8jhs3Y5cq1lhcM1rRo5arXOPLkWsMuVi5csW7TGzxgCtYD1wKD/hju/hjvPJ8jvrdTWYJTlc3fC9Z6Z6XUVFxU4U4+tz4RwxWsajhjlHKq4YVqKhicVF8rRG5jMzi4zqYxG8VmoXhDFxPGd9eO+fHO87zu8x3rjOeM3dzmphFKQXWcXFpld069OrWwAHj+N5vDM5bXea4lpic1Mwym44jNTLM8au4mKlaZvMpmZqLxETNxGYRUXE4tVRERFQiKIhVRGIxSqKu1busozV6zUQxhrhOr8Dr53k+Qg/4yov4yozhx8qWq4XwYrWGsZ1a53O7zm7tc3ut14fndUTW2M5iLmcpjMKgia3EZq1XUXEphE0qLSGJjFqrdWqRCIi11nMcc54759+Pfvvvd3ERidTHKuXTXLpqsaeJ4/jPB8AAB06+BzqYjNRMXNZTMzcXCZqULiFwhFKikRdShNYukxMzEkSTcLi4lEwTFytMSmJSiYuIjNETiaqaJ1uIlEzBeN63rweGMgIL7trb3VFmaEsbmyzYASkWCywLLFhZUqFlSgSiUAAAJQsAllgG5YsspZKSylygASypSUAAABKAAAALCwAsAAWASgCUACwBYlAUtvfj/B99AITYRhyM3LDDmxLWzRowWtGeNotw5Gbla1c4sWJm5zM2GLKAK5QF7hPwuNfhcbA2beBwedlwM09E9Fc08UsEqWpTEwKITtCUZSIXnWt1YVgpOKq8JzQRjCMIQjKM1YJThSM4VlWlWCE5Rqnlw4dOHPfTHXI3gg/41kP41kQNb8DwfG5wjdceXXHHhnEVcRc1MIgiWaupoiZmZubuEovFwqVZiFzGJhE4zMpSghESFXV448PJ8TxfE9UCD6ew93jJCCEQqy0pRJEomJhMSiSJARMTExIRJEkSRIiYlEkSRKJAJXOefn85+FCE2EMGGTKxbMG61vizM1rTHkaLcTVrhWt8mLM4x5Gbls4bgCoMBNYP+O2L+O2MBraIuJxnE6urZnN3M1V6iYi5jMQqfC6iD/jCQ/jCRAeVx4cK1WMTwqq1dRa7uW0xDhM3XG+u++/BAhOFxodusJwEYwARhGE4QnKMJyjGEYRhGAjCeHtsgITYRixNGmXC5wrcrdu5WtMjnCtwtsLdbmbM8rDG3xsszFqAKcS2C/vuz++7QC2FmzctTubCXJeUc+OeAhPxlWfjKtAzZ9UbWtDFCUMlbQwThCck1ZTJzvHffjoPHwB4/Wbm0xcxMTBATEpJiYlEzv3eOACE2EYcbBk4ws2K3FlwsVrTFkcrXOPEwWuHDhxjyOWzli1ZACnwqg/4juP4jwamkZxvhx4ZrOM1mN646zWauYmJpy59Ag/4ybv4yVeF1et8OPTPKq4KxnWcZ4bqYlczd9Y82PHCEwSjGKCKEYk5TlGCEZwinKcEYTjhz8OfgICE2EOMuZpizNmC3M3cN1rTKzYrXLTI2W5GTZqxcOGrfMxbACnUohPxAWfiA/tg5OZIktKkrQopCaspwrHDLDG98nJwThPxn2fjPpxZ+VnlKUiqM43wqsM04wjC8oxlPhcOlAISXadW8QAQRlGCKESEZTjfHzZ8oITYQwcOMOVw5crWuNqwWtMWVqtxYWblayYuW2Vw4yYWONoAKaiiD/ijO/ijPHi+IAGeG6uZTN1kmJ5aAhPxpMfjSZG3YAGqUck8EIQjeKM5xvbecEIWDQZOOCAhSowQRwIYYISCEQw16WBrAITYQyZMc2Vg4wrcORplWtMbjCtcOGOFa0cZMjNy0bYsOVqAKnAE8hPxmufjNVvmzuFw9WvhcPlZaQiiwxvjvWOOGGWHBXEwNhsWpSkqUhKeLLm25q1CE/Gg9+ND/jb9zTovYjAhSULSwRwRlhtjteWOF4zxlMaMYxphkvbLo4OaMAISlEBGMZoxhGEYIRggQREUQRQihERjO9cvFj4CAITYRmbNnGLM3ZrcTjHmWtGzTEtcZseJa1b5WTTE1YMMzRmAKyAFXhPyApfkBTGfMZs+5XRHJHEpNhrjrwcG3DhmvBLAlTRv3SnzMdIQirG+nVrpXLk5NLaaYVaXhemGKSm6dOACF+Mzz4zPRh8MY3GYXAWzSxRxJIYJooJLclXJDBClipI1eEwuEwuCljghgijK8ZjcZjcRicdgYEE8UKeSeamBBBTgMHICD8KeNIRMpXFpmJEJqUxMXWaSAhMAImBACSYkTn0/JeIAhNhGPGxzMcrBgtatMzda0c48S3Dka5luLM3YNMrdq0a48oApvJoP+Gl7+Gl9x4B06gY5zFymCKnhPLn4UwIX436PjfpY/HBg8EBlI4pJpooYo5Z47WNwmFvilhOBCNYzRRjEiijCcpwRhFGKdcfJj1iE2ENmuVlhyYsy3E5wtlrRuwYrcOVplW42TDE2y4mWRyyygCo4BM4T8Ow34dh2nRw+FybQnWVcUaYMFMWCFKXwVVjVhrGtY1MnD4WvUvoxAhPxwEfjgJXta/Cw2wStJGF6zx3w3w3rGs6XkjJCErNW/dezRCACE52yHZwzQnKcCMIRCERBGAghWlYThVONdfBAhNhDJiyYtGLNmtYNGWNa0bOMq1ziZNFuXKwYMWeNs0YYWYAqSATiE/D8x+H4nOpVv3a8EYSlDBCyUaVlWSSlYTYY3jeGFGcpYODwM+YrQhPxwFfjgd0NeocqspUGOc7zndhhdVOc4xjOEYIQwKbOHwsOA3byE70ufdGcJqwjCMIwIEAjCMYITpWk4RjCJGMa4dPBn0iE2EM22Jriyt3K1y4a4VrRmxYrXOVzlW4nLhi2btW2XDlcgCmQbhPxL1fiXrUq2bS9ZTTlFauS+rHkohfjim+OKdjcYDLYGqGaRDClkwuAyuIw4hM2isZxnGc00YRhOCda5ePPsACE2EOMuRoycOMa1llatFrRxlzLcObHhWsmLPHjxOcONliagCo8BL4X4olviixxGNxmHw2LqjIoIpJpJIpp5qYsLjMPFTFLBLBLBGghqweCRxIX44hvjh5tklwmFzFM0RBHHHDPHLXFXDNk6ksE8ksks0MiTAY3GMHgghOVwo9284QRgAIRpOAEUIowjGMb58u/YITYQwbuWDLJmaLWDhw5WtGuFqtxZXGVbhxtWeRxjcNmLNoAKZBmE/FQ9+Kh/RpKzwYZRhGEko4r6t/Cihfjh++OH+OLCYXOYG6GyWSmCGGWFgcBk8JgQhOZXGRmnWEUSKat+nPUAITYRhwtGrRzhzLWmLKyWtGjRutw5MLNayZMXGXLmy5sONwAKZyWD/jIc/jIdAAtE3FzcJw1F1VvI8kCE/HD9+OH8ANm3iRrgQhCEU13B5HJ1a1KghN2KtZ3nEnCMYCMBEjGKsJ117egAITYQyassjdk1bLXLRm5WtGuHItxMWmVbmcM27NmyZYWGPGAKgAEshPxpnfjTXtt2cO0McLwnLBDFLBipKNo2rCE4zrHHDHOOGmeghPxx9fjkR2a9UZZmZaNIqzjWdcsL1vWN5wrGMErV1Zc0AIP4GevxTCUXEkkwEJq4JiUzfHxfHoAhNhGJnjxMMTlwtxM3ONa0xMWK1y2aYVrhq4ZY3LTI0ys24AqQATSE/Gt9+NaHi9DLSVEYVvG88N8M8NYxkwQ1adAZks0MlJWw204NubHAg/44fv44bfB78IitRwamMxMXWYuMuc62Hhb41xjOceD4HXwvD4VAhOFyJ9fCQiiIRlGCEYQmhFGBCAiTjOcZzr0YeBAhNhDBw4xtW7hmtbs2WJa0x42a1wzZ4VrPC1YscWFsyxOcoApfGIP+P8T+P7/OcdWu+OdcaXidX4lAhfjgW+N/3E5TK5S26fAQxEMMc6+LDgCEzdRzc9ZRQjFEjGcb5eTIITYQ3ctsWRzmyrWGJi5WtMrlytcNMjBblzYm7luyYMWrjEAKhwEuhfkEI+QPPCjB4LExQxoZoJqprpqJIIIYaY55aY6Y5Z0sFN2BymbwgIT8cbX447dApXkThKkYqznO686rxVrWc43jG0mrDyMuAIP0vM8nyVzcpEXCYlCYRMTEoki7578Hw/IAITYQ1YOWjXI2yrczTE5WtG+VktxYmmNawa48zbE3YN2zDGAKqQFLhPyH4fkPpuAcKscEbTinWt63nWc4KaODwBwODu38jHt5GeE4r1MtYY4Y5VnVGscdtuKYhPxwBfjfp4IBPBWkI0hKUbRpCcFYzvjzZxky0rknh5mOKEY7eVy+FlRpjhNWML4sujXguIPyPOj4DyhASmU1cTEwRIJiUTAAQTUoCZWu9+P5NCE2ENm7FsxZNMq1u3xYlrRu4zLcThqzWuWrJiyZM2TJnkagCQEKbBuG8Oinh0Rg05O01PXS8lBzEDMQkpCSEKgpGEnYeFCE/GvJ+NdHW3b5y0zwZ6Y6XhGk5Uw5McLghNUcskoSRTlOaKM4xvj6MdQhNhDHG5bOWLVutyMmeJa0cuca3E4yM1uHMwZtXGLE5atmQApkG4T8S+H4l8QcLHgpkhkhohurulbBpxacoIP+Nmj+NmkE5nOOeu/LnjnV5xz5RACFk0kebphIYkUEECElTw259QAhNhGNs4xYmbNwtYZWrRa0wuWy1y0xsFrBvlZsseZi5ZOWQApmGoT8ZhH4y7awjgy4L5r6mami2ClpRya40IT8bLX42XayUw6M+LTi2210xxvJXNedgIXDYzOxxERBDDCjQo0tedhwQCE2ENmThmycM2S1uzzZlrRhlxLXGbNkWs8bZozxNcmFsxZgCl8ThfkF++QWGOW6vDU4qTHWYyizAQYWsIT8az341l558W3JwcW2GG+G+CdcAIWjAWwQQQRwpY40uPxcOUAhNhGbIyZNGDRqtZtmGRa0bMWq1ywzMFrFkxcMW2Jq2ct8QAqOATCE/Db1+G3vk6M1aSwWpitgkjWuGeWuOeGtYzpHgcfjLYsFskslK0nhhfi+U+L5WWvAZfLZXAQoEUEUk0lUFEU0Eck6mWPC4bDsNhZK4pYI8DEnhOlk5OecYoRIwIwCEZRQgIhGBGF8/VUAITYRmx5MjBq0bLcbPG4WtMmJktcN2mRbjzOcLJqwas8jRuAKfyaE/ENJ+IdnLS2CmamC2S1pYsDFWVYZ8OWuXHe98dMuRMCE/Fwt+LePHglYMM66a7cufDnjecJQtalsWKPAx4M2EIXQWNfDBCghgjmjgIIYI4EMEJBKjglnyseYITYQ1cNWWXK0wrcrdk1WtGLFwtxY8rJblzYWmVsyb43DZwAKfSmE/Ek5+JKvJy814YaTpPJGWCGC1rSpBGc6xwxrGs50w0sAhPxcXfi4d07GPJfJO0YUjKUpynfDjz6cuXDVGRJkw4Mgg/C9Ty/BXEzEzMiYImJJJq6Tu+vmyCE2EMcrjE2y5GS1jlaM1rRw0ZrcTlhmWuMuTG3xY22RuyygCo8BM4T8TpH4nSdUIpJtfI5PG4/C2xrWtbxxxnJDBgwYMFqYEIyvCsaacEogg/4u7P4u7c7xz4TUYq+3fzOOGJqIY4s4y41Er2zHNHXwO8tghOhoh36zlKcIwRgjBGBCMoynCKJEhERjfDw88+8AITYQxwsGTLI3wrcrLLkWtG7HKtc4nOFazbN8WHM4aZGrVsAKeymE/FZl+KzPr6JzThOcoKYLYtEMkpKXhOc5zreMsebHIIT8XeX4u882WlIWlTBGkpYaXvOuueHDlTjOEaRhTHwMbhCEydJ25xhGCAQThGESEQIlb8HfPrAhNhDTHkzMsOFitxMGbla0ZN2q3E2yNluJhmw43LPI5ZtGYApgF4T8WFX4sGa48WXJrthjeqMmBxKQ0IX4usPi6Xhw+kweAlsRRxTwy0wXwU1ghcBmMbaghlRoyFDHHm62oCE2EYszbIya5WC3Dix5FrTFjcLXOVriWsm7Zy3ZscTFi4cACpMBOYT8Yyn4xlQOFw9WvhY5QhKMqwwxvPDVjheUZTlTVxeJnzYMPIx0UrK+jbkwgIT8XNn4ubQM+bfu4OSVbUjgUYlITte14RnCNdfG4+7fs27MN4Tqy5NcJoP0srvN5tMSEwmAQRJFxKATCbZ3378fECE2ENmbJxhcYsi1gww4VrRpmcrcLNniWscjnK5xYWuHExcACoEBJoX41ovjW5wscUMUEVU1VklEkkM0cEsccsMs8sdMVOCzeaxOIIT8Wxn4tdZ0yQpCCE6xnfDlntrhrhJyUhmvyuXyrXCFxWQaeOEIUUMCCKOCGCOCFCRwxxzx4m3WACE2ENsjPC0xtWK3HiaMFrTHhYLcWZplWt8mbExwtHLJk0ZgCp8BOYX43XvjdfIIWCwbBYPCYXCYXFYvGY3EYnDVwxSyTxxx3yXyUzT2QYK+5hsPmLVEUE800YCE/Fvl+LfM06GfMz5r2w4IwM2fmY6RkmrS9owinGOvhcNo0wrGc6Y4qoTgRvGsQhOEZynAjKMYRITkSmhFCIQRhGM8PLzu4CE2EN8ThmxwsHK1lix4lrTCzyrXLHFlWuW7Zi0xMcTBriZACpABMYT8fXX4+u9epxr4IQlNWFZzvWelnlllPAxSta1+lhpCVMeDPowxsIT8WfX4s+7XY7RjCk7QhC0ZSlG0ZJVYZYYa+Nx9WVO8suDfsy1khbspFqyCIQQoQgghgQwRwQoYIIUEJHDDHDPh8HDsACE2EOcblw1bNmi1tmbt1rRjhcLXDHDiWsGmVlmbucTXLkYgCoEBLIT8iAn5EBeXHEwyvWVcFMUsmTBalJRpemFVhnXDPDHHTXaQg/4suv4su/G4xpGEVE4yve+PPN+GvMEamFU6d+2AhdVFFsYYYCBBHFHBChgBAhgQQkMEcMtOJwMusCE2ENsLRoxbZMi1u3cYlrTG3YrXORk5WsMLVkwZYWGVgyagCq0BRoX5HEPkcRRRgDEYnKYGDC4zDzz1x0wT0RRYbC4RRThsPisXkL4oo4oY4Z546Za2BlvnplT1RyRghPxY7fix3bt4ApXJOdeFhWjJCM18/A4LdvyZdGniZaUWjKMpznHLGt6xvFlyZ53AhNHanh7oRgCMEYRQjAjBERhGESEYRgEIwjABGGHr6XCAITYQ0aM2zVxjaLWTHDlWtGTnCtcN2TVbjYZszBk0xuWLlsAJAAqDATSE/DIt+GRcDiXySzMjFOkcGOmWGG9Zo3pFGUJUlkrky4NtM9Z7wIP+OnT+OnUDxcO99deDrjyzyajUVExEziUEZrfDry79t6cQg+UZkhCSArMWuMxEkSAucriEcfR5ACE2ENnDJxhytmq3NhcZFrRxhbrcTnNkWs82Jw1cYWDnJiyACpQBOoT8O9H4d6QG+mjq6LxgSpSkslMGClpSQvSsMca5Y4cs7xrStt3H4zkYAIT8enX49OzXqFaMkGBaUFEYRjOs8c87bDTDDLDgnAlBSkOFyeQ5GkCDepne8zMomJlFl1JExMRE0kmJiRNZiczvn59/AQAhNhDjMybNWbJotaZczNa0ZuGK1w5aMFrZs0YsGuZjmcNMYAptH4T8RtH4jU2SOCOCuCeCOSmKGSUITrhjlnrtl1iD/jvC/jvR3jjrnXPhx4ccceWdXiIiMceXg9MZhOtyaoIkYEYE0YzRVX5N+wAhNhGVs3xOMjHCtaYWOVa0xMWq1wyzNVrVniyOGWbE3bMMYApXEoT8U534p3aaZaaXswWpsrsvgIX48sPjyLijwUtU8VcUNeAxOExMQIP3u/eZZizOc531sCE2EZGuHC2ZN8K1k0YM1rRrlyLXLHE5WuGWJvlzZHLZq2cgCmAahPxi7fjFdZJ5qYKYJWhgw4NLDlY6Y9kwg/46/P47BeurW3W6543wzwY4Xy58IIPxrzM2lBEkzNrvj5tAITYQwZOcLfK2zLW7TLmWtGLhitcYmrJa0a5mTDIyaMXOHGAKfyyE/GY9+Mx9TJHAhJCArOOeuWtZxkwZM+bUtkhmpivsx2CE/Hw1+Phtwck42nSFLRtW0aLLRjCtZ6d2/ZntVG8tujXEg/gLHs5m5mJiYmEoImExImExK89/B8PkITYQ2YsWbVo1yLXGHI0WtMuNktctWrZa5c5c2Zm5xuWTjGAKaBuF+Puj4/A8QxE8kyiHAR4KGySaOGG+LG1YO0CE/HU9+OqezbovTHbDbDbDCpGUcWHdGACEdzTxYoJQIVTRjNWeXXn5ACE2EMmTVpjxt3C1s1ZZlrRw1crXLRxiW42eXM5atGLTM5xgCp4BPYT8gSH5AkXAhmloSVrjnpnrOrinWNKW4G/dCOjDgrKcrp4V5YYZbZ2O9dMtuWaF+PfD498VqSWaWhFIilqwOKxeQrgRwSxYPGY3GY3IXwRQyJIhHBTDXFSnjjpqwMEohOZwHgO6EIwCEUIiIAIIwhEIRkjAJznl58e4ITYRibOGTZnibLWjVs2WtMLTMtctsOVbiY4c2LNkcOWOJmAKqgE/hfgQG+BDPNZ+6NDOpYGa2KGaCiaqiiqTBRYCS6aiqSaKKWCOeufA0104Wm+u+WmWCWyfEQzAhPxphfjTNwZYWUlipgtglknivgvKFZXYZ3w48uHXHXXPG8YzQUnihgtTBbBDRh2IgIOPc9PmqJiUTSCZm5uJSwqIREpzV1KJiUSSu+Pp8ZAhNhDnDjcNWWVstaNsrBa0cZmC1yxYuFrZo5bOcWJsybtnIApkGIT8F134Lr+DLHhrHTgwyyynJLA1TyYAg/42av42a+PCNR0ds9JYjJx4eDewhclhodPDAiQQwQxwSwSwz14mfHAhNhDhhjzN2mVgtat3GJa0xNma1yxaMVuTI3zY2LfLhb5sYAqIAS2E/BPN+CemDh8Ll5qxrOV6WliyWtgQjGsMMMMMMbxjWF8GmVJghPxnXfjPH3MOCeKmC2C1rTrXHfLfPO88Mr0rasi0cENjVmoAhOduh35ozhEIynCMEIwghGEYRRiRjGu3lw2AITYQzxMm+JxhxLWOXC5WtMeNstcOHDha3y5WOPFhyM2ThiAKiwEvhPwSyfglllO18ODk4q2nKloWpCkJEp0qnGsaxrNjlpxcOGPKhPx0dfjo75PI4fC27MOCeCFLKRlOWOcMsazjCdYRqnVWV9k8EpCFy2Gy8MEcscaGFDBCQoEMCCGAAhhglglrz6DYACE2EM8uVo2c4sS3G1Z5VrRi3YrcTjFjWtGrRnmyY8OLC0x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1739</TotalTime>
  <Words>2548</Words>
  <Application>Microsoft Office PowerPoint</Application>
  <PresentationFormat>On-screen Show (4:3)</PresentationFormat>
  <Paragraphs>772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Dark 3410</vt:lpstr>
      <vt:lpstr>Caches</vt:lpstr>
      <vt:lpstr>Big Picture: Memory</vt:lpstr>
      <vt:lpstr>Goals for Today: caches</vt:lpstr>
      <vt:lpstr>Cache Performance</vt:lpstr>
      <vt:lpstr>Misses</vt:lpstr>
      <vt:lpstr>Avoiding Misses</vt:lpstr>
      <vt:lpstr>PowerPoint Presentation</vt:lpstr>
      <vt:lpstr>Misses</vt:lpstr>
      <vt:lpstr>Avoiding Misses</vt:lpstr>
      <vt:lpstr>Three common designs</vt:lpstr>
      <vt:lpstr>Comparison: Direct Mapped</vt:lpstr>
      <vt:lpstr>Comparison: Direct Mapped</vt:lpstr>
      <vt:lpstr>Comparison: Fully Associative</vt:lpstr>
      <vt:lpstr>Comparison: Fully Associative</vt:lpstr>
      <vt:lpstr>Comparison: 2 Way Set Assoc</vt:lpstr>
      <vt:lpstr>Comparison: 2 Way Set Assoc</vt:lpstr>
      <vt:lpstr>PowerPoint Presentation</vt:lpstr>
      <vt:lpstr>Direct Mapped Cache (Reading)</vt:lpstr>
      <vt:lpstr>Direct Mapped Cache Size</vt:lpstr>
      <vt:lpstr>Direct Mapped Cache Size</vt:lpstr>
      <vt:lpstr>Fully Associative Cache (Reading)</vt:lpstr>
      <vt:lpstr>Fully Associative Cache Size</vt:lpstr>
      <vt:lpstr>Fully Associative Cache Size</vt:lpstr>
      <vt:lpstr>PowerPoint Presentation</vt:lpstr>
      <vt:lpstr>PowerPoint Presentation</vt:lpstr>
      <vt:lpstr>Misses</vt:lpstr>
      <vt:lpstr>Cache Tradeoffs</vt:lpstr>
      <vt:lpstr>Administrivia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166</cp:revision>
  <cp:lastPrinted>2011-03-30T23:01:53Z</cp:lastPrinted>
  <dcterms:created xsi:type="dcterms:W3CDTF">2006-08-16T00:00:00Z</dcterms:created>
  <dcterms:modified xsi:type="dcterms:W3CDTF">2012-03-29T19:43:17Z</dcterms:modified>
</cp:coreProperties>
</file>