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3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notesSlides/notesSlide4.xml" ContentType="application/vnd.openxmlformats-officedocument.presentationml.notesSlide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notesSlides/notesSlide5.xml" ContentType="application/vnd.openxmlformats-officedocument.presentationml.notesSlide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notesSlides/notesSlide6.xml" ContentType="application/vnd.openxmlformats-officedocument.presentationml.notesSlide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notesSlides/notesSlide7.xml" ContentType="application/vnd.openxmlformats-officedocument.presentationml.notesSlide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notesSlides/notesSlide8.xml" ContentType="application/vnd.openxmlformats-officedocument.presentationml.notesSlide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notesSlides/notesSlide9.xml" ContentType="application/vnd.openxmlformats-officedocument.presentationml.notesSlide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notesSlides/notesSlide12.xml" ContentType="application/vnd.openxmlformats-officedocument.presentationml.notesSlide+xml"/>
  <Override PartName="/ppt/tags/tag786.xml" ContentType="application/vnd.openxmlformats-officedocument.presentationml.tags+xml"/>
  <Override PartName="/ppt/notesSlides/notesSlide13.xml" ContentType="application/vnd.openxmlformats-officedocument.presentationml.notesSlide+xml"/>
  <Override PartName="/ppt/tags/tag78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notesSlides/notesSlide18.xml" ContentType="application/vnd.openxmlformats-officedocument.presentationml.notesSlide+xml"/>
  <Override PartName="/ppt/tags/tag790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791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notesSlides/notesSlide27.xml" ContentType="application/vnd.openxmlformats-officedocument.presentationml.notesSlide+xml"/>
  <Override PartName="/ppt/tags/tag911.xml" ContentType="application/vnd.openxmlformats-officedocument.presentationml.tags+xml"/>
  <Override PartName="/ppt/notesSlides/notesSlide28.xml" ContentType="application/vnd.openxmlformats-officedocument.presentationml.notesSlide+xml"/>
  <Override PartName="/ppt/tags/tag912.xml" ContentType="application/vnd.openxmlformats-officedocument.presentationml.tags+xml"/>
  <Override PartName="/ppt/notesSlides/notesSlide29.xml" ContentType="application/vnd.openxmlformats-officedocument.presentationml.notesSlide+xml"/>
  <Override PartName="/ppt/tags/tag913.xml" ContentType="application/vnd.openxmlformats-officedocument.presentationml.tags+xml"/>
  <Override PartName="/ppt/notesSlides/notesSlide30.xml" ContentType="application/vnd.openxmlformats-officedocument.presentationml.notesSlide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notesSlides/notesSlide31.xml" ContentType="application/vnd.openxmlformats-officedocument.presentationml.notesSlide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57" r:id="rId2"/>
    <p:sldId id="358" r:id="rId3"/>
    <p:sldId id="434" r:id="rId4"/>
    <p:sldId id="359" r:id="rId5"/>
    <p:sldId id="259" r:id="rId6"/>
    <p:sldId id="260" r:id="rId7"/>
    <p:sldId id="326" r:id="rId8"/>
    <p:sldId id="261" r:id="rId9"/>
    <p:sldId id="262" r:id="rId10"/>
    <p:sldId id="316" r:id="rId11"/>
    <p:sldId id="263" r:id="rId12"/>
    <p:sldId id="265" r:id="rId13"/>
    <p:sldId id="266" r:id="rId14"/>
    <p:sldId id="356" r:id="rId15"/>
    <p:sldId id="366" r:id="rId16"/>
    <p:sldId id="447" r:id="rId17"/>
    <p:sldId id="368" r:id="rId18"/>
    <p:sldId id="369" r:id="rId19"/>
    <p:sldId id="370" r:id="rId20"/>
    <p:sldId id="385" r:id="rId21"/>
    <p:sldId id="386" r:id="rId22"/>
    <p:sldId id="442" r:id="rId23"/>
    <p:sldId id="387" r:id="rId24"/>
    <p:sldId id="392" r:id="rId25"/>
    <p:sldId id="393" r:id="rId26"/>
    <p:sldId id="394" r:id="rId27"/>
    <p:sldId id="396" r:id="rId28"/>
    <p:sldId id="446" r:id="rId29"/>
    <p:sldId id="414" r:id="rId30"/>
    <p:sldId id="412" r:id="rId31"/>
    <p:sldId id="448" r:id="rId32"/>
    <p:sldId id="418" r:id="rId33"/>
    <p:sldId id="420" r:id="rId34"/>
    <p:sldId id="421" r:id="rId35"/>
    <p:sldId id="422" r:id="rId36"/>
    <p:sldId id="429" r:id="rId37"/>
    <p:sldId id="430" r:id="rId38"/>
    <p:sldId id="354" r:id="rId39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80000"/>
    <a:srgbClr val="FF9900"/>
    <a:srgbClr val="003300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06" autoAdjust="0"/>
  </p:normalViewPr>
  <p:slideViewPr>
    <p:cSldViewPr>
      <p:cViewPr varScale="1">
        <p:scale>
          <a:sx n="51" d="100"/>
          <a:sy n="51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7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0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4" tIns="45707" rIns="91414" bIns="4570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75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6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36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5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5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64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6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0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0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sz="1200" dirty="0" smtClean="0"/>
              <a:t>Capacity and latency are closely coupled</a:t>
            </a:r>
          </a:p>
          <a:p>
            <a:r>
              <a:rPr lang="en-US" sz="1200" dirty="0" smtClean="0"/>
              <a:t>Cost is inversely </a:t>
            </a:r>
            <a:r>
              <a:rPr lang="en-US" sz="1200" dirty="0" smtClean="0"/>
              <a:t>proportional</a:t>
            </a:r>
          </a:p>
          <a:p>
            <a:r>
              <a:rPr lang="en-US" sz="1200" dirty="0" err="1" smtClean="0"/>
              <a:t>eDRAM</a:t>
            </a:r>
            <a:r>
              <a:rPr lang="en-US" sz="1200" dirty="0" smtClean="0"/>
              <a:t> is embedded DRAM that is part</a:t>
            </a:r>
            <a:r>
              <a:rPr lang="en-US" sz="1200" baseline="0" dirty="0" smtClean="0"/>
              <a:t> of the same ASIC and die instead of a separate module</a:t>
            </a:r>
            <a:endParaRPr lang="en-US" sz="1200" dirty="0" smtClean="0"/>
          </a:p>
          <a:p>
            <a:r>
              <a:rPr lang="en-US" sz="1200" dirty="0" smtClean="0"/>
              <a:t>1T-SRAM, stands for</a:t>
            </a:r>
            <a:r>
              <a:rPr lang="en-US" sz="1200" baseline="0" dirty="0" smtClean="0"/>
              <a:t> 1-transistor SRAM, is</a:t>
            </a:r>
            <a:r>
              <a:rPr lang="en-US" sz="1200" dirty="0" smtClean="0"/>
              <a:t> an instance </a:t>
            </a:r>
            <a:r>
              <a:rPr lang="en-US" sz="1200" dirty="0" err="1" smtClean="0"/>
              <a:t>eDRAM</a:t>
            </a:r>
            <a:r>
              <a:rPr lang="en-US" sz="1200" baseline="0" dirty="0" smtClean="0"/>
              <a:t> where the refresh controller is integrated so the memory can externally be treated as SRAM. </a:t>
            </a:r>
            <a:endParaRPr lang="en-US" sz="120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07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0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48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4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6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6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72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7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57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1298" y="686426"/>
            <a:ext cx="4549181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5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509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54410" y="686426"/>
            <a:ext cx="4549181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L1 L2 and even</a:t>
            </a:r>
            <a:r>
              <a:rPr lang="en-US" baseline="0" dirty="0" smtClean="0"/>
              <a:t> L3 all on-chip these days using SRAM and </a:t>
            </a:r>
            <a:r>
              <a:rPr lang="en-US" baseline="0" smtClean="0"/>
              <a:t>eDRAM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soon = frequency of loads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3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4 bytes each, 8</a:t>
            </a:r>
            <a:r>
              <a:rPr lang="en-US" baseline="0" dirty="0" smtClean="0"/>
              <a:t> bytes per line, show tags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065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426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2672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371600"/>
            <a:ext cx="4268788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6096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346575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340350" cy="59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752600"/>
            <a:ext cx="3236913" cy="4724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15.xml"/><Relationship Id="rId2" Type="http://schemas.openxmlformats.org/officeDocument/2006/relationships/tags" Target="../tags/tag714.xml"/><Relationship Id="rId1" Type="http://schemas.openxmlformats.org/officeDocument/2006/relationships/tags" Target="../tags/tag713.xml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18.xml"/><Relationship Id="rId2" Type="http://schemas.openxmlformats.org/officeDocument/2006/relationships/tags" Target="../tags/tag717.xml"/><Relationship Id="rId1" Type="http://schemas.openxmlformats.org/officeDocument/2006/relationships/tags" Target="../tags/tag7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1.xml"/><Relationship Id="rId1" Type="http://schemas.openxmlformats.org/officeDocument/2006/relationships/tags" Target="../tags/tag720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24.xml"/><Relationship Id="rId2" Type="http://schemas.openxmlformats.org/officeDocument/2006/relationships/tags" Target="../tags/tag723.xml"/><Relationship Id="rId1" Type="http://schemas.openxmlformats.org/officeDocument/2006/relationships/tags" Target="../tags/tag72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28.xml"/><Relationship Id="rId2" Type="http://schemas.openxmlformats.org/officeDocument/2006/relationships/tags" Target="../tags/tag727.xml"/><Relationship Id="rId1" Type="http://schemas.openxmlformats.org/officeDocument/2006/relationships/tags" Target="../tags/tag726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742.xml"/><Relationship Id="rId18" Type="http://schemas.openxmlformats.org/officeDocument/2006/relationships/tags" Target="../tags/tag747.xml"/><Relationship Id="rId26" Type="http://schemas.openxmlformats.org/officeDocument/2006/relationships/tags" Target="../tags/tag755.xml"/><Relationship Id="rId39" Type="http://schemas.openxmlformats.org/officeDocument/2006/relationships/tags" Target="../tags/tag768.xml"/><Relationship Id="rId21" Type="http://schemas.openxmlformats.org/officeDocument/2006/relationships/tags" Target="../tags/tag750.xml"/><Relationship Id="rId34" Type="http://schemas.openxmlformats.org/officeDocument/2006/relationships/tags" Target="../tags/tag763.xml"/><Relationship Id="rId42" Type="http://schemas.openxmlformats.org/officeDocument/2006/relationships/tags" Target="../tags/tag771.xml"/><Relationship Id="rId47" Type="http://schemas.openxmlformats.org/officeDocument/2006/relationships/tags" Target="../tags/tag776.xml"/><Relationship Id="rId50" Type="http://schemas.openxmlformats.org/officeDocument/2006/relationships/tags" Target="../tags/tag779.xml"/><Relationship Id="rId55" Type="http://schemas.openxmlformats.org/officeDocument/2006/relationships/tags" Target="../tags/tag784.xml"/><Relationship Id="rId7" Type="http://schemas.openxmlformats.org/officeDocument/2006/relationships/tags" Target="../tags/tag736.xml"/><Relationship Id="rId12" Type="http://schemas.openxmlformats.org/officeDocument/2006/relationships/tags" Target="../tags/tag741.xml"/><Relationship Id="rId17" Type="http://schemas.openxmlformats.org/officeDocument/2006/relationships/tags" Target="../tags/tag746.xml"/><Relationship Id="rId25" Type="http://schemas.openxmlformats.org/officeDocument/2006/relationships/tags" Target="../tags/tag754.xml"/><Relationship Id="rId33" Type="http://schemas.openxmlformats.org/officeDocument/2006/relationships/tags" Target="../tags/tag762.xml"/><Relationship Id="rId38" Type="http://schemas.openxmlformats.org/officeDocument/2006/relationships/tags" Target="../tags/tag767.xml"/><Relationship Id="rId46" Type="http://schemas.openxmlformats.org/officeDocument/2006/relationships/tags" Target="../tags/tag775.xml"/><Relationship Id="rId2" Type="http://schemas.openxmlformats.org/officeDocument/2006/relationships/tags" Target="../tags/tag731.xml"/><Relationship Id="rId16" Type="http://schemas.openxmlformats.org/officeDocument/2006/relationships/tags" Target="../tags/tag745.xml"/><Relationship Id="rId20" Type="http://schemas.openxmlformats.org/officeDocument/2006/relationships/tags" Target="../tags/tag749.xml"/><Relationship Id="rId29" Type="http://schemas.openxmlformats.org/officeDocument/2006/relationships/tags" Target="../tags/tag758.xml"/><Relationship Id="rId41" Type="http://schemas.openxmlformats.org/officeDocument/2006/relationships/tags" Target="../tags/tag770.xml"/><Relationship Id="rId54" Type="http://schemas.openxmlformats.org/officeDocument/2006/relationships/tags" Target="../tags/tag783.xml"/><Relationship Id="rId1" Type="http://schemas.openxmlformats.org/officeDocument/2006/relationships/tags" Target="../tags/tag730.xml"/><Relationship Id="rId6" Type="http://schemas.openxmlformats.org/officeDocument/2006/relationships/tags" Target="../tags/tag735.xml"/><Relationship Id="rId11" Type="http://schemas.openxmlformats.org/officeDocument/2006/relationships/tags" Target="../tags/tag740.xml"/><Relationship Id="rId24" Type="http://schemas.openxmlformats.org/officeDocument/2006/relationships/tags" Target="../tags/tag753.xml"/><Relationship Id="rId32" Type="http://schemas.openxmlformats.org/officeDocument/2006/relationships/tags" Target="../tags/tag761.xml"/><Relationship Id="rId37" Type="http://schemas.openxmlformats.org/officeDocument/2006/relationships/tags" Target="../tags/tag766.xml"/><Relationship Id="rId40" Type="http://schemas.openxmlformats.org/officeDocument/2006/relationships/tags" Target="../tags/tag769.xml"/><Relationship Id="rId45" Type="http://schemas.openxmlformats.org/officeDocument/2006/relationships/tags" Target="../tags/tag774.xml"/><Relationship Id="rId53" Type="http://schemas.openxmlformats.org/officeDocument/2006/relationships/tags" Target="../tags/tag782.xml"/><Relationship Id="rId58" Type="http://schemas.openxmlformats.org/officeDocument/2006/relationships/notesSlide" Target="../notesSlides/notesSlide12.xml"/><Relationship Id="rId5" Type="http://schemas.openxmlformats.org/officeDocument/2006/relationships/tags" Target="../tags/tag734.xml"/><Relationship Id="rId15" Type="http://schemas.openxmlformats.org/officeDocument/2006/relationships/tags" Target="../tags/tag744.xml"/><Relationship Id="rId23" Type="http://schemas.openxmlformats.org/officeDocument/2006/relationships/tags" Target="../tags/tag752.xml"/><Relationship Id="rId28" Type="http://schemas.openxmlformats.org/officeDocument/2006/relationships/tags" Target="../tags/tag757.xml"/><Relationship Id="rId36" Type="http://schemas.openxmlformats.org/officeDocument/2006/relationships/tags" Target="../tags/tag765.xml"/><Relationship Id="rId49" Type="http://schemas.openxmlformats.org/officeDocument/2006/relationships/tags" Target="../tags/tag778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739.xml"/><Relationship Id="rId19" Type="http://schemas.openxmlformats.org/officeDocument/2006/relationships/tags" Target="../tags/tag748.xml"/><Relationship Id="rId31" Type="http://schemas.openxmlformats.org/officeDocument/2006/relationships/tags" Target="../tags/tag760.xml"/><Relationship Id="rId44" Type="http://schemas.openxmlformats.org/officeDocument/2006/relationships/tags" Target="../tags/tag773.xml"/><Relationship Id="rId52" Type="http://schemas.openxmlformats.org/officeDocument/2006/relationships/tags" Target="../tags/tag781.xml"/><Relationship Id="rId4" Type="http://schemas.openxmlformats.org/officeDocument/2006/relationships/tags" Target="../tags/tag733.xml"/><Relationship Id="rId9" Type="http://schemas.openxmlformats.org/officeDocument/2006/relationships/tags" Target="../tags/tag738.xml"/><Relationship Id="rId14" Type="http://schemas.openxmlformats.org/officeDocument/2006/relationships/tags" Target="../tags/tag743.xml"/><Relationship Id="rId22" Type="http://schemas.openxmlformats.org/officeDocument/2006/relationships/tags" Target="../tags/tag751.xml"/><Relationship Id="rId27" Type="http://schemas.openxmlformats.org/officeDocument/2006/relationships/tags" Target="../tags/tag756.xml"/><Relationship Id="rId30" Type="http://schemas.openxmlformats.org/officeDocument/2006/relationships/tags" Target="../tags/tag759.xml"/><Relationship Id="rId35" Type="http://schemas.openxmlformats.org/officeDocument/2006/relationships/tags" Target="../tags/tag764.xml"/><Relationship Id="rId43" Type="http://schemas.openxmlformats.org/officeDocument/2006/relationships/tags" Target="../tags/tag772.xml"/><Relationship Id="rId48" Type="http://schemas.openxmlformats.org/officeDocument/2006/relationships/tags" Target="../tags/tag777.xml"/><Relationship Id="rId56" Type="http://schemas.openxmlformats.org/officeDocument/2006/relationships/tags" Target="../tags/tag785.xml"/><Relationship Id="rId8" Type="http://schemas.openxmlformats.org/officeDocument/2006/relationships/tags" Target="../tags/tag737.xml"/><Relationship Id="rId51" Type="http://schemas.openxmlformats.org/officeDocument/2006/relationships/tags" Target="../tags/tag780.xml"/><Relationship Id="rId3" Type="http://schemas.openxmlformats.org/officeDocument/2006/relationships/tags" Target="../tags/tag7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9.xml"/><Relationship Id="rId1" Type="http://schemas.openxmlformats.org/officeDocument/2006/relationships/tags" Target="../tags/tag788.xml"/><Relationship Id="rId4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817.xml"/><Relationship Id="rId117" Type="http://schemas.openxmlformats.org/officeDocument/2006/relationships/notesSlide" Target="../notesSlides/notesSlide25.xml"/><Relationship Id="rId21" Type="http://schemas.openxmlformats.org/officeDocument/2006/relationships/tags" Target="../tags/tag812.xml"/><Relationship Id="rId42" Type="http://schemas.openxmlformats.org/officeDocument/2006/relationships/tags" Target="../tags/tag833.xml"/><Relationship Id="rId47" Type="http://schemas.openxmlformats.org/officeDocument/2006/relationships/tags" Target="../tags/tag838.xml"/><Relationship Id="rId63" Type="http://schemas.openxmlformats.org/officeDocument/2006/relationships/tags" Target="../tags/tag854.xml"/><Relationship Id="rId68" Type="http://schemas.openxmlformats.org/officeDocument/2006/relationships/tags" Target="../tags/tag859.xml"/><Relationship Id="rId84" Type="http://schemas.openxmlformats.org/officeDocument/2006/relationships/tags" Target="../tags/tag875.xml"/><Relationship Id="rId89" Type="http://schemas.openxmlformats.org/officeDocument/2006/relationships/tags" Target="../tags/tag880.xml"/><Relationship Id="rId112" Type="http://schemas.openxmlformats.org/officeDocument/2006/relationships/tags" Target="../tags/tag903.xml"/><Relationship Id="rId16" Type="http://schemas.openxmlformats.org/officeDocument/2006/relationships/tags" Target="../tags/tag807.xml"/><Relationship Id="rId107" Type="http://schemas.openxmlformats.org/officeDocument/2006/relationships/tags" Target="../tags/tag898.xml"/><Relationship Id="rId11" Type="http://schemas.openxmlformats.org/officeDocument/2006/relationships/tags" Target="../tags/tag802.xml"/><Relationship Id="rId24" Type="http://schemas.openxmlformats.org/officeDocument/2006/relationships/tags" Target="../tags/tag815.xml"/><Relationship Id="rId32" Type="http://schemas.openxmlformats.org/officeDocument/2006/relationships/tags" Target="../tags/tag823.xml"/><Relationship Id="rId37" Type="http://schemas.openxmlformats.org/officeDocument/2006/relationships/tags" Target="../tags/tag828.xml"/><Relationship Id="rId40" Type="http://schemas.openxmlformats.org/officeDocument/2006/relationships/tags" Target="../tags/tag831.xml"/><Relationship Id="rId45" Type="http://schemas.openxmlformats.org/officeDocument/2006/relationships/tags" Target="../tags/tag836.xml"/><Relationship Id="rId53" Type="http://schemas.openxmlformats.org/officeDocument/2006/relationships/tags" Target="../tags/tag844.xml"/><Relationship Id="rId58" Type="http://schemas.openxmlformats.org/officeDocument/2006/relationships/tags" Target="../tags/tag849.xml"/><Relationship Id="rId66" Type="http://schemas.openxmlformats.org/officeDocument/2006/relationships/tags" Target="../tags/tag857.xml"/><Relationship Id="rId74" Type="http://schemas.openxmlformats.org/officeDocument/2006/relationships/tags" Target="../tags/tag865.xml"/><Relationship Id="rId79" Type="http://schemas.openxmlformats.org/officeDocument/2006/relationships/tags" Target="../tags/tag870.xml"/><Relationship Id="rId87" Type="http://schemas.openxmlformats.org/officeDocument/2006/relationships/tags" Target="../tags/tag878.xml"/><Relationship Id="rId102" Type="http://schemas.openxmlformats.org/officeDocument/2006/relationships/tags" Target="../tags/tag893.xml"/><Relationship Id="rId110" Type="http://schemas.openxmlformats.org/officeDocument/2006/relationships/tags" Target="../tags/tag901.xml"/><Relationship Id="rId115" Type="http://schemas.openxmlformats.org/officeDocument/2006/relationships/tags" Target="../tags/tag906.xml"/><Relationship Id="rId5" Type="http://schemas.openxmlformats.org/officeDocument/2006/relationships/tags" Target="../tags/tag796.xml"/><Relationship Id="rId61" Type="http://schemas.openxmlformats.org/officeDocument/2006/relationships/tags" Target="../tags/tag852.xml"/><Relationship Id="rId82" Type="http://schemas.openxmlformats.org/officeDocument/2006/relationships/tags" Target="../tags/tag873.xml"/><Relationship Id="rId90" Type="http://schemas.openxmlformats.org/officeDocument/2006/relationships/tags" Target="../tags/tag881.xml"/><Relationship Id="rId95" Type="http://schemas.openxmlformats.org/officeDocument/2006/relationships/tags" Target="../tags/tag886.xml"/><Relationship Id="rId19" Type="http://schemas.openxmlformats.org/officeDocument/2006/relationships/tags" Target="../tags/tag810.xml"/><Relationship Id="rId14" Type="http://schemas.openxmlformats.org/officeDocument/2006/relationships/tags" Target="../tags/tag805.xml"/><Relationship Id="rId22" Type="http://schemas.openxmlformats.org/officeDocument/2006/relationships/tags" Target="../tags/tag813.xml"/><Relationship Id="rId27" Type="http://schemas.openxmlformats.org/officeDocument/2006/relationships/tags" Target="../tags/tag818.xml"/><Relationship Id="rId30" Type="http://schemas.openxmlformats.org/officeDocument/2006/relationships/tags" Target="../tags/tag821.xml"/><Relationship Id="rId35" Type="http://schemas.openxmlformats.org/officeDocument/2006/relationships/tags" Target="../tags/tag826.xml"/><Relationship Id="rId43" Type="http://schemas.openxmlformats.org/officeDocument/2006/relationships/tags" Target="../tags/tag834.xml"/><Relationship Id="rId48" Type="http://schemas.openxmlformats.org/officeDocument/2006/relationships/tags" Target="../tags/tag839.xml"/><Relationship Id="rId56" Type="http://schemas.openxmlformats.org/officeDocument/2006/relationships/tags" Target="../tags/tag847.xml"/><Relationship Id="rId64" Type="http://schemas.openxmlformats.org/officeDocument/2006/relationships/tags" Target="../tags/tag855.xml"/><Relationship Id="rId69" Type="http://schemas.openxmlformats.org/officeDocument/2006/relationships/tags" Target="../tags/tag860.xml"/><Relationship Id="rId77" Type="http://schemas.openxmlformats.org/officeDocument/2006/relationships/tags" Target="../tags/tag868.xml"/><Relationship Id="rId100" Type="http://schemas.openxmlformats.org/officeDocument/2006/relationships/tags" Target="../tags/tag891.xml"/><Relationship Id="rId105" Type="http://schemas.openxmlformats.org/officeDocument/2006/relationships/tags" Target="../tags/tag896.xml"/><Relationship Id="rId113" Type="http://schemas.openxmlformats.org/officeDocument/2006/relationships/tags" Target="../tags/tag904.xml"/><Relationship Id="rId8" Type="http://schemas.openxmlformats.org/officeDocument/2006/relationships/tags" Target="../tags/tag799.xml"/><Relationship Id="rId51" Type="http://schemas.openxmlformats.org/officeDocument/2006/relationships/tags" Target="../tags/tag842.xml"/><Relationship Id="rId72" Type="http://schemas.openxmlformats.org/officeDocument/2006/relationships/tags" Target="../tags/tag863.xml"/><Relationship Id="rId80" Type="http://schemas.openxmlformats.org/officeDocument/2006/relationships/tags" Target="../tags/tag871.xml"/><Relationship Id="rId85" Type="http://schemas.openxmlformats.org/officeDocument/2006/relationships/tags" Target="../tags/tag876.xml"/><Relationship Id="rId93" Type="http://schemas.openxmlformats.org/officeDocument/2006/relationships/tags" Target="../tags/tag884.xml"/><Relationship Id="rId98" Type="http://schemas.openxmlformats.org/officeDocument/2006/relationships/tags" Target="../tags/tag889.xml"/><Relationship Id="rId3" Type="http://schemas.openxmlformats.org/officeDocument/2006/relationships/tags" Target="../tags/tag794.xml"/><Relationship Id="rId12" Type="http://schemas.openxmlformats.org/officeDocument/2006/relationships/tags" Target="../tags/tag803.xml"/><Relationship Id="rId17" Type="http://schemas.openxmlformats.org/officeDocument/2006/relationships/tags" Target="../tags/tag808.xml"/><Relationship Id="rId25" Type="http://schemas.openxmlformats.org/officeDocument/2006/relationships/tags" Target="../tags/tag816.xml"/><Relationship Id="rId33" Type="http://schemas.openxmlformats.org/officeDocument/2006/relationships/tags" Target="../tags/tag824.xml"/><Relationship Id="rId38" Type="http://schemas.openxmlformats.org/officeDocument/2006/relationships/tags" Target="../tags/tag829.xml"/><Relationship Id="rId46" Type="http://schemas.openxmlformats.org/officeDocument/2006/relationships/tags" Target="../tags/tag837.xml"/><Relationship Id="rId59" Type="http://schemas.openxmlformats.org/officeDocument/2006/relationships/tags" Target="../tags/tag850.xml"/><Relationship Id="rId67" Type="http://schemas.openxmlformats.org/officeDocument/2006/relationships/tags" Target="../tags/tag858.xml"/><Relationship Id="rId103" Type="http://schemas.openxmlformats.org/officeDocument/2006/relationships/tags" Target="../tags/tag894.xml"/><Relationship Id="rId108" Type="http://schemas.openxmlformats.org/officeDocument/2006/relationships/tags" Target="../tags/tag899.xml"/><Relationship Id="rId116" Type="http://schemas.openxmlformats.org/officeDocument/2006/relationships/slideLayout" Target="../slideLayouts/slideLayout2.xml"/><Relationship Id="rId20" Type="http://schemas.openxmlformats.org/officeDocument/2006/relationships/tags" Target="../tags/tag811.xml"/><Relationship Id="rId41" Type="http://schemas.openxmlformats.org/officeDocument/2006/relationships/tags" Target="../tags/tag832.xml"/><Relationship Id="rId54" Type="http://schemas.openxmlformats.org/officeDocument/2006/relationships/tags" Target="../tags/tag845.xml"/><Relationship Id="rId62" Type="http://schemas.openxmlformats.org/officeDocument/2006/relationships/tags" Target="../tags/tag853.xml"/><Relationship Id="rId70" Type="http://schemas.openxmlformats.org/officeDocument/2006/relationships/tags" Target="../tags/tag861.xml"/><Relationship Id="rId75" Type="http://schemas.openxmlformats.org/officeDocument/2006/relationships/tags" Target="../tags/tag866.xml"/><Relationship Id="rId83" Type="http://schemas.openxmlformats.org/officeDocument/2006/relationships/tags" Target="../tags/tag874.xml"/><Relationship Id="rId88" Type="http://schemas.openxmlformats.org/officeDocument/2006/relationships/tags" Target="../tags/tag879.xml"/><Relationship Id="rId91" Type="http://schemas.openxmlformats.org/officeDocument/2006/relationships/tags" Target="../tags/tag882.xml"/><Relationship Id="rId96" Type="http://schemas.openxmlformats.org/officeDocument/2006/relationships/tags" Target="../tags/tag887.xml"/><Relationship Id="rId111" Type="http://schemas.openxmlformats.org/officeDocument/2006/relationships/tags" Target="../tags/tag902.xml"/><Relationship Id="rId1" Type="http://schemas.openxmlformats.org/officeDocument/2006/relationships/tags" Target="../tags/tag792.xml"/><Relationship Id="rId6" Type="http://schemas.openxmlformats.org/officeDocument/2006/relationships/tags" Target="../tags/tag797.xml"/><Relationship Id="rId15" Type="http://schemas.openxmlformats.org/officeDocument/2006/relationships/tags" Target="../tags/tag806.xml"/><Relationship Id="rId23" Type="http://schemas.openxmlformats.org/officeDocument/2006/relationships/tags" Target="../tags/tag814.xml"/><Relationship Id="rId28" Type="http://schemas.openxmlformats.org/officeDocument/2006/relationships/tags" Target="../tags/tag819.xml"/><Relationship Id="rId36" Type="http://schemas.openxmlformats.org/officeDocument/2006/relationships/tags" Target="../tags/tag827.xml"/><Relationship Id="rId49" Type="http://schemas.openxmlformats.org/officeDocument/2006/relationships/tags" Target="../tags/tag840.xml"/><Relationship Id="rId57" Type="http://schemas.openxmlformats.org/officeDocument/2006/relationships/tags" Target="../tags/tag848.xml"/><Relationship Id="rId106" Type="http://schemas.openxmlformats.org/officeDocument/2006/relationships/tags" Target="../tags/tag897.xml"/><Relationship Id="rId114" Type="http://schemas.openxmlformats.org/officeDocument/2006/relationships/tags" Target="../tags/tag905.xml"/><Relationship Id="rId10" Type="http://schemas.openxmlformats.org/officeDocument/2006/relationships/tags" Target="../tags/tag801.xml"/><Relationship Id="rId31" Type="http://schemas.openxmlformats.org/officeDocument/2006/relationships/tags" Target="../tags/tag822.xml"/><Relationship Id="rId44" Type="http://schemas.openxmlformats.org/officeDocument/2006/relationships/tags" Target="../tags/tag835.xml"/><Relationship Id="rId52" Type="http://schemas.openxmlformats.org/officeDocument/2006/relationships/tags" Target="../tags/tag843.xml"/><Relationship Id="rId60" Type="http://schemas.openxmlformats.org/officeDocument/2006/relationships/tags" Target="../tags/tag851.xml"/><Relationship Id="rId65" Type="http://schemas.openxmlformats.org/officeDocument/2006/relationships/tags" Target="../tags/tag856.xml"/><Relationship Id="rId73" Type="http://schemas.openxmlformats.org/officeDocument/2006/relationships/tags" Target="../tags/tag864.xml"/><Relationship Id="rId78" Type="http://schemas.openxmlformats.org/officeDocument/2006/relationships/tags" Target="../tags/tag869.xml"/><Relationship Id="rId81" Type="http://schemas.openxmlformats.org/officeDocument/2006/relationships/tags" Target="../tags/tag872.xml"/><Relationship Id="rId86" Type="http://schemas.openxmlformats.org/officeDocument/2006/relationships/tags" Target="../tags/tag877.xml"/><Relationship Id="rId94" Type="http://schemas.openxmlformats.org/officeDocument/2006/relationships/tags" Target="../tags/tag885.xml"/><Relationship Id="rId99" Type="http://schemas.openxmlformats.org/officeDocument/2006/relationships/tags" Target="../tags/tag890.xml"/><Relationship Id="rId101" Type="http://schemas.openxmlformats.org/officeDocument/2006/relationships/tags" Target="../tags/tag892.xml"/><Relationship Id="rId4" Type="http://schemas.openxmlformats.org/officeDocument/2006/relationships/tags" Target="../tags/tag795.xml"/><Relationship Id="rId9" Type="http://schemas.openxmlformats.org/officeDocument/2006/relationships/tags" Target="../tags/tag800.xml"/><Relationship Id="rId13" Type="http://schemas.openxmlformats.org/officeDocument/2006/relationships/tags" Target="../tags/tag804.xml"/><Relationship Id="rId18" Type="http://schemas.openxmlformats.org/officeDocument/2006/relationships/tags" Target="../tags/tag809.xml"/><Relationship Id="rId39" Type="http://schemas.openxmlformats.org/officeDocument/2006/relationships/tags" Target="../tags/tag830.xml"/><Relationship Id="rId109" Type="http://schemas.openxmlformats.org/officeDocument/2006/relationships/tags" Target="../tags/tag900.xml"/><Relationship Id="rId34" Type="http://schemas.openxmlformats.org/officeDocument/2006/relationships/tags" Target="../tags/tag825.xml"/><Relationship Id="rId50" Type="http://schemas.openxmlformats.org/officeDocument/2006/relationships/tags" Target="../tags/tag841.xml"/><Relationship Id="rId55" Type="http://schemas.openxmlformats.org/officeDocument/2006/relationships/tags" Target="../tags/tag846.xml"/><Relationship Id="rId76" Type="http://schemas.openxmlformats.org/officeDocument/2006/relationships/tags" Target="../tags/tag867.xml"/><Relationship Id="rId97" Type="http://schemas.openxmlformats.org/officeDocument/2006/relationships/tags" Target="../tags/tag888.xml"/><Relationship Id="rId104" Type="http://schemas.openxmlformats.org/officeDocument/2006/relationships/tags" Target="../tags/tag895.xml"/><Relationship Id="rId7" Type="http://schemas.openxmlformats.org/officeDocument/2006/relationships/tags" Target="../tags/tag798.xml"/><Relationship Id="rId71" Type="http://schemas.openxmlformats.org/officeDocument/2006/relationships/tags" Target="../tags/tag862.xml"/><Relationship Id="rId92" Type="http://schemas.openxmlformats.org/officeDocument/2006/relationships/tags" Target="../tags/tag883.xml"/><Relationship Id="rId2" Type="http://schemas.openxmlformats.org/officeDocument/2006/relationships/tags" Target="../tags/tag793.xml"/><Relationship Id="rId29" Type="http://schemas.openxmlformats.org/officeDocument/2006/relationships/tags" Target="../tags/tag820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43.xml"/><Relationship Id="rId117" Type="http://schemas.openxmlformats.org/officeDocument/2006/relationships/tags" Target="../tags/tag134.xml"/><Relationship Id="rId21" Type="http://schemas.openxmlformats.org/officeDocument/2006/relationships/tags" Target="../tags/tag38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63" Type="http://schemas.openxmlformats.org/officeDocument/2006/relationships/tags" Target="../tags/tag80.xml"/><Relationship Id="rId68" Type="http://schemas.openxmlformats.org/officeDocument/2006/relationships/tags" Target="../tags/tag85.xml"/><Relationship Id="rId84" Type="http://schemas.openxmlformats.org/officeDocument/2006/relationships/tags" Target="../tags/tag101.xml"/><Relationship Id="rId89" Type="http://schemas.openxmlformats.org/officeDocument/2006/relationships/tags" Target="../tags/tag106.xml"/><Relationship Id="rId112" Type="http://schemas.openxmlformats.org/officeDocument/2006/relationships/tags" Target="../tags/tag129.xml"/><Relationship Id="rId133" Type="http://schemas.openxmlformats.org/officeDocument/2006/relationships/tags" Target="../tags/tag150.xml"/><Relationship Id="rId138" Type="http://schemas.openxmlformats.org/officeDocument/2006/relationships/tags" Target="../tags/tag155.xml"/><Relationship Id="rId16" Type="http://schemas.openxmlformats.org/officeDocument/2006/relationships/tags" Target="../tags/tag33.xml"/><Relationship Id="rId107" Type="http://schemas.openxmlformats.org/officeDocument/2006/relationships/tags" Target="../tags/tag124.xml"/><Relationship Id="rId11" Type="http://schemas.openxmlformats.org/officeDocument/2006/relationships/tags" Target="../tags/tag28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53" Type="http://schemas.openxmlformats.org/officeDocument/2006/relationships/tags" Target="../tags/tag70.xml"/><Relationship Id="rId58" Type="http://schemas.openxmlformats.org/officeDocument/2006/relationships/tags" Target="../tags/tag75.xml"/><Relationship Id="rId74" Type="http://schemas.openxmlformats.org/officeDocument/2006/relationships/tags" Target="../tags/tag91.xml"/><Relationship Id="rId79" Type="http://schemas.openxmlformats.org/officeDocument/2006/relationships/tags" Target="../tags/tag96.xml"/><Relationship Id="rId102" Type="http://schemas.openxmlformats.org/officeDocument/2006/relationships/tags" Target="../tags/tag119.xml"/><Relationship Id="rId123" Type="http://schemas.openxmlformats.org/officeDocument/2006/relationships/tags" Target="../tags/tag140.xml"/><Relationship Id="rId128" Type="http://schemas.openxmlformats.org/officeDocument/2006/relationships/tags" Target="../tags/tag145.xml"/><Relationship Id="rId144" Type="http://schemas.openxmlformats.org/officeDocument/2006/relationships/tags" Target="../tags/tag161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22.xml"/><Relationship Id="rId90" Type="http://schemas.openxmlformats.org/officeDocument/2006/relationships/tags" Target="../tags/tag107.xml"/><Relationship Id="rId95" Type="http://schemas.openxmlformats.org/officeDocument/2006/relationships/tags" Target="../tags/tag112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64" Type="http://schemas.openxmlformats.org/officeDocument/2006/relationships/tags" Target="../tags/tag81.xml"/><Relationship Id="rId69" Type="http://schemas.openxmlformats.org/officeDocument/2006/relationships/tags" Target="../tags/tag86.xml"/><Relationship Id="rId113" Type="http://schemas.openxmlformats.org/officeDocument/2006/relationships/tags" Target="../tags/tag130.xml"/><Relationship Id="rId118" Type="http://schemas.openxmlformats.org/officeDocument/2006/relationships/tags" Target="../tags/tag135.xml"/><Relationship Id="rId134" Type="http://schemas.openxmlformats.org/officeDocument/2006/relationships/tags" Target="../tags/tag151.xml"/><Relationship Id="rId139" Type="http://schemas.openxmlformats.org/officeDocument/2006/relationships/tags" Target="../tags/tag156.xml"/><Relationship Id="rId80" Type="http://schemas.openxmlformats.org/officeDocument/2006/relationships/tags" Target="../tags/tag97.xml"/><Relationship Id="rId85" Type="http://schemas.openxmlformats.org/officeDocument/2006/relationships/tags" Target="../tags/tag102.xml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59" Type="http://schemas.openxmlformats.org/officeDocument/2006/relationships/tags" Target="../tags/tag76.xml"/><Relationship Id="rId67" Type="http://schemas.openxmlformats.org/officeDocument/2006/relationships/tags" Target="../tags/tag84.xml"/><Relationship Id="rId103" Type="http://schemas.openxmlformats.org/officeDocument/2006/relationships/tags" Target="../tags/tag120.xml"/><Relationship Id="rId108" Type="http://schemas.openxmlformats.org/officeDocument/2006/relationships/tags" Target="../tags/tag125.xml"/><Relationship Id="rId116" Type="http://schemas.openxmlformats.org/officeDocument/2006/relationships/tags" Target="../tags/tag133.xml"/><Relationship Id="rId124" Type="http://schemas.openxmlformats.org/officeDocument/2006/relationships/tags" Target="../tags/tag141.xml"/><Relationship Id="rId129" Type="http://schemas.openxmlformats.org/officeDocument/2006/relationships/tags" Target="../tags/tag146.xml"/><Relationship Id="rId137" Type="http://schemas.openxmlformats.org/officeDocument/2006/relationships/tags" Target="../tags/tag154.xml"/><Relationship Id="rId20" Type="http://schemas.openxmlformats.org/officeDocument/2006/relationships/tags" Target="../tags/tag37.xml"/><Relationship Id="rId41" Type="http://schemas.openxmlformats.org/officeDocument/2006/relationships/tags" Target="../tags/tag58.xml"/><Relationship Id="rId54" Type="http://schemas.openxmlformats.org/officeDocument/2006/relationships/tags" Target="../tags/tag71.xml"/><Relationship Id="rId62" Type="http://schemas.openxmlformats.org/officeDocument/2006/relationships/tags" Target="../tags/tag79.xml"/><Relationship Id="rId70" Type="http://schemas.openxmlformats.org/officeDocument/2006/relationships/tags" Target="../tags/tag87.xml"/><Relationship Id="rId75" Type="http://schemas.openxmlformats.org/officeDocument/2006/relationships/tags" Target="../tags/tag92.xml"/><Relationship Id="rId83" Type="http://schemas.openxmlformats.org/officeDocument/2006/relationships/tags" Target="../tags/tag100.xml"/><Relationship Id="rId88" Type="http://schemas.openxmlformats.org/officeDocument/2006/relationships/tags" Target="../tags/tag105.xml"/><Relationship Id="rId91" Type="http://schemas.openxmlformats.org/officeDocument/2006/relationships/tags" Target="../tags/tag108.xml"/><Relationship Id="rId96" Type="http://schemas.openxmlformats.org/officeDocument/2006/relationships/tags" Target="../tags/tag113.xml"/><Relationship Id="rId111" Type="http://schemas.openxmlformats.org/officeDocument/2006/relationships/tags" Target="../tags/tag128.xml"/><Relationship Id="rId132" Type="http://schemas.openxmlformats.org/officeDocument/2006/relationships/tags" Target="../tags/tag149.xml"/><Relationship Id="rId140" Type="http://schemas.openxmlformats.org/officeDocument/2006/relationships/tags" Target="../tags/tag157.xml"/><Relationship Id="rId145" Type="http://schemas.openxmlformats.org/officeDocument/2006/relationships/tags" Target="../tags/tag16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tags" Target="../tags/tag66.xml"/><Relationship Id="rId57" Type="http://schemas.openxmlformats.org/officeDocument/2006/relationships/tags" Target="../tags/tag74.xml"/><Relationship Id="rId106" Type="http://schemas.openxmlformats.org/officeDocument/2006/relationships/tags" Target="../tags/tag123.xml"/><Relationship Id="rId114" Type="http://schemas.openxmlformats.org/officeDocument/2006/relationships/tags" Target="../tags/tag131.xml"/><Relationship Id="rId119" Type="http://schemas.openxmlformats.org/officeDocument/2006/relationships/tags" Target="../tags/tag136.xml"/><Relationship Id="rId127" Type="http://schemas.openxmlformats.org/officeDocument/2006/relationships/tags" Target="../tags/tag144.xml"/><Relationship Id="rId10" Type="http://schemas.openxmlformats.org/officeDocument/2006/relationships/tags" Target="../tags/tag27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52" Type="http://schemas.openxmlformats.org/officeDocument/2006/relationships/tags" Target="../tags/tag69.xml"/><Relationship Id="rId60" Type="http://schemas.openxmlformats.org/officeDocument/2006/relationships/tags" Target="../tags/tag77.xml"/><Relationship Id="rId65" Type="http://schemas.openxmlformats.org/officeDocument/2006/relationships/tags" Target="../tags/tag82.xml"/><Relationship Id="rId73" Type="http://schemas.openxmlformats.org/officeDocument/2006/relationships/tags" Target="../tags/tag90.xml"/><Relationship Id="rId78" Type="http://schemas.openxmlformats.org/officeDocument/2006/relationships/tags" Target="../tags/tag95.xml"/><Relationship Id="rId81" Type="http://schemas.openxmlformats.org/officeDocument/2006/relationships/tags" Target="../tags/tag98.xml"/><Relationship Id="rId86" Type="http://schemas.openxmlformats.org/officeDocument/2006/relationships/tags" Target="../tags/tag103.xml"/><Relationship Id="rId94" Type="http://schemas.openxmlformats.org/officeDocument/2006/relationships/tags" Target="../tags/tag111.xml"/><Relationship Id="rId99" Type="http://schemas.openxmlformats.org/officeDocument/2006/relationships/tags" Target="../tags/tag116.xml"/><Relationship Id="rId101" Type="http://schemas.openxmlformats.org/officeDocument/2006/relationships/tags" Target="../tags/tag118.xml"/><Relationship Id="rId122" Type="http://schemas.openxmlformats.org/officeDocument/2006/relationships/tags" Target="../tags/tag139.xml"/><Relationship Id="rId130" Type="http://schemas.openxmlformats.org/officeDocument/2006/relationships/tags" Target="../tags/tag147.xml"/><Relationship Id="rId135" Type="http://schemas.openxmlformats.org/officeDocument/2006/relationships/tags" Target="../tags/tag152.xml"/><Relationship Id="rId143" Type="http://schemas.openxmlformats.org/officeDocument/2006/relationships/tags" Target="../tags/tag160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9" Type="http://schemas.openxmlformats.org/officeDocument/2006/relationships/tags" Target="../tags/tag56.xml"/><Relationship Id="rId109" Type="http://schemas.openxmlformats.org/officeDocument/2006/relationships/tags" Target="../tags/tag126.xml"/><Relationship Id="rId34" Type="http://schemas.openxmlformats.org/officeDocument/2006/relationships/tags" Target="../tags/tag51.xml"/><Relationship Id="rId50" Type="http://schemas.openxmlformats.org/officeDocument/2006/relationships/tags" Target="../tags/tag67.xml"/><Relationship Id="rId55" Type="http://schemas.openxmlformats.org/officeDocument/2006/relationships/tags" Target="../tags/tag72.xml"/><Relationship Id="rId76" Type="http://schemas.openxmlformats.org/officeDocument/2006/relationships/tags" Target="../tags/tag93.xml"/><Relationship Id="rId97" Type="http://schemas.openxmlformats.org/officeDocument/2006/relationships/tags" Target="../tags/tag114.xml"/><Relationship Id="rId104" Type="http://schemas.openxmlformats.org/officeDocument/2006/relationships/tags" Target="../tags/tag121.xml"/><Relationship Id="rId120" Type="http://schemas.openxmlformats.org/officeDocument/2006/relationships/tags" Target="../tags/tag137.xml"/><Relationship Id="rId125" Type="http://schemas.openxmlformats.org/officeDocument/2006/relationships/tags" Target="../tags/tag142.xml"/><Relationship Id="rId141" Type="http://schemas.openxmlformats.org/officeDocument/2006/relationships/tags" Target="../tags/tag158.xml"/><Relationship Id="rId146" Type="http://schemas.openxmlformats.org/officeDocument/2006/relationships/tags" Target="../tags/tag163.xml"/><Relationship Id="rId7" Type="http://schemas.openxmlformats.org/officeDocument/2006/relationships/tags" Target="../tags/tag24.xml"/><Relationship Id="rId71" Type="http://schemas.openxmlformats.org/officeDocument/2006/relationships/tags" Target="../tags/tag88.xml"/><Relationship Id="rId92" Type="http://schemas.openxmlformats.org/officeDocument/2006/relationships/tags" Target="../tags/tag109.xml"/><Relationship Id="rId2" Type="http://schemas.openxmlformats.org/officeDocument/2006/relationships/tags" Target="../tags/tag19.xml"/><Relationship Id="rId29" Type="http://schemas.openxmlformats.org/officeDocument/2006/relationships/tags" Target="../tags/tag46.xml"/><Relationship Id="rId24" Type="http://schemas.openxmlformats.org/officeDocument/2006/relationships/tags" Target="../tags/tag41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66" Type="http://schemas.openxmlformats.org/officeDocument/2006/relationships/tags" Target="../tags/tag83.xml"/><Relationship Id="rId87" Type="http://schemas.openxmlformats.org/officeDocument/2006/relationships/tags" Target="../tags/tag104.xml"/><Relationship Id="rId110" Type="http://schemas.openxmlformats.org/officeDocument/2006/relationships/tags" Target="../tags/tag127.xml"/><Relationship Id="rId115" Type="http://schemas.openxmlformats.org/officeDocument/2006/relationships/tags" Target="../tags/tag132.xml"/><Relationship Id="rId131" Type="http://schemas.openxmlformats.org/officeDocument/2006/relationships/tags" Target="../tags/tag148.xml"/><Relationship Id="rId136" Type="http://schemas.openxmlformats.org/officeDocument/2006/relationships/tags" Target="../tags/tag153.xml"/><Relationship Id="rId61" Type="http://schemas.openxmlformats.org/officeDocument/2006/relationships/tags" Target="../tags/tag78.xml"/><Relationship Id="rId82" Type="http://schemas.openxmlformats.org/officeDocument/2006/relationships/tags" Target="../tags/tag99.xml"/><Relationship Id="rId19" Type="http://schemas.openxmlformats.org/officeDocument/2006/relationships/tags" Target="../tags/tag36.xml"/><Relationship Id="rId14" Type="http://schemas.openxmlformats.org/officeDocument/2006/relationships/tags" Target="../tags/tag31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56" Type="http://schemas.openxmlformats.org/officeDocument/2006/relationships/tags" Target="../tags/tag73.xml"/><Relationship Id="rId77" Type="http://schemas.openxmlformats.org/officeDocument/2006/relationships/tags" Target="../tags/tag94.xml"/><Relationship Id="rId100" Type="http://schemas.openxmlformats.org/officeDocument/2006/relationships/tags" Target="../tags/tag117.xml"/><Relationship Id="rId105" Type="http://schemas.openxmlformats.org/officeDocument/2006/relationships/tags" Target="../tags/tag122.xml"/><Relationship Id="rId126" Type="http://schemas.openxmlformats.org/officeDocument/2006/relationships/tags" Target="../tags/tag143.xml"/><Relationship Id="rId147" Type="http://schemas.openxmlformats.org/officeDocument/2006/relationships/tags" Target="../tags/tag164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72" Type="http://schemas.openxmlformats.org/officeDocument/2006/relationships/tags" Target="../tags/tag89.xml"/><Relationship Id="rId93" Type="http://schemas.openxmlformats.org/officeDocument/2006/relationships/tags" Target="../tags/tag110.xml"/><Relationship Id="rId98" Type="http://schemas.openxmlformats.org/officeDocument/2006/relationships/tags" Target="../tags/tag115.xml"/><Relationship Id="rId121" Type="http://schemas.openxmlformats.org/officeDocument/2006/relationships/tags" Target="../tags/tag138.xml"/><Relationship Id="rId142" Type="http://schemas.openxmlformats.org/officeDocument/2006/relationships/tags" Target="../tags/tag15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909.xml"/><Relationship Id="rId2" Type="http://schemas.openxmlformats.org/officeDocument/2006/relationships/tags" Target="../tags/tag908.xml"/><Relationship Id="rId1" Type="http://schemas.openxmlformats.org/officeDocument/2006/relationships/tags" Target="../tags/tag90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13.xml"/></Relationships>
</file>

<file path=ppt/slides/_rels/slide36.xml.rels><?xml version="1.0" encoding="UTF-8" standalone="yes"?>
<Relationships xmlns="http://schemas.openxmlformats.org/package/2006/relationships"><Relationship Id="rId26" Type="http://schemas.openxmlformats.org/officeDocument/2006/relationships/tags" Target="../tags/tag939.xml"/><Relationship Id="rId117" Type="http://schemas.openxmlformats.org/officeDocument/2006/relationships/tags" Target="../tags/tag1030.xml"/><Relationship Id="rId21" Type="http://schemas.openxmlformats.org/officeDocument/2006/relationships/tags" Target="../tags/tag934.xml"/><Relationship Id="rId42" Type="http://schemas.openxmlformats.org/officeDocument/2006/relationships/tags" Target="../tags/tag955.xml"/><Relationship Id="rId47" Type="http://schemas.openxmlformats.org/officeDocument/2006/relationships/tags" Target="../tags/tag960.xml"/><Relationship Id="rId63" Type="http://schemas.openxmlformats.org/officeDocument/2006/relationships/tags" Target="../tags/tag976.xml"/><Relationship Id="rId68" Type="http://schemas.openxmlformats.org/officeDocument/2006/relationships/tags" Target="../tags/tag981.xml"/><Relationship Id="rId84" Type="http://schemas.openxmlformats.org/officeDocument/2006/relationships/tags" Target="../tags/tag997.xml"/><Relationship Id="rId89" Type="http://schemas.openxmlformats.org/officeDocument/2006/relationships/tags" Target="../tags/tag1002.xml"/><Relationship Id="rId112" Type="http://schemas.openxmlformats.org/officeDocument/2006/relationships/tags" Target="../tags/tag1025.xml"/><Relationship Id="rId16" Type="http://schemas.openxmlformats.org/officeDocument/2006/relationships/tags" Target="../tags/tag929.xml"/><Relationship Id="rId107" Type="http://schemas.openxmlformats.org/officeDocument/2006/relationships/tags" Target="../tags/tag1020.xml"/><Relationship Id="rId11" Type="http://schemas.openxmlformats.org/officeDocument/2006/relationships/tags" Target="../tags/tag924.xml"/><Relationship Id="rId32" Type="http://schemas.openxmlformats.org/officeDocument/2006/relationships/tags" Target="../tags/tag945.xml"/><Relationship Id="rId37" Type="http://schemas.openxmlformats.org/officeDocument/2006/relationships/tags" Target="../tags/tag950.xml"/><Relationship Id="rId53" Type="http://schemas.openxmlformats.org/officeDocument/2006/relationships/tags" Target="../tags/tag966.xml"/><Relationship Id="rId58" Type="http://schemas.openxmlformats.org/officeDocument/2006/relationships/tags" Target="../tags/tag971.xml"/><Relationship Id="rId74" Type="http://schemas.openxmlformats.org/officeDocument/2006/relationships/tags" Target="../tags/tag987.xml"/><Relationship Id="rId79" Type="http://schemas.openxmlformats.org/officeDocument/2006/relationships/tags" Target="../tags/tag992.xml"/><Relationship Id="rId102" Type="http://schemas.openxmlformats.org/officeDocument/2006/relationships/tags" Target="../tags/tag1015.xml"/><Relationship Id="rId123" Type="http://schemas.openxmlformats.org/officeDocument/2006/relationships/tags" Target="../tags/tag1036.xml"/><Relationship Id="rId5" Type="http://schemas.openxmlformats.org/officeDocument/2006/relationships/tags" Target="../tags/tag918.xml"/><Relationship Id="rId61" Type="http://schemas.openxmlformats.org/officeDocument/2006/relationships/tags" Target="../tags/tag974.xml"/><Relationship Id="rId82" Type="http://schemas.openxmlformats.org/officeDocument/2006/relationships/tags" Target="../tags/tag995.xml"/><Relationship Id="rId90" Type="http://schemas.openxmlformats.org/officeDocument/2006/relationships/tags" Target="../tags/tag1003.xml"/><Relationship Id="rId95" Type="http://schemas.openxmlformats.org/officeDocument/2006/relationships/tags" Target="../tags/tag1008.xml"/><Relationship Id="rId19" Type="http://schemas.openxmlformats.org/officeDocument/2006/relationships/tags" Target="../tags/tag932.xml"/><Relationship Id="rId14" Type="http://schemas.openxmlformats.org/officeDocument/2006/relationships/tags" Target="../tags/tag927.xml"/><Relationship Id="rId22" Type="http://schemas.openxmlformats.org/officeDocument/2006/relationships/tags" Target="../tags/tag935.xml"/><Relationship Id="rId27" Type="http://schemas.openxmlformats.org/officeDocument/2006/relationships/tags" Target="../tags/tag940.xml"/><Relationship Id="rId30" Type="http://schemas.openxmlformats.org/officeDocument/2006/relationships/tags" Target="../tags/tag943.xml"/><Relationship Id="rId35" Type="http://schemas.openxmlformats.org/officeDocument/2006/relationships/tags" Target="../tags/tag948.xml"/><Relationship Id="rId43" Type="http://schemas.openxmlformats.org/officeDocument/2006/relationships/tags" Target="../tags/tag956.xml"/><Relationship Id="rId48" Type="http://schemas.openxmlformats.org/officeDocument/2006/relationships/tags" Target="../tags/tag961.xml"/><Relationship Id="rId56" Type="http://schemas.openxmlformats.org/officeDocument/2006/relationships/tags" Target="../tags/tag969.xml"/><Relationship Id="rId64" Type="http://schemas.openxmlformats.org/officeDocument/2006/relationships/tags" Target="../tags/tag977.xml"/><Relationship Id="rId69" Type="http://schemas.openxmlformats.org/officeDocument/2006/relationships/tags" Target="../tags/tag982.xml"/><Relationship Id="rId77" Type="http://schemas.openxmlformats.org/officeDocument/2006/relationships/tags" Target="../tags/tag990.xml"/><Relationship Id="rId100" Type="http://schemas.openxmlformats.org/officeDocument/2006/relationships/tags" Target="../tags/tag1013.xml"/><Relationship Id="rId105" Type="http://schemas.openxmlformats.org/officeDocument/2006/relationships/tags" Target="../tags/tag1018.xml"/><Relationship Id="rId113" Type="http://schemas.openxmlformats.org/officeDocument/2006/relationships/tags" Target="../tags/tag1026.xml"/><Relationship Id="rId118" Type="http://schemas.openxmlformats.org/officeDocument/2006/relationships/tags" Target="../tags/tag1031.xml"/><Relationship Id="rId8" Type="http://schemas.openxmlformats.org/officeDocument/2006/relationships/tags" Target="../tags/tag921.xml"/><Relationship Id="rId51" Type="http://schemas.openxmlformats.org/officeDocument/2006/relationships/tags" Target="../tags/tag964.xml"/><Relationship Id="rId72" Type="http://schemas.openxmlformats.org/officeDocument/2006/relationships/tags" Target="../tags/tag985.xml"/><Relationship Id="rId80" Type="http://schemas.openxmlformats.org/officeDocument/2006/relationships/tags" Target="../tags/tag993.xml"/><Relationship Id="rId85" Type="http://schemas.openxmlformats.org/officeDocument/2006/relationships/tags" Target="../tags/tag998.xml"/><Relationship Id="rId93" Type="http://schemas.openxmlformats.org/officeDocument/2006/relationships/tags" Target="../tags/tag1006.xml"/><Relationship Id="rId98" Type="http://schemas.openxmlformats.org/officeDocument/2006/relationships/tags" Target="../tags/tag1011.xml"/><Relationship Id="rId121" Type="http://schemas.openxmlformats.org/officeDocument/2006/relationships/tags" Target="../tags/tag1034.xml"/><Relationship Id="rId3" Type="http://schemas.openxmlformats.org/officeDocument/2006/relationships/tags" Target="../tags/tag916.xml"/><Relationship Id="rId12" Type="http://schemas.openxmlformats.org/officeDocument/2006/relationships/tags" Target="../tags/tag925.xml"/><Relationship Id="rId17" Type="http://schemas.openxmlformats.org/officeDocument/2006/relationships/tags" Target="../tags/tag930.xml"/><Relationship Id="rId25" Type="http://schemas.openxmlformats.org/officeDocument/2006/relationships/tags" Target="../tags/tag938.xml"/><Relationship Id="rId33" Type="http://schemas.openxmlformats.org/officeDocument/2006/relationships/tags" Target="../tags/tag946.xml"/><Relationship Id="rId38" Type="http://schemas.openxmlformats.org/officeDocument/2006/relationships/tags" Target="../tags/tag951.xml"/><Relationship Id="rId46" Type="http://schemas.openxmlformats.org/officeDocument/2006/relationships/tags" Target="../tags/tag959.xml"/><Relationship Id="rId59" Type="http://schemas.openxmlformats.org/officeDocument/2006/relationships/tags" Target="../tags/tag972.xml"/><Relationship Id="rId67" Type="http://schemas.openxmlformats.org/officeDocument/2006/relationships/tags" Target="../tags/tag980.xml"/><Relationship Id="rId103" Type="http://schemas.openxmlformats.org/officeDocument/2006/relationships/tags" Target="../tags/tag1016.xml"/><Relationship Id="rId108" Type="http://schemas.openxmlformats.org/officeDocument/2006/relationships/tags" Target="../tags/tag1021.xml"/><Relationship Id="rId116" Type="http://schemas.openxmlformats.org/officeDocument/2006/relationships/tags" Target="../tags/tag1029.xml"/><Relationship Id="rId124" Type="http://schemas.openxmlformats.org/officeDocument/2006/relationships/slideLayout" Target="../slideLayouts/slideLayout2.xml"/><Relationship Id="rId20" Type="http://schemas.openxmlformats.org/officeDocument/2006/relationships/tags" Target="../tags/tag933.xml"/><Relationship Id="rId41" Type="http://schemas.openxmlformats.org/officeDocument/2006/relationships/tags" Target="../tags/tag954.xml"/><Relationship Id="rId54" Type="http://schemas.openxmlformats.org/officeDocument/2006/relationships/tags" Target="../tags/tag967.xml"/><Relationship Id="rId62" Type="http://schemas.openxmlformats.org/officeDocument/2006/relationships/tags" Target="../tags/tag975.xml"/><Relationship Id="rId70" Type="http://schemas.openxmlformats.org/officeDocument/2006/relationships/tags" Target="../tags/tag983.xml"/><Relationship Id="rId75" Type="http://schemas.openxmlformats.org/officeDocument/2006/relationships/tags" Target="../tags/tag988.xml"/><Relationship Id="rId83" Type="http://schemas.openxmlformats.org/officeDocument/2006/relationships/tags" Target="../tags/tag996.xml"/><Relationship Id="rId88" Type="http://schemas.openxmlformats.org/officeDocument/2006/relationships/tags" Target="../tags/tag1001.xml"/><Relationship Id="rId91" Type="http://schemas.openxmlformats.org/officeDocument/2006/relationships/tags" Target="../tags/tag1004.xml"/><Relationship Id="rId96" Type="http://schemas.openxmlformats.org/officeDocument/2006/relationships/tags" Target="../tags/tag1009.xml"/><Relationship Id="rId111" Type="http://schemas.openxmlformats.org/officeDocument/2006/relationships/tags" Target="../tags/tag1024.xml"/><Relationship Id="rId1" Type="http://schemas.openxmlformats.org/officeDocument/2006/relationships/tags" Target="../tags/tag914.xml"/><Relationship Id="rId6" Type="http://schemas.openxmlformats.org/officeDocument/2006/relationships/tags" Target="../tags/tag919.xml"/><Relationship Id="rId15" Type="http://schemas.openxmlformats.org/officeDocument/2006/relationships/tags" Target="../tags/tag928.xml"/><Relationship Id="rId23" Type="http://schemas.openxmlformats.org/officeDocument/2006/relationships/tags" Target="../tags/tag936.xml"/><Relationship Id="rId28" Type="http://schemas.openxmlformats.org/officeDocument/2006/relationships/tags" Target="../tags/tag941.xml"/><Relationship Id="rId36" Type="http://schemas.openxmlformats.org/officeDocument/2006/relationships/tags" Target="../tags/tag949.xml"/><Relationship Id="rId49" Type="http://schemas.openxmlformats.org/officeDocument/2006/relationships/tags" Target="../tags/tag962.xml"/><Relationship Id="rId57" Type="http://schemas.openxmlformats.org/officeDocument/2006/relationships/tags" Target="../tags/tag970.xml"/><Relationship Id="rId106" Type="http://schemas.openxmlformats.org/officeDocument/2006/relationships/tags" Target="../tags/tag1019.xml"/><Relationship Id="rId114" Type="http://schemas.openxmlformats.org/officeDocument/2006/relationships/tags" Target="../tags/tag1027.xml"/><Relationship Id="rId119" Type="http://schemas.openxmlformats.org/officeDocument/2006/relationships/tags" Target="../tags/tag1032.xml"/><Relationship Id="rId10" Type="http://schemas.openxmlformats.org/officeDocument/2006/relationships/tags" Target="../tags/tag923.xml"/><Relationship Id="rId31" Type="http://schemas.openxmlformats.org/officeDocument/2006/relationships/tags" Target="../tags/tag944.xml"/><Relationship Id="rId44" Type="http://schemas.openxmlformats.org/officeDocument/2006/relationships/tags" Target="../tags/tag957.xml"/><Relationship Id="rId52" Type="http://schemas.openxmlformats.org/officeDocument/2006/relationships/tags" Target="../tags/tag965.xml"/><Relationship Id="rId60" Type="http://schemas.openxmlformats.org/officeDocument/2006/relationships/tags" Target="../tags/tag973.xml"/><Relationship Id="rId65" Type="http://schemas.openxmlformats.org/officeDocument/2006/relationships/tags" Target="../tags/tag978.xml"/><Relationship Id="rId73" Type="http://schemas.openxmlformats.org/officeDocument/2006/relationships/tags" Target="../tags/tag986.xml"/><Relationship Id="rId78" Type="http://schemas.openxmlformats.org/officeDocument/2006/relationships/tags" Target="../tags/tag991.xml"/><Relationship Id="rId81" Type="http://schemas.openxmlformats.org/officeDocument/2006/relationships/tags" Target="../tags/tag994.xml"/><Relationship Id="rId86" Type="http://schemas.openxmlformats.org/officeDocument/2006/relationships/tags" Target="../tags/tag999.xml"/><Relationship Id="rId94" Type="http://schemas.openxmlformats.org/officeDocument/2006/relationships/tags" Target="../tags/tag1007.xml"/><Relationship Id="rId99" Type="http://schemas.openxmlformats.org/officeDocument/2006/relationships/tags" Target="../tags/tag1012.xml"/><Relationship Id="rId101" Type="http://schemas.openxmlformats.org/officeDocument/2006/relationships/tags" Target="../tags/tag1014.xml"/><Relationship Id="rId122" Type="http://schemas.openxmlformats.org/officeDocument/2006/relationships/tags" Target="../tags/tag1035.xml"/><Relationship Id="rId4" Type="http://schemas.openxmlformats.org/officeDocument/2006/relationships/tags" Target="../tags/tag917.xml"/><Relationship Id="rId9" Type="http://schemas.openxmlformats.org/officeDocument/2006/relationships/tags" Target="../tags/tag922.xml"/><Relationship Id="rId13" Type="http://schemas.openxmlformats.org/officeDocument/2006/relationships/tags" Target="../tags/tag926.xml"/><Relationship Id="rId18" Type="http://schemas.openxmlformats.org/officeDocument/2006/relationships/tags" Target="../tags/tag931.xml"/><Relationship Id="rId39" Type="http://schemas.openxmlformats.org/officeDocument/2006/relationships/tags" Target="../tags/tag952.xml"/><Relationship Id="rId109" Type="http://schemas.openxmlformats.org/officeDocument/2006/relationships/tags" Target="../tags/tag1022.xml"/><Relationship Id="rId34" Type="http://schemas.openxmlformats.org/officeDocument/2006/relationships/tags" Target="../tags/tag947.xml"/><Relationship Id="rId50" Type="http://schemas.openxmlformats.org/officeDocument/2006/relationships/tags" Target="../tags/tag963.xml"/><Relationship Id="rId55" Type="http://schemas.openxmlformats.org/officeDocument/2006/relationships/tags" Target="../tags/tag968.xml"/><Relationship Id="rId76" Type="http://schemas.openxmlformats.org/officeDocument/2006/relationships/tags" Target="../tags/tag989.xml"/><Relationship Id="rId97" Type="http://schemas.openxmlformats.org/officeDocument/2006/relationships/tags" Target="../tags/tag1010.xml"/><Relationship Id="rId104" Type="http://schemas.openxmlformats.org/officeDocument/2006/relationships/tags" Target="../tags/tag1017.xml"/><Relationship Id="rId120" Type="http://schemas.openxmlformats.org/officeDocument/2006/relationships/tags" Target="../tags/tag1033.xml"/><Relationship Id="rId125" Type="http://schemas.openxmlformats.org/officeDocument/2006/relationships/notesSlide" Target="../notesSlides/notesSlide31.xml"/><Relationship Id="rId7" Type="http://schemas.openxmlformats.org/officeDocument/2006/relationships/tags" Target="../tags/tag920.xml"/><Relationship Id="rId71" Type="http://schemas.openxmlformats.org/officeDocument/2006/relationships/tags" Target="../tags/tag984.xml"/><Relationship Id="rId92" Type="http://schemas.openxmlformats.org/officeDocument/2006/relationships/tags" Target="../tags/tag1005.xml"/><Relationship Id="rId2" Type="http://schemas.openxmlformats.org/officeDocument/2006/relationships/tags" Target="../tags/tag915.xml"/><Relationship Id="rId29" Type="http://schemas.openxmlformats.org/officeDocument/2006/relationships/tags" Target="../tags/tag942.xml"/><Relationship Id="rId24" Type="http://schemas.openxmlformats.org/officeDocument/2006/relationships/tags" Target="../tags/tag937.xml"/><Relationship Id="rId40" Type="http://schemas.openxmlformats.org/officeDocument/2006/relationships/tags" Target="../tags/tag953.xml"/><Relationship Id="rId45" Type="http://schemas.openxmlformats.org/officeDocument/2006/relationships/tags" Target="../tags/tag958.xml"/><Relationship Id="rId66" Type="http://schemas.openxmlformats.org/officeDocument/2006/relationships/tags" Target="../tags/tag979.xml"/><Relationship Id="rId87" Type="http://schemas.openxmlformats.org/officeDocument/2006/relationships/tags" Target="../tags/tag1000.xml"/><Relationship Id="rId110" Type="http://schemas.openxmlformats.org/officeDocument/2006/relationships/tags" Target="../tags/tag1023.xml"/><Relationship Id="rId115" Type="http://schemas.openxmlformats.org/officeDocument/2006/relationships/tags" Target="../tags/tag10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039.xml"/><Relationship Id="rId2" Type="http://schemas.openxmlformats.org/officeDocument/2006/relationships/tags" Target="../tags/tag1038.xml"/><Relationship Id="rId1" Type="http://schemas.openxmlformats.org/officeDocument/2006/relationships/tags" Target="../tags/tag1037.xml"/><Relationship Id="rId5" Type="http://schemas.openxmlformats.org/officeDocument/2006/relationships/image" Target="../media/image4.emf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042.xml"/><Relationship Id="rId2" Type="http://schemas.openxmlformats.org/officeDocument/2006/relationships/tags" Target="../tags/tag1041.xml"/><Relationship Id="rId1" Type="http://schemas.openxmlformats.org/officeDocument/2006/relationships/tags" Target="../tags/tag1040.xml"/><Relationship Id="rId5" Type="http://schemas.openxmlformats.org/officeDocument/2006/relationships/image" Target="../media/image5.emf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74.xml"/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34" Type="http://schemas.openxmlformats.org/officeDocument/2006/relationships/tags" Target="../tags/tag200.xm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33" Type="http://schemas.openxmlformats.org/officeDocument/2006/relationships/tags" Target="../tags/tag199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29" Type="http://schemas.openxmlformats.org/officeDocument/2006/relationships/tags" Target="../tags/tag195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32" Type="http://schemas.openxmlformats.org/officeDocument/2006/relationships/tags" Target="../tags/tag198.xml"/><Relationship Id="rId37" Type="http://schemas.openxmlformats.org/officeDocument/2006/relationships/notesSlide" Target="../notesSlides/notesSlide3.xml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tags" Target="../tags/tag19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31" Type="http://schemas.openxmlformats.org/officeDocument/2006/relationships/tags" Target="../tags/tag197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tags" Target="../tags/tag193.xml"/><Relationship Id="rId30" Type="http://schemas.openxmlformats.org/officeDocument/2006/relationships/tags" Target="../tags/tag196.xml"/><Relationship Id="rId35" Type="http://schemas.openxmlformats.org/officeDocument/2006/relationships/tags" Target="../tags/tag201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tags" Target="../tags/tag318.xml"/><Relationship Id="rId21" Type="http://schemas.openxmlformats.org/officeDocument/2006/relationships/tags" Target="../tags/tag222.xml"/><Relationship Id="rId42" Type="http://schemas.openxmlformats.org/officeDocument/2006/relationships/tags" Target="../tags/tag243.xml"/><Relationship Id="rId63" Type="http://schemas.openxmlformats.org/officeDocument/2006/relationships/tags" Target="../tags/tag264.xml"/><Relationship Id="rId84" Type="http://schemas.openxmlformats.org/officeDocument/2006/relationships/tags" Target="../tags/tag285.xml"/><Relationship Id="rId138" Type="http://schemas.openxmlformats.org/officeDocument/2006/relationships/tags" Target="../tags/tag339.xml"/><Relationship Id="rId159" Type="http://schemas.openxmlformats.org/officeDocument/2006/relationships/tags" Target="../tags/tag360.xml"/><Relationship Id="rId170" Type="http://schemas.openxmlformats.org/officeDocument/2006/relationships/tags" Target="../tags/tag371.xml"/><Relationship Id="rId191" Type="http://schemas.openxmlformats.org/officeDocument/2006/relationships/tags" Target="../tags/tag392.xml"/><Relationship Id="rId205" Type="http://schemas.openxmlformats.org/officeDocument/2006/relationships/tags" Target="../tags/tag406.xml"/><Relationship Id="rId226" Type="http://schemas.openxmlformats.org/officeDocument/2006/relationships/tags" Target="../tags/tag427.xml"/><Relationship Id="rId247" Type="http://schemas.openxmlformats.org/officeDocument/2006/relationships/slideLayout" Target="../slideLayouts/slideLayout2.xml"/><Relationship Id="rId107" Type="http://schemas.openxmlformats.org/officeDocument/2006/relationships/tags" Target="../tags/tag308.xml"/><Relationship Id="rId11" Type="http://schemas.openxmlformats.org/officeDocument/2006/relationships/tags" Target="../tags/tag212.xml"/><Relationship Id="rId32" Type="http://schemas.openxmlformats.org/officeDocument/2006/relationships/tags" Target="../tags/tag233.xml"/><Relationship Id="rId53" Type="http://schemas.openxmlformats.org/officeDocument/2006/relationships/tags" Target="../tags/tag254.xml"/><Relationship Id="rId74" Type="http://schemas.openxmlformats.org/officeDocument/2006/relationships/tags" Target="../tags/tag275.xml"/><Relationship Id="rId128" Type="http://schemas.openxmlformats.org/officeDocument/2006/relationships/tags" Target="../tags/tag329.xml"/><Relationship Id="rId149" Type="http://schemas.openxmlformats.org/officeDocument/2006/relationships/tags" Target="../tags/tag350.xml"/><Relationship Id="rId5" Type="http://schemas.openxmlformats.org/officeDocument/2006/relationships/tags" Target="../tags/tag206.xml"/><Relationship Id="rId95" Type="http://schemas.openxmlformats.org/officeDocument/2006/relationships/tags" Target="../tags/tag296.xml"/><Relationship Id="rId160" Type="http://schemas.openxmlformats.org/officeDocument/2006/relationships/tags" Target="../tags/tag361.xml"/><Relationship Id="rId181" Type="http://schemas.openxmlformats.org/officeDocument/2006/relationships/tags" Target="../tags/tag382.xml"/><Relationship Id="rId216" Type="http://schemas.openxmlformats.org/officeDocument/2006/relationships/tags" Target="../tags/tag417.xml"/><Relationship Id="rId237" Type="http://schemas.openxmlformats.org/officeDocument/2006/relationships/tags" Target="../tags/tag438.xml"/><Relationship Id="rId22" Type="http://schemas.openxmlformats.org/officeDocument/2006/relationships/tags" Target="../tags/tag223.xml"/><Relationship Id="rId43" Type="http://schemas.openxmlformats.org/officeDocument/2006/relationships/tags" Target="../tags/tag244.xml"/><Relationship Id="rId64" Type="http://schemas.openxmlformats.org/officeDocument/2006/relationships/tags" Target="../tags/tag265.xml"/><Relationship Id="rId118" Type="http://schemas.openxmlformats.org/officeDocument/2006/relationships/tags" Target="../tags/tag319.xml"/><Relationship Id="rId139" Type="http://schemas.openxmlformats.org/officeDocument/2006/relationships/tags" Target="../tags/tag340.xml"/><Relationship Id="rId85" Type="http://schemas.openxmlformats.org/officeDocument/2006/relationships/tags" Target="../tags/tag286.xml"/><Relationship Id="rId150" Type="http://schemas.openxmlformats.org/officeDocument/2006/relationships/tags" Target="../tags/tag351.xml"/><Relationship Id="rId171" Type="http://schemas.openxmlformats.org/officeDocument/2006/relationships/tags" Target="../tags/tag372.xml"/><Relationship Id="rId192" Type="http://schemas.openxmlformats.org/officeDocument/2006/relationships/tags" Target="../tags/tag393.xml"/><Relationship Id="rId206" Type="http://schemas.openxmlformats.org/officeDocument/2006/relationships/tags" Target="../tags/tag407.xml"/><Relationship Id="rId227" Type="http://schemas.openxmlformats.org/officeDocument/2006/relationships/tags" Target="../tags/tag428.xml"/><Relationship Id="rId248" Type="http://schemas.openxmlformats.org/officeDocument/2006/relationships/notesSlide" Target="../notesSlides/notesSlide4.xml"/><Relationship Id="rId12" Type="http://schemas.openxmlformats.org/officeDocument/2006/relationships/tags" Target="../tags/tag213.xml"/><Relationship Id="rId17" Type="http://schemas.openxmlformats.org/officeDocument/2006/relationships/tags" Target="../tags/tag218.xml"/><Relationship Id="rId33" Type="http://schemas.openxmlformats.org/officeDocument/2006/relationships/tags" Target="../tags/tag234.xml"/><Relationship Id="rId38" Type="http://schemas.openxmlformats.org/officeDocument/2006/relationships/tags" Target="../tags/tag239.xml"/><Relationship Id="rId59" Type="http://schemas.openxmlformats.org/officeDocument/2006/relationships/tags" Target="../tags/tag260.xml"/><Relationship Id="rId103" Type="http://schemas.openxmlformats.org/officeDocument/2006/relationships/tags" Target="../tags/tag304.xml"/><Relationship Id="rId108" Type="http://schemas.openxmlformats.org/officeDocument/2006/relationships/tags" Target="../tags/tag309.xml"/><Relationship Id="rId124" Type="http://schemas.openxmlformats.org/officeDocument/2006/relationships/tags" Target="../tags/tag325.xml"/><Relationship Id="rId129" Type="http://schemas.openxmlformats.org/officeDocument/2006/relationships/tags" Target="../tags/tag330.xml"/><Relationship Id="rId54" Type="http://schemas.openxmlformats.org/officeDocument/2006/relationships/tags" Target="../tags/tag255.xml"/><Relationship Id="rId70" Type="http://schemas.openxmlformats.org/officeDocument/2006/relationships/tags" Target="../tags/tag271.xml"/><Relationship Id="rId75" Type="http://schemas.openxmlformats.org/officeDocument/2006/relationships/tags" Target="../tags/tag276.xml"/><Relationship Id="rId91" Type="http://schemas.openxmlformats.org/officeDocument/2006/relationships/tags" Target="../tags/tag292.xml"/><Relationship Id="rId96" Type="http://schemas.openxmlformats.org/officeDocument/2006/relationships/tags" Target="../tags/tag297.xml"/><Relationship Id="rId140" Type="http://schemas.openxmlformats.org/officeDocument/2006/relationships/tags" Target="../tags/tag341.xml"/><Relationship Id="rId145" Type="http://schemas.openxmlformats.org/officeDocument/2006/relationships/tags" Target="../tags/tag346.xml"/><Relationship Id="rId161" Type="http://schemas.openxmlformats.org/officeDocument/2006/relationships/tags" Target="../tags/tag362.xml"/><Relationship Id="rId166" Type="http://schemas.openxmlformats.org/officeDocument/2006/relationships/tags" Target="../tags/tag367.xml"/><Relationship Id="rId182" Type="http://schemas.openxmlformats.org/officeDocument/2006/relationships/tags" Target="../tags/tag383.xml"/><Relationship Id="rId187" Type="http://schemas.openxmlformats.org/officeDocument/2006/relationships/tags" Target="../tags/tag388.xml"/><Relationship Id="rId217" Type="http://schemas.openxmlformats.org/officeDocument/2006/relationships/tags" Target="../tags/tag418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212" Type="http://schemas.openxmlformats.org/officeDocument/2006/relationships/tags" Target="../tags/tag413.xml"/><Relationship Id="rId233" Type="http://schemas.openxmlformats.org/officeDocument/2006/relationships/tags" Target="../tags/tag434.xml"/><Relationship Id="rId238" Type="http://schemas.openxmlformats.org/officeDocument/2006/relationships/tags" Target="../tags/tag439.xml"/><Relationship Id="rId23" Type="http://schemas.openxmlformats.org/officeDocument/2006/relationships/tags" Target="../tags/tag224.xml"/><Relationship Id="rId28" Type="http://schemas.openxmlformats.org/officeDocument/2006/relationships/tags" Target="../tags/tag229.xml"/><Relationship Id="rId49" Type="http://schemas.openxmlformats.org/officeDocument/2006/relationships/tags" Target="../tags/tag250.xml"/><Relationship Id="rId114" Type="http://schemas.openxmlformats.org/officeDocument/2006/relationships/tags" Target="../tags/tag315.xml"/><Relationship Id="rId119" Type="http://schemas.openxmlformats.org/officeDocument/2006/relationships/tags" Target="../tags/tag320.xml"/><Relationship Id="rId44" Type="http://schemas.openxmlformats.org/officeDocument/2006/relationships/tags" Target="../tags/tag245.xml"/><Relationship Id="rId60" Type="http://schemas.openxmlformats.org/officeDocument/2006/relationships/tags" Target="../tags/tag261.xml"/><Relationship Id="rId65" Type="http://schemas.openxmlformats.org/officeDocument/2006/relationships/tags" Target="../tags/tag266.xml"/><Relationship Id="rId81" Type="http://schemas.openxmlformats.org/officeDocument/2006/relationships/tags" Target="../tags/tag282.xml"/><Relationship Id="rId86" Type="http://schemas.openxmlformats.org/officeDocument/2006/relationships/tags" Target="../tags/tag287.xml"/><Relationship Id="rId130" Type="http://schemas.openxmlformats.org/officeDocument/2006/relationships/tags" Target="../tags/tag331.xml"/><Relationship Id="rId135" Type="http://schemas.openxmlformats.org/officeDocument/2006/relationships/tags" Target="../tags/tag336.xml"/><Relationship Id="rId151" Type="http://schemas.openxmlformats.org/officeDocument/2006/relationships/tags" Target="../tags/tag352.xml"/><Relationship Id="rId156" Type="http://schemas.openxmlformats.org/officeDocument/2006/relationships/tags" Target="../tags/tag357.xml"/><Relationship Id="rId177" Type="http://schemas.openxmlformats.org/officeDocument/2006/relationships/tags" Target="../tags/tag378.xml"/><Relationship Id="rId198" Type="http://schemas.openxmlformats.org/officeDocument/2006/relationships/tags" Target="../tags/tag399.xml"/><Relationship Id="rId172" Type="http://schemas.openxmlformats.org/officeDocument/2006/relationships/tags" Target="../tags/tag373.xml"/><Relationship Id="rId193" Type="http://schemas.openxmlformats.org/officeDocument/2006/relationships/tags" Target="../tags/tag394.xml"/><Relationship Id="rId202" Type="http://schemas.openxmlformats.org/officeDocument/2006/relationships/tags" Target="../tags/tag403.xml"/><Relationship Id="rId207" Type="http://schemas.openxmlformats.org/officeDocument/2006/relationships/tags" Target="../tags/tag408.xml"/><Relationship Id="rId223" Type="http://schemas.openxmlformats.org/officeDocument/2006/relationships/tags" Target="../tags/tag424.xml"/><Relationship Id="rId228" Type="http://schemas.openxmlformats.org/officeDocument/2006/relationships/tags" Target="../tags/tag429.xml"/><Relationship Id="rId244" Type="http://schemas.openxmlformats.org/officeDocument/2006/relationships/tags" Target="../tags/tag445.xml"/><Relationship Id="rId13" Type="http://schemas.openxmlformats.org/officeDocument/2006/relationships/tags" Target="../tags/tag214.xml"/><Relationship Id="rId18" Type="http://schemas.openxmlformats.org/officeDocument/2006/relationships/tags" Target="../tags/tag219.xml"/><Relationship Id="rId39" Type="http://schemas.openxmlformats.org/officeDocument/2006/relationships/tags" Target="../tags/tag240.xml"/><Relationship Id="rId109" Type="http://schemas.openxmlformats.org/officeDocument/2006/relationships/tags" Target="../tags/tag310.xml"/><Relationship Id="rId34" Type="http://schemas.openxmlformats.org/officeDocument/2006/relationships/tags" Target="../tags/tag235.xml"/><Relationship Id="rId50" Type="http://schemas.openxmlformats.org/officeDocument/2006/relationships/tags" Target="../tags/tag251.xml"/><Relationship Id="rId55" Type="http://schemas.openxmlformats.org/officeDocument/2006/relationships/tags" Target="../tags/tag256.xml"/><Relationship Id="rId76" Type="http://schemas.openxmlformats.org/officeDocument/2006/relationships/tags" Target="../tags/tag277.xml"/><Relationship Id="rId97" Type="http://schemas.openxmlformats.org/officeDocument/2006/relationships/tags" Target="../tags/tag298.xml"/><Relationship Id="rId104" Type="http://schemas.openxmlformats.org/officeDocument/2006/relationships/tags" Target="../tags/tag305.xml"/><Relationship Id="rId120" Type="http://schemas.openxmlformats.org/officeDocument/2006/relationships/tags" Target="../tags/tag321.xml"/><Relationship Id="rId125" Type="http://schemas.openxmlformats.org/officeDocument/2006/relationships/tags" Target="../tags/tag326.xml"/><Relationship Id="rId141" Type="http://schemas.openxmlformats.org/officeDocument/2006/relationships/tags" Target="../tags/tag342.xml"/><Relationship Id="rId146" Type="http://schemas.openxmlformats.org/officeDocument/2006/relationships/tags" Target="../tags/tag347.xml"/><Relationship Id="rId167" Type="http://schemas.openxmlformats.org/officeDocument/2006/relationships/tags" Target="../tags/tag368.xml"/><Relationship Id="rId188" Type="http://schemas.openxmlformats.org/officeDocument/2006/relationships/tags" Target="../tags/tag389.xml"/><Relationship Id="rId7" Type="http://schemas.openxmlformats.org/officeDocument/2006/relationships/tags" Target="../tags/tag208.xml"/><Relationship Id="rId71" Type="http://schemas.openxmlformats.org/officeDocument/2006/relationships/tags" Target="../tags/tag272.xml"/><Relationship Id="rId92" Type="http://schemas.openxmlformats.org/officeDocument/2006/relationships/tags" Target="../tags/tag293.xml"/><Relationship Id="rId162" Type="http://schemas.openxmlformats.org/officeDocument/2006/relationships/tags" Target="../tags/tag363.xml"/><Relationship Id="rId183" Type="http://schemas.openxmlformats.org/officeDocument/2006/relationships/tags" Target="../tags/tag384.xml"/><Relationship Id="rId213" Type="http://schemas.openxmlformats.org/officeDocument/2006/relationships/tags" Target="../tags/tag414.xml"/><Relationship Id="rId218" Type="http://schemas.openxmlformats.org/officeDocument/2006/relationships/tags" Target="../tags/tag419.xml"/><Relationship Id="rId234" Type="http://schemas.openxmlformats.org/officeDocument/2006/relationships/tags" Target="../tags/tag435.xml"/><Relationship Id="rId239" Type="http://schemas.openxmlformats.org/officeDocument/2006/relationships/tags" Target="../tags/tag440.xml"/><Relationship Id="rId2" Type="http://schemas.openxmlformats.org/officeDocument/2006/relationships/tags" Target="../tags/tag203.xml"/><Relationship Id="rId29" Type="http://schemas.openxmlformats.org/officeDocument/2006/relationships/tags" Target="../tags/tag230.xml"/><Relationship Id="rId24" Type="http://schemas.openxmlformats.org/officeDocument/2006/relationships/tags" Target="../tags/tag225.xml"/><Relationship Id="rId40" Type="http://schemas.openxmlformats.org/officeDocument/2006/relationships/tags" Target="../tags/tag241.xml"/><Relationship Id="rId45" Type="http://schemas.openxmlformats.org/officeDocument/2006/relationships/tags" Target="../tags/tag246.xml"/><Relationship Id="rId66" Type="http://schemas.openxmlformats.org/officeDocument/2006/relationships/tags" Target="../tags/tag267.xml"/><Relationship Id="rId87" Type="http://schemas.openxmlformats.org/officeDocument/2006/relationships/tags" Target="../tags/tag288.xml"/><Relationship Id="rId110" Type="http://schemas.openxmlformats.org/officeDocument/2006/relationships/tags" Target="../tags/tag311.xml"/><Relationship Id="rId115" Type="http://schemas.openxmlformats.org/officeDocument/2006/relationships/tags" Target="../tags/tag316.xml"/><Relationship Id="rId131" Type="http://schemas.openxmlformats.org/officeDocument/2006/relationships/tags" Target="../tags/tag332.xml"/><Relationship Id="rId136" Type="http://schemas.openxmlformats.org/officeDocument/2006/relationships/tags" Target="../tags/tag337.xml"/><Relationship Id="rId157" Type="http://schemas.openxmlformats.org/officeDocument/2006/relationships/tags" Target="../tags/tag358.xml"/><Relationship Id="rId178" Type="http://schemas.openxmlformats.org/officeDocument/2006/relationships/tags" Target="../tags/tag379.xml"/><Relationship Id="rId61" Type="http://schemas.openxmlformats.org/officeDocument/2006/relationships/tags" Target="../tags/tag262.xml"/><Relationship Id="rId82" Type="http://schemas.openxmlformats.org/officeDocument/2006/relationships/tags" Target="../tags/tag283.xml"/><Relationship Id="rId152" Type="http://schemas.openxmlformats.org/officeDocument/2006/relationships/tags" Target="../tags/tag353.xml"/><Relationship Id="rId173" Type="http://schemas.openxmlformats.org/officeDocument/2006/relationships/tags" Target="../tags/tag374.xml"/><Relationship Id="rId194" Type="http://schemas.openxmlformats.org/officeDocument/2006/relationships/tags" Target="../tags/tag395.xml"/><Relationship Id="rId199" Type="http://schemas.openxmlformats.org/officeDocument/2006/relationships/tags" Target="../tags/tag400.xml"/><Relationship Id="rId203" Type="http://schemas.openxmlformats.org/officeDocument/2006/relationships/tags" Target="../tags/tag404.xml"/><Relationship Id="rId208" Type="http://schemas.openxmlformats.org/officeDocument/2006/relationships/tags" Target="../tags/tag409.xml"/><Relationship Id="rId229" Type="http://schemas.openxmlformats.org/officeDocument/2006/relationships/tags" Target="../tags/tag430.xml"/><Relationship Id="rId19" Type="http://schemas.openxmlformats.org/officeDocument/2006/relationships/tags" Target="../tags/tag220.xml"/><Relationship Id="rId224" Type="http://schemas.openxmlformats.org/officeDocument/2006/relationships/tags" Target="../tags/tag425.xml"/><Relationship Id="rId240" Type="http://schemas.openxmlformats.org/officeDocument/2006/relationships/tags" Target="../tags/tag441.xml"/><Relationship Id="rId245" Type="http://schemas.openxmlformats.org/officeDocument/2006/relationships/tags" Target="../tags/tag446.xml"/><Relationship Id="rId14" Type="http://schemas.openxmlformats.org/officeDocument/2006/relationships/tags" Target="../tags/tag215.xml"/><Relationship Id="rId30" Type="http://schemas.openxmlformats.org/officeDocument/2006/relationships/tags" Target="../tags/tag231.xml"/><Relationship Id="rId35" Type="http://schemas.openxmlformats.org/officeDocument/2006/relationships/tags" Target="../tags/tag236.xml"/><Relationship Id="rId56" Type="http://schemas.openxmlformats.org/officeDocument/2006/relationships/tags" Target="../tags/tag257.xml"/><Relationship Id="rId77" Type="http://schemas.openxmlformats.org/officeDocument/2006/relationships/tags" Target="../tags/tag278.xml"/><Relationship Id="rId100" Type="http://schemas.openxmlformats.org/officeDocument/2006/relationships/tags" Target="../tags/tag301.xml"/><Relationship Id="rId105" Type="http://schemas.openxmlformats.org/officeDocument/2006/relationships/tags" Target="../tags/tag306.xml"/><Relationship Id="rId126" Type="http://schemas.openxmlformats.org/officeDocument/2006/relationships/tags" Target="../tags/tag327.xml"/><Relationship Id="rId147" Type="http://schemas.openxmlformats.org/officeDocument/2006/relationships/tags" Target="../tags/tag348.xml"/><Relationship Id="rId168" Type="http://schemas.openxmlformats.org/officeDocument/2006/relationships/tags" Target="../tags/tag369.xml"/><Relationship Id="rId8" Type="http://schemas.openxmlformats.org/officeDocument/2006/relationships/tags" Target="../tags/tag209.xml"/><Relationship Id="rId51" Type="http://schemas.openxmlformats.org/officeDocument/2006/relationships/tags" Target="../tags/tag252.xml"/><Relationship Id="rId72" Type="http://schemas.openxmlformats.org/officeDocument/2006/relationships/tags" Target="../tags/tag273.xml"/><Relationship Id="rId93" Type="http://schemas.openxmlformats.org/officeDocument/2006/relationships/tags" Target="../tags/tag294.xml"/><Relationship Id="rId98" Type="http://schemas.openxmlformats.org/officeDocument/2006/relationships/tags" Target="../tags/tag299.xml"/><Relationship Id="rId121" Type="http://schemas.openxmlformats.org/officeDocument/2006/relationships/tags" Target="../tags/tag322.xml"/><Relationship Id="rId142" Type="http://schemas.openxmlformats.org/officeDocument/2006/relationships/tags" Target="../tags/tag343.xml"/><Relationship Id="rId163" Type="http://schemas.openxmlformats.org/officeDocument/2006/relationships/tags" Target="../tags/tag364.xml"/><Relationship Id="rId184" Type="http://schemas.openxmlformats.org/officeDocument/2006/relationships/tags" Target="../tags/tag385.xml"/><Relationship Id="rId189" Type="http://schemas.openxmlformats.org/officeDocument/2006/relationships/tags" Target="../tags/tag390.xml"/><Relationship Id="rId219" Type="http://schemas.openxmlformats.org/officeDocument/2006/relationships/tags" Target="../tags/tag420.xml"/><Relationship Id="rId3" Type="http://schemas.openxmlformats.org/officeDocument/2006/relationships/tags" Target="../tags/tag204.xml"/><Relationship Id="rId214" Type="http://schemas.openxmlformats.org/officeDocument/2006/relationships/tags" Target="../tags/tag415.xml"/><Relationship Id="rId230" Type="http://schemas.openxmlformats.org/officeDocument/2006/relationships/tags" Target="../tags/tag431.xml"/><Relationship Id="rId235" Type="http://schemas.openxmlformats.org/officeDocument/2006/relationships/tags" Target="../tags/tag436.xml"/><Relationship Id="rId25" Type="http://schemas.openxmlformats.org/officeDocument/2006/relationships/tags" Target="../tags/tag226.xml"/><Relationship Id="rId46" Type="http://schemas.openxmlformats.org/officeDocument/2006/relationships/tags" Target="../tags/tag247.xml"/><Relationship Id="rId67" Type="http://schemas.openxmlformats.org/officeDocument/2006/relationships/tags" Target="../tags/tag268.xml"/><Relationship Id="rId116" Type="http://schemas.openxmlformats.org/officeDocument/2006/relationships/tags" Target="../tags/tag317.xml"/><Relationship Id="rId137" Type="http://schemas.openxmlformats.org/officeDocument/2006/relationships/tags" Target="../tags/tag338.xml"/><Relationship Id="rId158" Type="http://schemas.openxmlformats.org/officeDocument/2006/relationships/tags" Target="../tags/tag359.xml"/><Relationship Id="rId20" Type="http://schemas.openxmlformats.org/officeDocument/2006/relationships/tags" Target="../tags/tag221.xml"/><Relationship Id="rId41" Type="http://schemas.openxmlformats.org/officeDocument/2006/relationships/tags" Target="../tags/tag242.xml"/><Relationship Id="rId62" Type="http://schemas.openxmlformats.org/officeDocument/2006/relationships/tags" Target="../tags/tag263.xml"/><Relationship Id="rId83" Type="http://schemas.openxmlformats.org/officeDocument/2006/relationships/tags" Target="../tags/tag284.xml"/><Relationship Id="rId88" Type="http://schemas.openxmlformats.org/officeDocument/2006/relationships/tags" Target="../tags/tag289.xml"/><Relationship Id="rId111" Type="http://schemas.openxmlformats.org/officeDocument/2006/relationships/tags" Target="../tags/tag312.xml"/><Relationship Id="rId132" Type="http://schemas.openxmlformats.org/officeDocument/2006/relationships/tags" Target="../tags/tag333.xml"/><Relationship Id="rId153" Type="http://schemas.openxmlformats.org/officeDocument/2006/relationships/tags" Target="../tags/tag354.xml"/><Relationship Id="rId174" Type="http://schemas.openxmlformats.org/officeDocument/2006/relationships/tags" Target="../tags/tag375.xml"/><Relationship Id="rId179" Type="http://schemas.openxmlformats.org/officeDocument/2006/relationships/tags" Target="../tags/tag380.xml"/><Relationship Id="rId195" Type="http://schemas.openxmlformats.org/officeDocument/2006/relationships/tags" Target="../tags/tag396.xml"/><Relationship Id="rId209" Type="http://schemas.openxmlformats.org/officeDocument/2006/relationships/tags" Target="../tags/tag410.xml"/><Relationship Id="rId190" Type="http://schemas.openxmlformats.org/officeDocument/2006/relationships/tags" Target="../tags/tag391.xml"/><Relationship Id="rId204" Type="http://schemas.openxmlformats.org/officeDocument/2006/relationships/tags" Target="../tags/tag405.xml"/><Relationship Id="rId220" Type="http://schemas.openxmlformats.org/officeDocument/2006/relationships/tags" Target="../tags/tag421.xml"/><Relationship Id="rId225" Type="http://schemas.openxmlformats.org/officeDocument/2006/relationships/tags" Target="../tags/tag426.xml"/><Relationship Id="rId241" Type="http://schemas.openxmlformats.org/officeDocument/2006/relationships/tags" Target="../tags/tag442.xml"/><Relationship Id="rId246" Type="http://schemas.openxmlformats.org/officeDocument/2006/relationships/tags" Target="../tags/tag447.xml"/><Relationship Id="rId15" Type="http://schemas.openxmlformats.org/officeDocument/2006/relationships/tags" Target="../tags/tag216.xml"/><Relationship Id="rId36" Type="http://schemas.openxmlformats.org/officeDocument/2006/relationships/tags" Target="../tags/tag237.xml"/><Relationship Id="rId57" Type="http://schemas.openxmlformats.org/officeDocument/2006/relationships/tags" Target="../tags/tag258.xml"/><Relationship Id="rId106" Type="http://schemas.openxmlformats.org/officeDocument/2006/relationships/tags" Target="../tags/tag307.xml"/><Relationship Id="rId127" Type="http://schemas.openxmlformats.org/officeDocument/2006/relationships/tags" Target="../tags/tag328.xml"/><Relationship Id="rId10" Type="http://schemas.openxmlformats.org/officeDocument/2006/relationships/tags" Target="../tags/tag211.xml"/><Relationship Id="rId31" Type="http://schemas.openxmlformats.org/officeDocument/2006/relationships/tags" Target="../tags/tag232.xml"/><Relationship Id="rId52" Type="http://schemas.openxmlformats.org/officeDocument/2006/relationships/tags" Target="../tags/tag253.xml"/><Relationship Id="rId73" Type="http://schemas.openxmlformats.org/officeDocument/2006/relationships/tags" Target="../tags/tag274.xml"/><Relationship Id="rId78" Type="http://schemas.openxmlformats.org/officeDocument/2006/relationships/tags" Target="../tags/tag279.xml"/><Relationship Id="rId94" Type="http://schemas.openxmlformats.org/officeDocument/2006/relationships/tags" Target="../tags/tag295.xml"/><Relationship Id="rId99" Type="http://schemas.openxmlformats.org/officeDocument/2006/relationships/tags" Target="../tags/tag300.xml"/><Relationship Id="rId101" Type="http://schemas.openxmlformats.org/officeDocument/2006/relationships/tags" Target="../tags/tag302.xml"/><Relationship Id="rId122" Type="http://schemas.openxmlformats.org/officeDocument/2006/relationships/tags" Target="../tags/tag323.xml"/><Relationship Id="rId143" Type="http://schemas.openxmlformats.org/officeDocument/2006/relationships/tags" Target="../tags/tag344.xml"/><Relationship Id="rId148" Type="http://schemas.openxmlformats.org/officeDocument/2006/relationships/tags" Target="../tags/tag349.xml"/><Relationship Id="rId164" Type="http://schemas.openxmlformats.org/officeDocument/2006/relationships/tags" Target="../tags/tag365.xml"/><Relationship Id="rId169" Type="http://schemas.openxmlformats.org/officeDocument/2006/relationships/tags" Target="../tags/tag370.xml"/><Relationship Id="rId185" Type="http://schemas.openxmlformats.org/officeDocument/2006/relationships/tags" Target="../tags/tag386.xml"/><Relationship Id="rId4" Type="http://schemas.openxmlformats.org/officeDocument/2006/relationships/tags" Target="../tags/tag205.xml"/><Relationship Id="rId9" Type="http://schemas.openxmlformats.org/officeDocument/2006/relationships/tags" Target="../tags/tag210.xml"/><Relationship Id="rId180" Type="http://schemas.openxmlformats.org/officeDocument/2006/relationships/tags" Target="../tags/tag381.xml"/><Relationship Id="rId210" Type="http://schemas.openxmlformats.org/officeDocument/2006/relationships/tags" Target="../tags/tag411.xml"/><Relationship Id="rId215" Type="http://schemas.openxmlformats.org/officeDocument/2006/relationships/tags" Target="../tags/tag416.xml"/><Relationship Id="rId236" Type="http://schemas.openxmlformats.org/officeDocument/2006/relationships/tags" Target="../tags/tag437.xml"/><Relationship Id="rId26" Type="http://schemas.openxmlformats.org/officeDocument/2006/relationships/tags" Target="../tags/tag227.xml"/><Relationship Id="rId231" Type="http://schemas.openxmlformats.org/officeDocument/2006/relationships/tags" Target="../tags/tag432.xml"/><Relationship Id="rId47" Type="http://schemas.openxmlformats.org/officeDocument/2006/relationships/tags" Target="../tags/tag248.xml"/><Relationship Id="rId68" Type="http://schemas.openxmlformats.org/officeDocument/2006/relationships/tags" Target="../tags/tag269.xml"/><Relationship Id="rId89" Type="http://schemas.openxmlformats.org/officeDocument/2006/relationships/tags" Target="../tags/tag290.xml"/><Relationship Id="rId112" Type="http://schemas.openxmlformats.org/officeDocument/2006/relationships/tags" Target="../tags/tag313.xml"/><Relationship Id="rId133" Type="http://schemas.openxmlformats.org/officeDocument/2006/relationships/tags" Target="../tags/tag334.xml"/><Relationship Id="rId154" Type="http://schemas.openxmlformats.org/officeDocument/2006/relationships/tags" Target="../tags/tag355.xml"/><Relationship Id="rId175" Type="http://schemas.openxmlformats.org/officeDocument/2006/relationships/tags" Target="../tags/tag376.xml"/><Relationship Id="rId196" Type="http://schemas.openxmlformats.org/officeDocument/2006/relationships/tags" Target="../tags/tag397.xml"/><Relationship Id="rId200" Type="http://schemas.openxmlformats.org/officeDocument/2006/relationships/tags" Target="../tags/tag401.xml"/><Relationship Id="rId16" Type="http://schemas.openxmlformats.org/officeDocument/2006/relationships/tags" Target="../tags/tag217.xml"/><Relationship Id="rId221" Type="http://schemas.openxmlformats.org/officeDocument/2006/relationships/tags" Target="../tags/tag422.xml"/><Relationship Id="rId242" Type="http://schemas.openxmlformats.org/officeDocument/2006/relationships/tags" Target="../tags/tag443.xml"/><Relationship Id="rId37" Type="http://schemas.openxmlformats.org/officeDocument/2006/relationships/tags" Target="../tags/tag238.xml"/><Relationship Id="rId58" Type="http://schemas.openxmlformats.org/officeDocument/2006/relationships/tags" Target="../tags/tag259.xml"/><Relationship Id="rId79" Type="http://schemas.openxmlformats.org/officeDocument/2006/relationships/tags" Target="../tags/tag280.xml"/><Relationship Id="rId102" Type="http://schemas.openxmlformats.org/officeDocument/2006/relationships/tags" Target="../tags/tag303.xml"/><Relationship Id="rId123" Type="http://schemas.openxmlformats.org/officeDocument/2006/relationships/tags" Target="../tags/tag324.xml"/><Relationship Id="rId144" Type="http://schemas.openxmlformats.org/officeDocument/2006/relationships/tags" Target="../tags/tag345.xml"/><Relationship Id="rId90" Type="http://schemas.openxmlformats.org/officeDocument/2006/relationships/tags" Target="../tags/tag291.xml"/><Relationship Id="rId165" Type="http://schemas.openxmlformats.org/officeDocument/2006/relationships/tags" Target="../tags/tag366.xml"/><Relationship Id="rId186" Type="http://schemas.openxmlformats.org/officeDocument/2006/relationships/tags" Target="../tags/tag387.xml"/><Relationship Id="rId211" Type="http://schemas.openxmlformats.org/officeDocument/2006/relationships/tags" Target="../tags/tag412.xml"/><Relationship Id="rId232" Type="http://schemas.openxmlformats.org/officeDocument/2006/relationships/tags" Target="../tags/tag433.xml"/><Relationship Id="rId27" Type="http://schemas.openxmlformats.org/officeDocument/2006/relationships/tags" Target="../tags/tag228.xml"/><Relationship Id="rId48" Type="http://schemas.openxmlformats.org/officeDocument/2006/relationships/tags" Target="../tags/tag249.xml"/><Relationship Id="rId69" Type="http://schemas.openxmlformats.org/officeDocument/2006/relationships/tags" Target="../tags/tag270.xml"/><Relationship Id="rId113" Type="http://schemas.openxmlformats.org/officeDocument/2006/relationships/tags" Target="../tags/tag314.xml"/><Relationship Id="rId134" Type="http://schemas.openxmlformats.org/officeDocument/2006/relationships/tags" Target="../tags/tag335.xml"/><Relationship Id="rId80" Type="http://schemas.openxmlformats.org/officeDocument/2006/relationships/tags" Target="../tags/tag281.xml"/><Relationship Id="rId155" Type="http://schemas.openxmlformats.org/officeDocument/2006/relationships/tags" Target="../tags/tag356.xml"/><Relationship Id="rId176" Type="http://schemas.openxmlformats.org/officeDocument/2006/relationships/tags" Target="../tags/tag377.xml"/><Relationship Id="rId197" Type="http://schemas.openxmlformats.org/officeDocument/2006/relationships/tags" Target="../tags/tag398.xml"/><Relationship Id="rId201" Type="http://schemas.openxmlformats.org/officeDocument/2006/relationships/tags" Target="../tags/tag402.xml"/><Relationship Id="rId222" Type="http://schemas.openxmlformats.org/officeDocument/2006/relationships/tags" Target="../tags/tag423.xml"/><Relationship Id="rId243" Type="http://schemas.openxmlformats.org/officeDocument/2006/relationships/tags" Target="../tags/tag4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50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449.xml"/><Relationship Id="rId1" Type="http://schemas.openxmlformats.org/officeDocument/2006/relationships/tags" Target="../tags/tag4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2.xml"/><Relationship Id="rId4" Type="http://schemas.openxmlformats.org/officeDocument/2006/relationships/tags" Target="../tags/tag451.xml"/></Relationships>
</file>

<file path=ppt/slides/_rels/slide9.xml.rels><?xml version="1.0" encoding="UTF-8" standalone="yes"?>
<Relationships xmlns="http://schemas.openxmlformats.org/package/2006/relationships"><Relationship Id="rId117" Type="http://schemas.openxmlformats.org/officeDocument/2006/relationships/tags" Target="../tags/tag569.xml"/><Relationship Id="rId21" Type="http://schemas.openxmlformats.org/officeDocument/2006/relationships/tags" Target="../tags/tag473.xml"/><Relationship Id="rId42" Type="http://schemas.openxmlformats.org/officeDocument/2006/relationships/tags" Target="../tags/tag494.xml"/><Relationship Id="rId63" Type="http://schemas.openxmlformats.org/officeDocument/2006/relationships/tags" Target="../tags/tag515.xml"/><Relationship Id="rId84" Type="http://schemas.openxmlformats.org/officeDocument/2006/relationships/tags" Target="../tags/tag536.xml"/><Relationship Id="rId138" Type="http://schemas.openxmlformats.org/officeDocument/2006/relationships/tags" Target="../tags/tag590.xml"/><Relationship Id="rId159" Type="http://schemas.openxmlformats.org/officeDocument/2006/relationships/tags" Target="../tags/tag611.xml"/><Relationship Id="rId170" Type="http://schemas.openxmlformats.org/officeDocument/2006/relationships/tags" Target="../tags/tag622.xml"/><Relationship Id="rId191" Type="http://schemas.openxmlformats.org/officeDocument/2006/relationships/tags" Target="../tags/tag643.xml"/><Relationship Id="rId205" Type="http://schemas.openxmlformats.org/officeDocument/2006/relationships/tags" Target="../tags/tag657.xml"/><Relationship Id="rId226" Type="http://schemas.openxmlformats.org/officeDocument/2006/relationships/tags" Target="../tags/tag678.xml"/><Relationship Id="rId247" Type="http://schemas.openxmlformats.org/officeDocument/2006/relationships/tags" Target="../tags/tag699.xml"/><Relationship Id="rId107" Type="http://schemas.openxmlformats.org/officeDocument/2006/relationships/tags" Target="../tags/tag559.xml"/><Relationship Id="rId11" Type="http://schemas.openxmlformats.org/officeDocument/2006/relationships/tags" Target="../tags/tag463.xml"/><Relationship Id="rId32" Type="http://schemas.openxmlformats.org/officeDocument/2006/relationships/tags" Target="../tags/tag484.xml"/><Relationship Id="rId53" Type="http://schemas.openxmlformats.org/officeDocument/2006/relationships/tags" Target="../tags/tag505.xml"/><Relationship Id="rId74" Type="http://schemas.openxmlformats.org/officeDocument/2006/relationships/tags" Target="../tags/tag526.xml"/><Relationship Id="rId128" Type="http://schemas.openxmlformats.org/officeDocument/2006/relationships/tags" Target="../tags/tag580.xml"/><Relationship Id="rId149" Type="http://schemas.openxmlformats.org/officeDocument/2006/relationships/tags" Target="../tags/tag601.xml"/><Relationship Id="rId5" Type="http://schemas.openxmlformats.org/officeDocument/2006/relationships/tags" Target="../tags/tag457.xml"/><Relationship Id="rId95" Type="http://schemas.openxmlformats.org/officeDocument/2006/relationships/tags" Target="../tags/tag547.xml"/><Relationship Id="rId160" Type="http://schemas.openxmlformats.org/officeDocument/2006/relationships/tags" Target="../tags/tag612.xml"/><Relationship Id="rId181" Type="http://schemas.openxmlformats.org/officeDocument/2006/relationships/tags" Target="../tags/tag633.xml"/><Relationship Id="rId216" Type="http://schemas.openxmlformats.org/officeDocument/2006/relationships/tags" Target="../tags/tag668.xml"/><Relationship Id="rId237" Type="http://schemas.openxmlformats.org/officeDocument/2006/relationships/tags" Target="../tags/tag689.xml"/><Relationship Id="rId258" Type="http://schemas.openxmlformats.org/officeDocument/2006/relationships/tags" Target="../tags/tag710.xml"/><Relationship Id="rId22" Type="http://schemas.openxmlformats.org/officeDocument/2006/relationships/tags" Target="../tags/tag474.xml"/><Relationship Id="rId43" Type="http://schemas.openxmlformats.org/officeDocument/2006/relationships/tags" Target="../tags/tag495.xml"/><Relationship Id="rId64" Type="http://schemas.openxmlformats.org/officeDocument/2006/relationships/tags" Target="../tags/tag516.xml"/><Relationship Id="rId118" Type="http://schemas.openxmlformats.org/officeDocument/2006/relationships/tags" Target="../tags/tag570.xml"/><Relationship Id="rId139" Type="http://schemas.openxmlformats.org/officeDocument/2006/relationships/tags" Target="../tags/tag591.xml"/><Relationship Id="rId85" Type="http://schemas.openxmlformats.org/officeDocument/2006/relationships/tags" Target="../tags/tag537.xml"/><Relationship Id="rId150" Type="http://schemas.openxmlformats.org/officeDocument/2006/relationships/tags" Target="../tags/tag602.xml"/><Relationship Id="rId171" Type="http://schemas.openxmlformats.org/officeDocument/2006/relationships/tags" Target="../tags/tag623.xml"/><Relationship Id="rId192" Type="http://schemas.openxmlformats.org/officeDocument/2006/relationships/tags" Target="../tags/tag644.xml"/><Relationship Id="rId206" Type="http://schemas.openxmlformats.org/officeDocument/2006/relationships/tags" Target="../tags/tag658.xml"/><Relationship Id="rId227" Type="http://schemas.openxmlformats.org/officeDocument/2006/relationships/tags" Target="../tags/tag679.xml"/><Relationship Id="rId248" Type="http://schemas.openxmlformats.org/officeDocument/2006/relationships/tags" Target="../tags/tag700.xml"/><Relationship Id="rId12" Type="http://schemas.openxmlformats.org/officeDocument/2006/relationships/tags" Target="../tags/tag464.xml"/><Relationship Id="rId33" Type="http://schemas.openxmlformats.org/officeDocument/2006/relationships/tags" Target="../tags/tag485.xml"/><Relationship Id="rId108" Type="http://schemas.openxmlformats.org/officeDocument/2006/relationships/tags" Target="../tags/tag560.xml"/><Relationship Id="rId129" Type="http://schemas.openxmlformats.org/officeDocument/2006/relationships/tags" Target="../tags/tag581.xml"/><Relationship Id="rId54" Type="http://schemas.openxmlformats.org/officeDocument/2006/relationships/tags" Target="../tags/tag506.xml"/><Relationship Id="rId75" Type="http://schemas.openxmlformats.org/officeDocument/2006/relationships/tags" Target="../tags/tag527.xml"/><Relationship Id="rId96" Type="http://schemas.openxmlformats.org/officeDocument/2006/relationships/tags" Target="../tags/tag548.xml"/><Relationship Id="rId140" Type="http://schemas.openxmlformats.org/officeDocument/2006/relationships/tags" Target="../tags/tag592.xml"/><Relationship Id="rId161" Type="http://schemas.openxmlformats.org/officeDocument/2006/relationships/tags" Target="../tags/tag613.xml"/><Relationship Id="rId182" Type="http://schemas.openxmlformats.org/officeDocument/2006/relationships/tags" Target="../tags/tag634.xml"/><Relationship Id="rId217" Type="http://schemas.openxmlformats.org/officeDocument/2006/relationships/tags" Target="../tags/tag669.xml"/><Relationship Id="rId1" Type="http://schemas.openxmlformats.org/officeDocument/2006/relationships/tags" Target="../tags/tag453.xml"/><Relationship Id="rId6" Type="http://schemas.openxmlformats.org/officeDocument/2006/relationships/tags" Target="../tags/tag458.xml"/><Relationship Id="rId212" Type="http://schemas.openxmlformats.org/officeDocument/2006/relationships/tags" Target="../tags/tag664.xml"/><Relationship Id="rId233" Type="http://schemas.openxmlformats.org/officeDocument/2006/relationships/tags" Target="../tags/tag685.xml"/><Relationship Id="rId238" Type="http://schemas.openxmlformats.org/officeDocument/2006/relationships/tags" Target="../tags/tag690.xml"/><Relationship Id="rId254" Type="http://schemas.openxmlformats.org/officeDocument/2006/relationships/tags" Target="../tags/tag706.xml"/><Relationship Id="rId259" Type="http://schemas.openxmlformats.org/officeDocument/2006/relationships/tags" Target="../tags/tag711.xml"/><Relationship Id="rId23" Type="http://schemas.openxmlformats.org/officeDocument/2006/relationships/tags" Target="../tags/tag475.xml"/><Relationship Id="rId28" Type="http://schemas.openxmlformats.org/officeDocument/2006/relationships/tags" Target="../tags/tag480.xml"/><Relationship Id="rId49" Type="http://schemas.openxmlformats.org/officeDocument/2006/relationships/tags" Target="../tags/tag501.xml"/><Relationship Id="rId114" Type="http://schemas.openxmlformats.org/officeDocument/2006/relationships/tags" Target="../tags/tag566.xml"/><Relationship Id="rId119" Type="http://schemas.openxmlformats.org/officeDocument/2006/relationships/tags" Target="../tags/tag571.xml"/><Relationship Id="rId44" Type="http://schemas.openxmlformats.org/officeDocument/2006/relationships/tags" Target="../tags/tag496.xml"/><Relationship Id="rId60" Type="http://schemas.openxmlformats.org/officeDocument/2006/relationships/tags" Target="../tags/tag512.xml"/><Relationship Id="rId65" Type="http://schemas.openxmlformats.org/officeDocument/2006/relationships/tags" Target="../tags/tag517.xml"/><Relationship Id="rId81" Type="http://schemas.openxmlformats.org/officeDocument/2006/relationships/tags" Target="../tags/tag533.xml"/><Relationship Id="rId86" Type="http://schemas.openxmlformats.org/officeDocument/2006/relationships/tags" Target="../tags/tag538.xml"/><Relationship Id="rId130" Type="http://schemas.openxmlformats.org/officeDocument/2006/relationships/tags" Target="../tags/tag582.xml"/><Relationship Id="rId135" Type="http://schemas.openxmlformats.org/officeDocument/2006/relationships/tags" Target="../tags/tag587.xml"/><Relationship Id="rId151" Type="http://schemas.openxmlformats.org/officeDocument/2006/relationships/tags" Target="../tags/tag603.xml"/><Relationship Id="rId156" Type="http://schemas.openxmlformats.org/officeDocument/2006/relationships/tags" Target="../tags/tag608.xml"/><Relationship Id="rId177" Type="http://schemas.openxmlformats.org/officeDocument/2006/relationships/tags" Target="../tags/tag629.xml"/><Relationship Id="rId198" Type="http://schemas.openxmlformats.org/officeDocument/2006/relationships/tags" Target="../tags/tag650.xml"/><Relationship Id="rId172" Type="http://schemas.openxmlformats.org/officeDocument/2006/relationships/tags" Target="../tags/tag624.xml"/><Relationship Id="rId193" Type="http://schemas.openxmlformats.org/officeDocument/2006/relationships/tags" Target="../tags/tag645.xml"/><Relationship Id="rId202" Type="http://schemas.openxmlformats.org/officeDocument/2006/relationships/tags" Target="../tags/tag654.xml"/><Relationship Id="rId207" Type="http://schemas.openxmlformats.org/officeDocument/2006/relationships/tags" Target="../tags/tag659.xml"/><Relationship Id="rId223" Type="http://schemas.openxmlformats.org/officeDocument/2006/relationships/tags" Target="../tags/tag675.xml"/><Relationship Id="rId228" Type="http://schemas.openxmlformats.org/officeDocument/2006/relationships/tags" Target="../tags/tag680.xml"/><Relationship Id="rId244" Type="http://schemas.openxmlformats.org/officeDocument/2006/relationships/tags" Target="../tags/tag696.xml"/><Relationship Id="rId249" Type="http://schemas.openxmlformats.org/officeDocument/2006/relationships/tags" Target="../tags/tag701.xml"/><Relationship Id="rId13" Type="http://schemas.openxmlformats.org/officeDocument/2006/relationships/tags" Target="../tags/tag465.xml"/><Relationship Id="rId18" Type="http://schemas.openxmlformats.org/officeDocument/2006/relationships/tags" Target="../tags/tag470.xml"/><Relationship Id="rId39" Type="http://schemas.openxmlformats.org/officeDocument/2006/relationships/tags" Target="../tags/tag491.xml"/><Relationship Id="rId109" Type="http://schemas.openxmlformats.org/officeDocument/2006/relationships/tags" Target="../tags/tag561.xml"/><Relationship Id="rId260" Type="http://schemas.openxmlformats.org/officeDocument/2006/relationships/tags" Target="../tags/tag712.xml"/><Relationship Id="rId34" Type="http://schemas.openxmlformats.org/officeDocument/2006/relationships/tags" Target="../tags/tag486.xml"/><Relationship Id="rId50" Type="http://schemas.openxmlformats.org/officeDocument/2006/relationships/tags" Target="../tags/tag502.xml"/><Relationship Id="rId55" Type="http://schemas.openxmlformats.org/officeDocument/2006/relationships/tags" Target="../tags/tag507.xml"/><Relationship Id="rId76" Type="http://schemas.openxmlformats.org/officeDocument/2006/relationships/tags" Target="../tags/tag528.xml"/><Relationship Id="rId97" Type="http://schemas.openxmlformats.org/officeDocument/2006/relationships/tags" Target="../tags/tag549.xml"/><Relationship Id="rId104" Type="http://schemas.openxmlformats.org/officeDocument/2006/relationships/tags" Target="../tags/tag556.xml"/><Relationship Id="rId120" Type="http://schemas.openxmlformats.org/officeDocument/2006/relationships/tags" Target="../tags/tag572.xml"/><Relationship Id="rId125" Type="http://schemas.openxmlformats.org/officeDocument/2006/relationships/tags" Target="../tags/tag577.xml"/><Relationship Id="rId141" Type="http://schemas.openxmlformats.org/officeDocument/2006/relationships/tags" Target="../tags/tag593.xml"/><Relationship Id="rId146" Type="http://schemas.openxmlformats.org/officeDocument/2006/relationships/tags" Target="../tags/tag598.xml"/><Relationship Id="rId167" Type="http://schemas.openxmlformats.org/officeDocument/2006/relationships/tags" Target="../tags/tag619.xml"/><Relationship Id="rId188" Type="http://schemas.openxmlformats.org/officeDocument/2006/relationships/tags" Target="../tags/tag640.xml"/><Relationship Id="rId7" Type="http://schemas.openxmlformats.org/officeDocument/2006/relationships/tags" Target="../tags/tag459.xml"/><Relationship Id="rId71" Type="http://schemas.openxmlformats.org/officeDocument/2006/relationships/tags" Target="../tags/tag523.xml"/><Relationship Id="rId92" Type="http://schemas.openxmlformats.org/officeDocument/2006/relationships/tags" Target="../tags/tag544.xml"/><Relationship Id="rId162" Type="http://schemas.openxmlformats.org/officeDocument/2006/relationships/tags" Target="../tags/tag614.xml"/><Relationship Id="rId183" Type="http://schemas.openxmlformats.org/officeDocument/2006/relationships/tags" Target="../tags/tag635.xml"/><Relationship Id="rId213" Type="http://schemas.openxmlformats.org/officeDocument/2006/relationships/tags" Target="../tags/tag665.xml"/><Relationship Id="rId218" Type="http://schemas.openxmlformats.org/officeDocument/2006/relationships/tags" Target="../tags/tag670.xml"/><Relationship Id="rId234" Type="http://schemas.openxmlformats.org/officeDocument/2006/relationships/tags" Target="../tags/tag686.xml"/><Relationship Id="rId239" Type="http://schemas.openxmlformats.org/officeDocument/2006/relationships/tags" Target="../tags/tag691.xml"/><Relationship Id="rId2" Type="http://schemas.openxmlformats.org/officeDocument/2006/relationships/tags" Target="../tags/tag454.xml"/><Relationship Id="rId29" Type="http://schemas.openxmlformats.org/officeDocument/2006/relationships/tags" Target="../tags/tag481.xml"/><Relationship Id="rId250" Type="http://schemas.openxmlformats.org/officeDocument/2006/relationships/tags" Target="../tags/tag702.xml"/><Relationship Id="rId255" Type="http://schemas.openxmlformats.org/officeDocument/2006/relationships/tags" Target="../tags/tag707.xml"/><Relationship Id="rId24" Type="http://schemas.openxmlformats.org/officeDocument/2006/relationships/tags" Target="../tags/tag476.xml"/><Relationship Id="rId40" Type="http://schemas.openxmlformats.org/officeDocument/2006/relationships/tags" Target="../tags/tag492.xml"/><Relationship Id="rId45" Type="http://schemas.openxmlformats.org/officeDocument/2006/relationships/tags" Target="../tags/tag497.xml"/><Relationship Id="rId66" Type="http://schemas.openxmlformats.org/officeDocument/2006/relationships/tags" Target="../tags/tag518.xml"/><Relationship Id="rId87" Type="http://schemas.openxmlformats.org/officeDocument/2006/relationships/tags" Target="../tags/tag539.xml"/><Relationship Id="rId110" Type="http://schemas.openxmlformats.org/officeDocument/2006/relationships/tags" Target="../tags/tag562.xml"/><Relationship Id="rId115" Type="http://schemas.openxmlformats.org/officeDocument/2006/relationships/tags" Target="../tags/tag567.xml"/><Relationship Id="rId131" Type="http://schemas.openxmlformats.org/officeDocument/2006/relationships/tags" Target="../tags/tag583.xml"/><Relationship Id="rId136" Type="http://schemas.openxmlformats.org/officeDocument/2006/relationships/tags" Target="../tags/tag588.xml"/><Relationship Id="rId157" Type="http://schemas.openxmlformats.org/officeDocument/2006/relationships/tags" Target="../tags/tag609.xml"/><Relationship Id="rId178" Type="http://schemas.openxmlformats.org/officeDocument/2006/relationships/tags" Target="../tags/tag630.xml"/><Relationship Id="rId61" Type="http://schemas.openxmlformats.org/officeDocument/2006/relationships/tags" Target="../tags/tag513.xml"/><Relationship Id="rId82" Type="http://schemas.openxmlformats.org/officeDocument/2006/relationships/tags" Target="../tags/tag534.xml"/><Relationship Id="rId152" Type="http://schemas.openxmlformats.org/officeDocument/2006/relationships/tags" Target="../tags/tag604.xml"/><Relationship Id="rId173" Type="http://schemas.openxmlformats.org/officeDocument/2006/relationships/tags" Target="../tags/tag625.xml"/><Relationship Id="rId194" Type="http://schemas.openxmlformats.org/officeDocument/2006/relationships/tags" Target="../tags/tag646.xml"/><Relationship Id="rId199" Type="http://schemas.openxmlformats.org/officeDocument/2006/relationships/tags" Target="../tags/tag651.xml"/><Relationship Id="rId203" Type="http://schemas.openxmlformats.org/officeDocument/2006/relationships/tags" Target="../tags/tag655.xml"/><Relationship Id="rId208" Type="http://schemas.openxmlformats.org/officeDocument/2006/relationships/tags" Target="../tags/tag660.xml"/><Relationship Id="rId229" Type="http://schemas.openxmlformats.org/officeDocument/2006/relationships/tags" Target="../tags/tag681.xml"/><Relationship Id="rId19" Type="http://schemas.openxmlformats.org/officeDocument/2006/relationships/tags" Target="../tags/tag471.xml"/><Relationship Id="rId224" Type="http://schemas.openxmlformats.org/officeDocument/2006/relationships/tags" Target="../tags/tag676.xml"/><Relationship Id="rId240" Type="http://schemas.openxmlformats.org/officeDocument/2006/relationships/tags" Target="../tags/tag692.xml"/><Relationship Id="rId245" Type="http://schemas.openxmlformats.org/officeDocument/2006/relationships/tags" Target="../tags/tag697.xml"/><Relationship Id="rId261" Type="http://schemas.openxmlformats.org/officeDocument/2006/relationships/slideLayout" Target="../slideLayouts/slideLayout2.xml"/><Relationship Id="rId14" Type="http://schemas.openxmlformats.org/officeDocument/2006/relationships/tags" Target="../tags/tag466.xml"/><Relationship Id="rId30" Type="http://schemas.openxmlformats.org/officeDocument/2006/relationships/tags" Target="../tags/tag482.xml"/><Relationship Id="rId35" Type="http://schemas.openxmlformats.org/officeDocument/2006/relationships/tags" Target="../tags/tag487.xml"/><Relationship Id="rId56" Type="http://schemas.openxmlformats.org/officeDocument/2006/relationships/tags" Target="../tags/tag508.xml"/><Relationship Id="rId77" Type="http://schemas.openxmlformats.org/officeDocument/2006/relationships/tags" Target="../tags/tag529.xml"/><Relationship Id="rId100" Type="http://schemas.openxmlformats.org/officeDocument/2006/relationships/tags" Target="../tags/tag552.xml"/><Relationship Id="rId105" Type="http://schemas.openxmlformats.org/officeDocument/2006/relationships/tags" Target="../tags/tag557.xml"/><Relationship Id="rId126" Type="http://schemas.openxmlformats.org/officeDocument/2006/relationships/tags" Target="../tags/tag578.xml"/><Relationship Id="rId147" Type="http://schemas.openxmlformats.org/officeDocument/2006/relationships/tags" Target="../tags/tag599.xml"/><Relationship Id="rId168" Type="http://schemas.openxmlformats.org/officeDocument/2006/relationships/tags" Target="../tags/tag620.xml"/><Relationship Id="rId8" Type="http://schemas.openxmlformats.org/officeDocument/2006/relationships/tags" Target="../tags/tag460.xml"/><Relationship Id="rId51" Type="http://schemas.openxmlformats.org/officeDocument/2006/relationships/tags" Target="../tags/tag503.xml"/><Relationship Id="rId72" Type="http://schemas.openxmlformats.org/officeDocument/2006/relationships/tags" Target="../tags/tag524.xml"/><Relationship Id="rId93" Type="http://schemas.openxmlformats.org/officeDocument/2006/relationships/tags" Target="../tags/tag545.xml"/><Relationship Id="rId98" Type="http://schemas.openxmlformats.org/officeDocument/2006/relationships/tags" Target="../tags/tag550.xml"/><Relationship Id="rId121" Type="http://schemas.openxmlformats.org/officeDocument/2006/relationships/tags" Target="../tags/tag573.xml"/><Relationship Id="rId142" Type="http://schemas.openxmlformats.org/officeDocument/2006/relationships/tags" Target="../tags/tag594.xml"/><Relationship Id="rId163" Type="http://schemas.openxmlformats.org/officeDocument/2006/relationships/tags" Target="../tags/tag615.xml"/><Relationship Id="rId184" Type="http://schemas.openxmlformats.org/officeDocument/2006/relationships/tags" Target="../tags/tag636.xml"/><Relationship Id="rId189" Type="http://schemas.openxmlformats.org/officeDocument/2006/relationships/tags" Target="../tags/tag641.xml"/><Relationship Id="rId219" Type="http://schemas.openxmlformats.org/officeDocument/2006/relationships/tags" Target="../tags/tag671.xml"/><Relationship Id="rId3" Type="http://schemas.openxmlformats.org/officeDocument/2006/relationships/tags" Target="../tags/tag455.xml"/><Relationship Id="rId214" Type="http://schemas.openxmlformats.org/officeDocument/2006/relationships/tags" Target="../tags/tag666.xml"/><Relationship Id="rId230" Type="http://schemas.openxmlformats.org/officeDocument/2006/relationships/tags" Target="../tags/tag682.xml"/><Relationship Id="rId235" Type="http://schemas.openxmlformats.org/officeDocument/2006/relationships/tags" Target="../tags/tag687.xml"/><Relationship Id="rId251" Type="http://schemas.openxmlformats.org/officeDocument/2006/relationships/tags" Target="../tags/tag703.xml"/><Relationship Id="rId256" Type="http://schemas.openxmlformats.org/officeDocument/2006/relationships/tags" Target="../tags/tag708.xml"/><Relationship Id="rId25" Type="http://schemas.openxmlformats.org/officeDocument/2006/relationships/tags" Target="../tags/tag477.xml"/><Relationship Id="rId46" Type="http://schemas.openxmlformats.org/officeDocument/2006/relationships/tags" Target="../tags/tag498.xml"/><Relationship Id="rId67" Type="http://schemas.openxmlformats.org/officeDocument/2006/relationships/tags" Target="../tags/tag519.xml"/><Relationship Id="rId116" Type="http://schemas.openxmlformats.org/officeDocument/2006/relationships/tags" Target="../tags/tag568.xml"/><Relationship Id="rId137" Type="http://schemas.openxmlformats.org/officeDocument/2006/relationships/tags" Target="../tags/tag589.xml"/><Relationship Id="rId158" Type="http://schemas.openxmlformats.org/officeDocument/2006/relationships/tags" Target="../tags/tag610.xml"/><Relationship Id="rId20" Type="http://schemas.openxmlformats.org/officeDocument/2006/relationships/tags" Target="../tags/tag472.xml"/><Relationship Id="rId41" Type="http://schemas.openxmlformats.org/officeDocument/2006/relationships/tags" Target="../tags/tag493.xml"/><Relationship Id="rId62" Type="http://schemas.openxmlformats.org/officeDocument/2006/relationships/tags" Target="../tags/tag514.xml"/><Relationship Id="rId83" Type="http://schemas.openxmlformats.org/officeDocument/2006/relationships/tags" Target="../tags/tag535.xml"/><Relationship Id="rId88" Type="http://schemas.openxmlformats.org/officeDocument/2006/relationships/tags" Target="../tags/tag540.xml"/><Relationship Id="rId111" Type="http://schemas.openxmlformats.org/officeDocument/2006/relationships/tags" Target="../tags/tag563.xml"/><Relationship Id="rId132" Type="http://schemas.openxmlformats.org/officeDocument/2006/relationships/tags" Target="../tags/tag584.xml"/><Relationship Id="rId153" Type="http://schemas.openxmlformats.org/officeDocument/2006/relationships/tags" Target="../tags/tag605.xml"/><Relationship Id="rId174" Type="http://schemas.openxmlformats.org/officeDocument/2006/relationships/tags" Target="../tags/tag626.xml"/><Relationship Id="rId179" Type="http://schemas.openxmlformats.org/officeDocument/2006/relationships/tags" Target="../tags/tag631.xml"/><Relationship Id="rId195" Type="http://schemas.openxmlformats.org/officeDocument/2006/relationships/tags" Target="../tags/tag647.xml"/><Relationship Id="rId209" Type="http://schemas.openxmlformats.org/officeDocument/2006/relationships/tags" Target="../tags/tag661.xml"/><Relationship Id="rId190" Type="http://schemas.openxmlformats.org/officeDocument/2006/relationships/tags" Target="../tags/tag642.xml"/><Relationship Id="rId204" Type="http://schemas.openxmlformats.org/officeDocument/2006/relationships/tags" Target="../tags/tag656.xml"/><Relationship Id="rId220" Type="http://schemas.openxmlformats.org/officeDocument/2006/relationships/tags" Target="../tags/tag672.xml"/><Relationship Id="rId225" Type="http://schemas.openxmlformats.org/officeDocument/2006/relationships/tags" Target="../tags/tag677.xml"/><Relationship Id="rId241" Type="http://schemas.openxmlformats.org/officeDocument/2006/relationships/tags" Target="../tags/tag693.xml"/><Relationship Id="rId246" Type="http://schemas.openxmlformats.org/officeDocument/2006/relationships/tags" Target="../tags/tag698.xml"/><Relationship Id="rId15" Type="http://schemas.openxmlformats.org/officeDocument/2006/relationships/tags" Target="../tags/tag467.xml"/><Relationship Id="rId36" Type="http://schemas.openxmlformats.org/officeDocument/2006/relationships/tags" Target="../tags/tag488.xml"/><Relationship Id="rId57" Type="http://schemas.openxmlformats.org/officeDocument/2006/relationships/tags" Target="../tags/tag509.xml"/><Relationship Id="rId106" Type="http://schemas.openxmlformats.org/officeDocument/2006/relationships/tags" Target="../tags/tag558.xml"/><Relationship Id="rId127" Type="http://schemas.openxmlformats.org/officeDocument/2006/relationships/tags" Target="../tags/tag579.xml"/><Relationship Id="rId262" Type="http://schemas.openxmlformats.org/officeDocument/2006/relationships/notesSlide" Target="../notesSlides/notesSlide6.xml"/><Relationship Id="rId10" Type="http://schemas.openxmlformats.org/officeDocument/2006/relationships/tags" Target="../tags/tag462.xml"/><Relationship Id="rId31" Type="http://schemas.openxmlformats.org/officeDocument/2006/relationships/tags" Target="../tags/tag483.xml"/><Relationship Id="rId52" Type="http://schemas.openxmlformats.org/officeDocument/2006/relationships/tags" Target="../tags/tag504.xml"/><Relationship Id="rId73" Type="http://schemas.openxmlformats.org/officeDocument/2006/relationships/tags" Target="../tags/tag525.xml"/><Relationship Id="rId78" Type="http://schemas.openxmlformats.org/officeDocument/2006/relationships/tags" Target="../tags/tag530.xml"/><Relationship Id="rId94" Type="http://schemas.openxmlformats.org/officeDocument/2006/relationships/tags" Target="../tags/tag546.xml"/><Relationship Id="rId99" Type="http://schemas.openxmlformats.org/officeDocument/2006/relationships/tags" Target="../tags/tag551.xml"/><Relationship Id="rId101" Type="http://schemas.openxmlformats.org/officeDocument/2006/relationships/tags" Target="../tags/tag553.xml"/><Relationship Id="rId122" Type="http://schemas.openxmlformats.org/officeDocument/2006/relationships/tags" Target="../tags/tag574.xml"/><Relationship Id="rId143" Type="http://schemas.openxmlformats.org/officeDocument/2006/relationships/tags" Target="../tags/tag595.xml"/><Relationship Id="rId148" Type="http://schemas.openxmlformats.org/officeDocument/2006/relationships/tags" Target="../tags/tag600.xml"/><Relationship Id="rId164" Type="http://schemas.openxmlformats.org/officeDocument/2006/relationships/tags" Target="../tags/tag616.xml"/><Relationship Id="rId169" Type="http://schemas.openxmlformats.org/officeDocument/2006/relationships/tags" Target="../tags/tag621.xml"/><Relationship Id="rId185" Type="http://schemas.openxmlformats.org/officeDocument/2006/relationships/tags" Target="../tags/tag637.xml"/><Relationship Id="rId4" Type="http://schemas.openxmlformats.org/officeDocument/2006/relationships/tags" Target="../tags/tag456.xml"/><Relationship Id="rId9" Type="http://schemas.openxmlformats.org/officeDocument/2006/relationships/tags" Target="../tags/tag461.xml"/><Relationship Id="rId180" Type="http://schemas.openxmlformats.org/officeDocument/2006/relationships/tags" Target="../tags/tag632.xml"/><Relationship Id="rId210" Type="http://schemas.openxmlformats.org/officeDocument/2006/relationships/tags" Target="../tags/tag662.xml"/><Relationship Id="rId215" Type="http://schemas.openxmlformats.org/officeDocument/2006/relationships/tags" Target="../tags/tag667.xml"/><Relationship Id="rId236" Type="http://schemas.openxmlformats.org/officeDocument/2006/relationships/tags" Target="../tags/tag688.xml"/><Relationship Id="rId257" Type="http://schemas.openxmlformats.org/officeDocument/2006/relationships/tags" Target="../tags/tag709.xml"/><Relationship Id="rId26" Type="http://schemas.openxmlformats.org/officeDocument/2006/relationships/tags" Target="../tags/tag478.xml"/><Relationship Id="rId231" Type="http://schemas.openxmlformats.org/officeDocument/2006/relationships/tags" Target="../tags/tag683.xml"/><Relationship Id="rId252" Type="http://schemas.openxmlformats.org/officeDocument/2006/relationships/tags" Target="../tags/tag704.xml"/><Relationship Id="rId47" Type="http://schemas.openxmlformats.org/officeDocument/2006/relationships/tags" Target="../tags/tag499.xml"/><Relationship Id="rId68" Type="http://schemas.openxmlformats.org/officeDocument/2006/relationships/tags" Target="../tags/tag520.xml"/><Relationship Id="rId89" Type="http://schemas.openxmlformats.org/officeDocument/2006/relationships/tags" Target="../tags/tag541.xml"/><Relationship Id="rId112" Type="http://schemas.openxmlformats.org/officeDocument/2006/relationships/tags" Target="../tags/tag564.xml"/><Relationship Id="rId133" Type="http://schemas.openxmlformats.org/officeDocument/2006/relationships/tags" Target="../tags/tag585.xml"/><Relationship Id="rId154" Type="http://schemas.openxmlformats.org/officeDocument/2006/relationships/tags" Target="../tags/tag606.xml"/><Relationship Id="rId175" Type="http://schemas.openxmlformats.org/officeDocument/2006/relationships/tags" Target="../tags/tag627.xml"/><Relationship Id="rId196" Type="http://schemas.openxmlformats.org/officeDocument/2006/relationships/tags" Target="../tags/tag648.xml"/><Relationship Id="rId200" Type="http://schemas.openxmlformats.org/officeDocument/2006/relationships/tags" Target="../tags/tag652.xml"/><Relationship Id="rId16" Type="http://schemas.openxmlformats.org/officeDocument/2006/relationships/tags" Target="../tags/tag468.xml"/><Relationship Id="rId221" Type="http://schemas.openxmlformats.org/officeDocument/2006/relationships/tags" Target="../tags/tag673.xml"/><Relationship Id="rId242" Type="http://schemas.openxmlformats.org/officeDocument/2006/relationships/tags" Target="../tags/tag694.xml"/><Relationship Id="rId37" Type="http://schemas.openxmlformats.org/officeDocument/2006/relationships/tags" Target="../tags/tag489.xml"/><Relationship Id="rId58" Type="http://schemas.openxmlformats.org/officeDocument/2006/relationships/tags" Target="../tags/tag510.xml"/><Relationship Id="rId79" Type="http://schemas.openxmlformats.org/officeDocument/2006/relationships/tags" Target="../tags/tag531.xml"/><Relationship Id="rId102" Type="http://schemas.openxmlformats.org/officeDocument/2006/relationships/tags" Target="../tags/tag554.xml"/><Relationship Id="rId123" Type="http://schemas.openxmlformats.org/officeDocument/2006/relationships/tags" Target="../tags/tag575.xml"/><Relationship Id="rId144" Type="http://schemas.openxmlformats.org/officeDocument/2006/relationships/tags" Target="../tags/tag596.xml"/><Relationship Id="rId90" Type="http://schemas.openxmlformats.org/officeDocument/2006/relationships/tags" Target="../tags/tag542.xml"/><Relationship Id="rId165" Type="http://schemas.openxmlformats.org/officeDocument/2006/relationships/tags" Target="../tags/tag617.xml"/><Relationship Id="rId186" Type="http://schemas.openxmlformats.org/officeDocument/2006/relationships/tags" Target="../tags/tag638.xml"/><Relationship Id="rId211" Type="http://schemas.openxmlformats.org/officeDocument/2006/relationships/tags" Target="../tags/tag663.xml"/><Relationship Id="rId232" Type="http://schemas.openxmlformats.org/officeDocument/2006/relationships/tags" Target="../tags/tag684.xml"/><Relationship Id="rId253" Type="http://schemas.openxmlformats.org/officeDocument/2006/relationships/tags" Target="../tags/tag705.xml"/><Relationship Id="rId27" Type="http://schemas.openxmlformats.org/officeDocument/2006/relationships/tags" Target="../tags/tag479.xml"/><Relationship Id="rId48" Type="http://schemas.openxmlformats.org/officeDocument/2006/relationships/tags" Target="../tags/tag500.xml"/><Relationship Id="rId69" Type="http://schemas.openxmlformats.org/officeDocument/2006/relationships/tags" Target="../tags/tag521.xml"/><Relationship Id="rId113" Type="http://schemas.openxmlformats.org/officeDocument/2006/relationships/tags" Target="../tags/tag565.xml"/><Relationship Id="rId134" Type="http://schemas.openxmlformats.org/officeDocument/2006/relationships/tags" Target="../tags/tag586.xml"/><Relationship Id="rId80" Type="http://schemas.openxmlformats.org/officeDocument/2006/relationships/tags" Target="../tags/tag532.xml"/><Relationship Id="rId155" Type="http://schemas.openxmlformats.org/officeDocument/2006/relationships/tags" Target="../tags/tag607.xml"/><Relationship Id="rId176" Type="http://schemas.openxmlformats.org/officeDocument/2006/relationships/tags" Target="../tags/tag628.xml"/><Relationship Id="rId197" Type="http://schemas.openxmlformats.org/officeDocument/2006/relationships/tags" Target="../tags/tag649.xml"/><Relationship Id="rId201" Type="http://schemas.openxmlformats.org/officeDocument/2006/relationships/tags" Target="../tags/tag653.xml"/><Relationship Id="rId222" Type="http://schemas.openxmlformats.org/officeDocument/2006/relationships/tags" Target="../tags/tag674.xml"/><Relationship Id="rId243" Type="http://schemas.openxmlformats.org/officeDocument/2006/relationships/tags" Target="../tags/tag695.xml"/><Relationship Id="rId17" Type="http://schemas.openxmlformats.org/officeDocument/2006/relationships/tags" Target="../tags/tag469.xml"/><Relationship Id="rId38" Type="http://schemas.openxmlformats.org/officeDocument/2006/relationships/tags" Target="../tags/tag490.xml"/><Relationship Id="rId59" Type="http://schemas.openxmlformats.org/officeDocument/2006/relationships/tags" Target="../tags/tag511.xml"/><Relationship Id="rId103" Type="http://schemas.openxmlformats.org/officeDocument/2006/relationships/tags" Target="../tags/tag555.xml"/><Relationship Id="rId124" Type="http://schemas.openxmlformats.org/officeDocument/2006/relationships/tags" Target="../tags/tag576.xml"/><Relationship Id="rId70" Type="http://schemas.openxmlformats.org/officeDocument/2006/relationships/tags" Target="../tags/tag522.xml"/><Relationship Id="rId91" Type="http://schemas.openxmlformats.org/officeDocument/2006/relationships/tags" Target="../tags/tag543.xml"/><Relationship Id="rId145" Type="http://schemas.openxmlformats.org/officeDocument/2006/relationships/tags" Target="../tags/tag597.xml"/><Relationship Id="rId166" Type="http://schemas.openxmlformats.org/officeDocument/2006/relationships/tags" Target="../tags/tag618.xml"/><Relationship Id="rId187" Type="http://schemas.openxmlformats.org/officeDocument/2006/relationships/tags" Target="../tags/tag6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</a:t>
            </a:r>
            <a:r>
              <a:rPr lang="en-US" b="1" dirty="0" smtClean="0"/>
              <a:t>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319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en-US" dirty="0">
                <a:solidFill>
                  <a:srgbClr val="FFFF00"/>
                </a:solidFill>
                <a:cs typeface="Calibri"/>
              </a:rPr>
              <a:t>5.1, 5.2 (except writes</a:t>
            </a:r>
            <a:r>
              <a:rPr lang="en-US" dirty="0" smtClean="0">
                <a:solidFill>
                  <a:srgbClr val="FFFF00"/>
                </a:solidFill>
                <a:cs typeface="Calibri"/>
              </a:rPr>
              <a:t>)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  <p:pic>
        <p:nvPicPr>
          <p:cNvPr id="4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6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85800" y="152400"/>
            <a:ext cx="29718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 trace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0x7c9a2b19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0x7c9a2b1a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0x7c9a2b1b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0x7c9a2b1d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0x7c9a2b1e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0x7c9a2b1f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0x7c9a2b21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0x7c9a2b22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0x7c9a2b23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0x7c9a2b2c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0x0040030c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0x00400314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0x7c9a2b00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0x00400318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0x0040031c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</a:rPr>
              <a:t>...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048000" y="381000"/>
            <a:ext cx="5943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n = 4;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k[] = { 3, 14, 0, 10 };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fib(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if 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&lt;= 2) return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;</a:t>
            </a:r>
          </a:p>
          <a:p>
            <a:pPr lvl="1">
              <a:tabLst>
                <a:tab pos="461963" algn="l"/>
                <a:tab pos="914400" algn="l"/>
              </a:tabLst>
            </a:pPr>
            <a:r>
              <a:rPr lang="da-DK" sz="2400" dirty="0" smtClean="0">
                <a:solidFill>
                  <a:schemeClr val="bg1"/>
                </a:solidFill>
                <a:latin typeface="Consolas" pitchFamily="49" charset="0"/>
              </a:rPr>
              <a:t>else return fib(i-1)+fib(i-2);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main(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ac, char **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av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nn-NO" sz="2400" dirty="0" smtClean="0">
                <a:solidFill>
                  <a:schemeClr val="bg1"/>
                </a:solidFill>
                <a:latin typeface="Consolas" pitchFamily="49" charset="0"/>
              </a:rPr>
              <a:t>	for (int i = 0; i &lt; n; i++) {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printi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(fib(k[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]));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	prints("\n");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 	}</a:t>
            </a:r>
          </a:p>
          <a:p>
            <a:pPr>
              <a:tabLst>
                <a:tab pos="461963" algn="l"/>
                <a:tab pos="91440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>
              <a:tabLst>
                <a:tab pos="461963" algn="l"/>
                <a:tab pos="914400" algn="l"/>
              </a:tabLst>
            </a:pP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Lookups (Read)</a:t>
            </a:r>
            <a:endParaRPr lang="en-US"/>
          </a:p>
        </p:txBody>
      </p:sp>
      <p:sp>
        <p:nvSpPr>
          <p:cNvPr id="31969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458200" cy="5943600"/>
          </a:xfrm>
        </p:spPr>
        <p:txBody>
          <a:bodyPr/>
          <a:lstStyle/>
          <a:p>
            <a:r>
              <a:rPr lang="en-US" dirty="0" smtClean="0"/>
              <a:t>Processor tries to access </a:t>
            </a:r>
            <a:r>
              <a:rPr lang="en-US" dirty="0" err="1" smtClean="0"/>
              <a:t>Mem</a:t>
            </a:r>
            <a:r>
              <a:rPr lang="en-US" dirty="0" smtClean="0"/>
              <a:t>[x]</a:t>
            </a:r>
          </a:p>
          <a:p>
            <a:r>
              <a:rPr lang="en-US" dirty="0" smtClean="0"/>
              <a:t>Check: is block containing </a:t>
            </a:r>
            <a:r>
              <a:rPr lang="en-US" dirty="0" err="1" smtClean="0"/>
              <a:t>Mem</a:t>
            </a:r>
            <a:r>
              <a:rPr lang="en-US" dirty="0" smtClean="0"/>
              <a:t>[x] in the cache?</a:t>
            </a:r>
          </a:p>
          <a:p>
            <a:pPr lvl="1"/>
            <a:r>
              <a:rPr lang="en-US" dirty="0" smtClean="0"/>
              <a:t>Yes: </a:t>
            </a:r>
            <a:r>
              <a:rPr lang="en-US" dirty="0" smtClean="0">
                <a:solidFill>
                  <a:schemeClr val="accent1"/>
                </a:solidFill>
              </a:rPr>
              <a:t>cache hit</a:t>
            </a:r>
          </a:p>
          <a:p>
            <a:pPr lvl="2"/>
            <a:r>
              <a:rPr lang="en-US" dirty="0" smtClean="0"/>
              <a:t>return requested data from cache line</a:t>
            </a:r>
          </a:p>
          <a:p>
            <a:pPr lvl="1"/>
            <a:r>
              <a:rPr lang="en-US" dirty="0" smtClean="0"/>
              <a:t>No: </a:t>
            </a:r>
            <a:r>
              <a:rPr lang="en-US" dirty="0" smtClean="0">
                <a:solidFill>
                  <a:schemeClr val="accent1"/>
                </a:solidFill>
              </a:rPr>
              <a:t>cache miss</a:t>
            </a:r>
          </a:p>
          <a:p>
            <a:pPr lvl="2"/>
            <a:r>
              <a:rPr lang="en-US" dirty="0" smtClean="0"/>
              <a:t>read block from memory (or lower level cache)</a:t>
            </a:r>
          </a:p>
          <a:p>
            <a:pPr lvl="2"/>
            <a:r>
              <a:rPr lang="en-US" dirty="0" smtClean="0"/>
              <a:t>(evict an existing cache line to make room)</a:t>
            </a:r>
          </a:p>
          <a:p>
            <a:pPr lvl="2"/>
            <a:r>
              <a:rPr lang="en-US" dirty="0" smtClean="0"/>
              <a:t>place new block in cache</a:t>
            </a:r>
          </a:p>
          <a:p>
            <a:pPr lvl="2"/>
            <a:r>
              <a:rPr lang="en-US" dirty="0" smtClean="0"/>
              <a:t>return requested data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and stall the pipeline while all of this happens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 hidden="1"/>
          <p:cNvSpPr txBox="1"/>
          <p:nvPr>
            <p:custDataLst>
              <p:tags r:id="rId3"/>
            </p:custDataLst>
          </p:nvPr>
        </p:nvSpPr>
        <p:spPr>
          <a:xfrm>
            <a:off x="6781800" y="3352800"/>
            <a:ext cx="2057400" cy="1371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5" name="TextBox 4" hidden="1"/>
          <p:cNvSpPr txBox="1"/>
          <p:nvPr>
            <p:custDataLst>
              <p:tags r:id="rId4"/>
            </p:custDataLst>
          </p:nvPr>
        </p:nvSpPr>
        <p:spPr>
          <a:xfrm>
            <a:off x="7010400" y="2133600"/>
            <a:ext cx="1371600" cy="685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33400"/>
            <a:ext cx="8305800" cy="59436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/>
              <a:t>… in exactly one cache line </a:t>
            </a:r>
            <a:r>
              <a:rPr lang="en-US" dirty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</a:t>
            </a:r>
            <a:r>
              <a:rPr lang="en-US" dirty="0" smtClean="0"/>
              <a:t>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/>
              <a:t>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52398" y="4114800"/>
          <a:ext cx="55626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569"/>
                <a:gridCol w="1196258"/>
                <a:gridCol w="1196258"/>
                <a:gridCol w="1196258"/>
                <a:gridCol w="1196258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Direct Mapped Cache</a:t>
            </a:r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304800"/>
            <a:ext cx="4572000" cy="61722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Direct Mapped Cache</a:t>
            </a:r>
          </a:p>
          <a:p>
            <a:pPr lvl="1"/>
            <a:r>
              <a:rPr lang="en-US" dirty="0" smtClean="0"/>
              <a:t>Each block number mapped to a single</a:t>
            </a:r>
            <a:br>
              <a:rPr lang="en-US" dirty="0" smtClean="0"/>
            </a:br>
            <a:r>
              <a:rPr lang="en-US" dirty="0" smtClean="0"/>
              <a:t>cache line index</a:t>
            </a:r>
          </a:p>
          <a:p>
            <a:pPr lvl="1"/>
            <a:r>
              <a:rPr lang="en-US" dirty="0" smtClean="0"/>
              <a:t>Simplest hardware</a:t>
            </a:r>
            <a:endParaRPr lang="en-US" sz="36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09600" y="4114800"/>
          <a:ext cx="4038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524000"/>
                <a:gridCol w="1524000"/>
              </a:tblGrid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1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2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line 3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19800" y="341947"/>
          <a:ext cx="2971800" cy="636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0x00000c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0x00001c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0x00002c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0x000038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0x00003c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0x000040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0x000044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0x000048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Mapped Cache</a:t>
            </a:r>
            <a:endParaRPr lang="en-US" dirty="0"/>
          </a:p>
        </p:txBody>
      </p:sp>
      <p:sp>
        <p:nvSpPr>
          <p:cNvPr id="34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76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8" t="18666" r="39284" b="10875"/>
          <a:stretch>
            <a:fillRect/>
          </a:stretch>
        </p:blipFill>
        <p:spPr bwMode="auto">
          <a:xfrm>
            <a:off x="1211263" y="514350"/>
            <a:ext cx="6200775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1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 rot="5400000">
            <a:off x="5943600" y="34290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 rot="5400000">
            <a:off x="2781551" y="52956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9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40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1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grpSp>
        <p:nvGrpSpPr>
          <p:cNvPr id="74" name="Group 31"/>
          <p:cNvGrpSpPr>
            <a:grpSpLocks/>
          </p:cNvGrpSpPr>
          <p:nvPr/>
        </p:nvGrpSpPr>
        <p:grpSpPr bwMode="auto">
          <a:xfrm rot="5400000">
            <a:off x="5905500" y="5143500"/>
            <a:ext cx="381000" cy="1676400"/>
            <a:chOff x="4848" y="2112"/>
            <a:chExt cx="240" cy="1056"/>
          </a:xfrm>
        </p:grpSpPr>
        <p:sp>
          <p:nvSpPr>
            <p:cNvPr id="75" name="Line 32"/>
            <p:cNvSpPr>
              <a:spLocks noChangeShapeType="1"/>
            </p:cNvSpPr>
            <p:nvPr/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33"/>
            <p:cNvSpPr>
              <a:spLocks noChangeShapeType="1"/>
            </p:cNvSpPr>
            <p:nvPr/>
          </p:nvSpPr>
          <p:spPr bwMode="auto">
            <a:xfrm>
              <a:off x="5088" y="2256"/>
              <a:ext cx="0" cy="76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>
              <a:off x="4848" y="2112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4848" y="3024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1" name="Line 39"/>
          <p:cNvSpPr>
            <a:spLocks noChangeShapeType="1"/>
          </p:cNvSpPr>
          <p:nvPr/>
        </p:nvSpPr>
        <p:spPr bwMode="auto">
          <a:xfrm>
            <a:off x="2362200" y="2514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5" name="Oval 44"/>
          <p:cNvSpPr>
            <a:spLocks noChangeArrowheads="1"/>
          </p:cNvSpPr>
          <p:nvPr/>
        </p:nvSpPr>
        <p:spPr bwMode="auto">
          <a:xfrm>
            <a:off x="3352800" y="3956347"/>
            <a:ext cx="609600" cy="767756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=</a:t>
            </a:r>
          </a:p>
        </p:txBody>
      </p:sp>
      <p:grpSp>
        <p:nvGrpSpPr>
          <p:cNvPr id="86" name="Group 45"/>
          <p:cNvGrpSpPr>
            <a:grpSpLocks/>
          </p:cNvGrpSpPr>
          <p:nvPr/>
        </p:nvGrpSpPr>
        <p:grpSpPr bwMode="auto">
          <a:xfrm rot="5400000">
            <a:off x="3009899" y="5112456"/>
            <a:ext cx="990600" cy="519289"/>
            <a:chOff x="1056" y="1616"/>
            <a:chExt cx="911" cy="368"/>
          </a:xfrm>
        </p:grpSpPr>
        <p:sp>
          <p:nvSpPr>
            <p:cNvPr id="87" name="AutoShape 46"/>
            <p:cNvSpPr>
              <a:spLocks noChangeArrowheads="1"/>
            </p:cNvSpPr>
            <p:nvPr/>
          </p:nvSpPr>
          <p:spPr bwMode="auto">
            <a:xfrm>
              <a:off x="1248" y="1616"/>
              <a:ext cx="528" cy="368"/>
            </a:xfrm>
            <a:prstGeom prst="flowChartDelay">
              <a:avLst/>
            </a:prstGeom>
            <a:no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Line 49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91" name="Line 50"/>
          <p:cNvSpPr>
            <a:spLocks noChangeShapeType="1"/>
          </p:cNvSpPr>
          <p:nvPr/>
        </p:nvSpPr>
        <p:spPr bwMode="auto">
          <a:xfrm flipH="1">
            <a:off x="3657600" y="47244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62200" y="1371600"/>
            <a:ext cx="0" cy="1143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311623" idx="0"/>
          </p:cNvCxnSpPr>
          <p:nvPr/>
        </p:nvCxnSpPr>
        <p:spPr>
          <a:xfrm>
            <a:off x="2362200" y="1371600"/>
            <a:ext cx="11591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311623" idx="0"/>
          </p:cNvCxnSpPr>
          <p:nvPr/>
        </p:nvCxnSpPr>
        <p:spPr>
          <a:xfrm flipV="1">
            <a:off x="3521314" y="106680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85" idx="2"/>
          </p:cNvCxnSpPr>
          <p:nvPr/>
        </p:nvCxnSpPr>
        <p:spPr>
          <a:xfrm rot="10800000">
            <a:off x="1555044" y="1066803"/>
            <a:ext cx="1797756" cy="3273423"/>
          </a:xfrm>
          <a:prstGeom prst="bentConnector2">
            <a:avLst/>
          </a:prstGeom>
          <a:ln w="28575"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28" name="Elbow Connector 3311627"/>
          <p:cNvCxnSpPr/>
          <p:nvPr/>
        </p:nvCxnSpPr>
        <p:spPr>
          <a:xfrm rot="5400000" flipH="1" flipV="1">
            <a:off x="5428762" y="3867638"/>
            <a:ext cx="3163276" cy="609600"/>
          </a:xfrm>
          <a:prstGeom prst="bentConnector3">
            <a:avLst>
              <a:gd name="adj1" fmla="val 3407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2" name="Elbow Connector 3311641"/>
          <p:cNvCxnSpPr/>
          <p:nvPr/>
        </p:nvCxnSpPr>
        <p:spPr>
          <a:xfrm rot="16200000" flipV="1">
            <a:off x="3638062" y="3905738"/>
            <a:ext cx="3163276" cy="533400"/>
          </a:xfrm>
          <a:prstGeom prst="bentConnector3">
            <a:avLst>
              <a:gd name="adj1" fmla="val 3466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7" name="Straight Connector 3311646"/>
          <p:cNvCxnSpPr>
            <a:stCxn id="85" idx="0"/>
          </p:cNvCxnSpPr>
          <p:nvPr/>
        </p:nvCxnSpPr>
        <p:spPr>
          <a:xfrm flipV="1">
            <a:off x="3657600" y="2590800"/>
            <a:ext cx="0" cy="1365547"/>
          </a:xfrm>
          <a:prstGeom prst="line">
            <a:avLst/>
          </a:prstGeom>
          <a:ln w="28575">
            <a:solidFill>
              <a:schemeClr val="bg1"/>
            </a:solidFill>
            <a:headEnd type="arrow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55" idx="3"/>
          </p:cNvCxnSpPr>
          <p:nvPr/>
        </p:nvCxnSpPr>
        <p:spPr>
          <a:xfrm>
            <a:off x="5410200" y="800100"/>
            <a:ext cx="3048000" cy="5219700"/>
          </a:xfrm>
          <a:prstGeom prst="bent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819900" y="6019800"/>
            <a:ext cx="16383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42"/>
            </p:custDataLst>
          </p:nvPr>
        </p:nvSpPr>
        <p:spPr>
          <a:xfrm>
            <a:off x="2743200" y="6033796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48" name="TextBox 147"/>
          <p:cNvSpPr txBox="1"/>
          <p:nvPr>
            <p:custDataLst>
              <p:tags r:id="rId43"/>
            </p:custDataLst>
          </p:nvPr>
        </p:nvSpPr>
        <p:spPr>
          <a:xfrm>
            <a:off x="5105400" y="61061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510843" y="5867400"/>
            <a:ext cx="0" cy="5765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6000" y="6172200"/>
            <a:ext cx="0" cy="27179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895600" y="2590799"/>
            <a:ext cx="46157" cy="22860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9" idx="1"/>
          </p:cNvCxnSpPr>
          <p:nvPr/>
        </p:nvCxnSpPr>
        <p:spPr>
          <a:xfrm flipH="1">
            <a:off x="2933700" y="4876801"/>
            <a:ext cx="40216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>
            <p:custDataLst>
              <p:tags r:id="rId44"/>
            </p:custDataLst>
          </p:nvPr>
        </p:nvSpPr>
        <p:spPr>
          <a:xfrm>
            <a:off x="5334000" y="5715000"/>
            <a:ext cx="20574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78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5376644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943600" y="62484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629400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48"/>
            </p:custDataLst>
          </p:nvPr>
        </p:nvSpPr>
        <p:spPr>
          <a:xfrm>
            <a:off x="6172200" y="6153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</p:spTree>
    <p:extLst>
      <p:ext uri="{BB962C8B-B14F-4D97-AF65-F5344CB8AC3E}">
        <p14:creationId xmlns:p14="http://schemas.microsoft.com/office/powerpoint/2010/main" val="5645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48" grpId="0"/>
      <p:bldP spid="177" grpId="0"/>
      <p:bldP spid="178" grpId="0" animBg="1"/>
      <p:bldP spid="179" grpId="0" animBg="1"/>
      <p:bldP spid="185" grpId="0" animBg="1"/>
      <p:bldP spid="1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0578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0579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058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rgbClr val="68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81" name="Rectangle 5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372600" cy="465138"/>
          </a:xfrm>
        </p:spPr>
        <p:txBody>
          <a:bodyPr/>
          <a:lstStyle/>
          <a:p>
            <a:r>
              <a:rPr lang="en-US" dirty="0" err="1" smtClean="0"/>
              <a:t>Example:A</a:t>
            </a:r>
            <a:r>
              <a:rPr lang="en-US" dirty="0" smtClean="0"/>
              <a:t> </a:t>
            </a:r>
            <a:r>
              <a:rPr lang="en-US" dirty="0"/>
              <a:t>Simple Direct Mapped Cache</a:t>
            </a:r>
          </a:p>
        </p:txBody>
      </p:sp>
      <p:sp>
        <p:nvSpPr>
          <p:cNvPr id="348058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058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058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058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058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058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058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058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059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0591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8059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059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0594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5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6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7" name="Text Box 21"/>
          <p:cNvSpPr txBox="1">
            <a:spLocks noChangeArrowheads="1"/>
          </p:cNvSpPr>
          <p:nvPr/>
        </p:nvSpPr>
        <p:spPr bwMode="auto">
          <a:xfrm>
            <a:off x="4262438" y="263366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059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59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060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0604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5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6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0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060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060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061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061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061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061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061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0615" name="Text Box 39"/>
          <p:cNvSpPr txBox="1">
            <a:spLocks noChangeArrowheads="1"/>
          </p:cNvSpPr>
          <p:nvPr/>
        </p:nvSpPr>
        <p:spPr bwMode="auto">
          <a:xfrm>
            <a:off x="3886200" y="1371600"/>
            <a:ext cx="14126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lines</a:t>
            </a: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block</a:t>
            </a:r>
          </a:p>
        </p:txBody>
      </p:sp>
      <p:sp>
        <p:nvSpPr>
          <p:cNvPr id="3480616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17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1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19" name="Rectangle 43"/>
          <p:cNvSpPr>
            <a:spLocks noChangeArrowheads="1"/>
          </p:cNvSpPr>
          <p:nvPr/>
        </p:nvSpPr>
        <p:spPr bwMode="ltGray">
          <a:xfrm>
            <a:off x="4792663" y="42449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0" name="Rectangle 44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1" name="Rectangle 45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22" name="Rectangle 46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3" name="Rectangle 47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4" name="Rectangle 48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0625" name="Rectangle 49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0626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26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7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2628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29" name="Rectangle 5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372600" cy="465138"/>
          </a:xfrm>
        </p:spPr>
        <p:txBody>
          <a:bodyPr/>
          <a:lstStyle/>
          <a:p>
            <a:r>
              <a:rPr lang="en-US" dirty="0" err="1" smtClean="0"/>
              <a:t>Example:A</a:t>
            </a:r>
            <a:r>
              <a:rPr lang="en-US" dirty="0" smtClean="0"/>
              <a:t> </a:t>
            </a:r>
            <a:r>
              <a:rPr lang="en-US" dirty="0"/>
              <a:t>Simple Direct Mapped Cache</a:t>
            </a:r>
          </a:p>
        </p:txBody>
      </p:sp>
      <p:sp>
        <p:nvSpPr>
          <p:cNvPr id="3482630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2631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2632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2633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2634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2635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2636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2637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2638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2639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82640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2641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2642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3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4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5" name="Text Box 21"/>
          <p:cNvSpPr txBox="1">
            <a:spLocks noChangeArrowheads="1"/>
          </p:cNvSpPr>
          <p:nvPr/>
        </p:nvSpPr>
        <p:spPr bwMode="auto">
          <a:xfrm>
            <a:off x="4262438" y="2633663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2646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7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8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49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0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2651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2652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3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4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55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2656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2657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2658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2659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2660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2661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2662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2663" name="Text Box 39"/>
          <p:cNvSpPr txBox="1">
            <a:spLocks noChangeArrowheads="1"/>
          </p:cNvSpPr>
          <p:nvPr/>
        </p:nvSpPr>
        <p:spPr bwMode="auto">
          <a:xfrm>
            <a:off x="3886200" y="1371600"/>
            <a:ext cx="183672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 block offset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482664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5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66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7" name="Rectangle 43"/>
          <p:cNvSpPr>
            <a:spLocks noChangeArrowheads="1"/>
          </p:cNvSpPr>
          <p:nvPr/>
        </p:nvSpPr>
        <p:spPr bwMode="ltGray">
          <a:xfrm>
            <a:off x="4792663" y="42449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8" name="Rectangle 44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69" name="Rectangle 45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0" name="Rectangle 46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1" name="Rectangle 47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2" name="Rectangle 48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73" name="Rectangle 49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267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674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84675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84676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77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Access</a:t>
            </a:r>
          </a:p>
        </p:txBody>
      </p:sp>
      <p:sp>
        <p:nvSpPr>
          <p:cNvPr id="3484678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84679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84680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84681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84682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84683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84684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84685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84686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84687" name="Text Box 15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84688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84689" name="Rectangle 17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90" name="Rectangle 18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91" name="Rectangle 19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92" name="Text Box 20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84693" name="Rectangle 21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94" name="Rectangle 22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95" name="Rectangle 23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96" name="Rectangle 24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697" name="Text Box 25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84698" name="Text Box 26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84699" name="Rectangle 27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00" name="Rectangle 28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01" name="Rectangle 29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02" name="Rectangle 30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84703" name="Rectangle 31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84704" name="Rectangle 32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84705" name="Rectangle 33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84706" name="Rectangle 34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84707" name="Rectangle 35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84708" name="Rectangle 36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84709" name="Rectangle 37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84710" name="AutoShape 38"/>
          <p:cNvSpPr>
            <a:spLocks noChangeArrowheads="1"/>
          </p:cNvSpPr>
          <p:nvPr/>
        </p:nvSpPr>
        <p:spPr bwMode="auto">
          <a:xfrm>
            <a:off x="12954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11" name="Rectangle 39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4712" name="Rectangle 40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4714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15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16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4717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18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19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20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/>
              <a:t>0</a:t>
            </a:r>
          </a:p>
        </p:txBody>
      </p:sp>
      <p:sp>
        <p:nvSpPr>
          <p:cNvPr id="3484721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722" name="Text Box 50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463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HW4 </a:t>
            </a:r>
            <a:r>
              <a:rPr lang="en-US" dirty="0" smtClean="0"/>
              <a:t>due </a:t>
            </a:r>
            <a:r>
              <a:rPr lang="en-US" i="1" dirty="0" smtClean="0">
                <a:solidFill>
                  <a:schemeClr val="accent1"/>
                </a:solidFill>
              </a:rPr>
              <a:t>today</a:t>
            </a:r>
            <a:r>
              <a:rPr lang="en-US" dirty="0" smtClean="0"/>
              <a:t> , March 27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Project2 due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/>
              <a:t> Monday, April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r>
              <a:rPr lang="en-US" dirty="0" smtClean="0"/>
              <a:t>Prelim2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Thursday, March 29</a:t>
            </a:r>
            <a:r>
              <a:rPr lang="en-US" baseline="30000" dirty="0">
                <a:solidFill>
                  <a:schemeClr val="accent1"/>
                </a:solidFill>
              </a:rPr>
              <a:t>th</a:t>
            </a:r>
            <a:r>
              <a:rPr lang="en-US" dirty="0">
                <a:solidFill>
                  <a:schemeClr val="accent1"/>
                </a:solidFill>
              </a:rPr>
              <a:t> at 7:30pm in Philips 101 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R</a:t>
            </a:r>
            <a:r>
              <a:rPr lang="en-US" dirty="0" smtClean="0"/>
              <a:t>eview session  </a:t>
            </a:r>
            <a:r>
              <a:rPr lang="en-US" i="1" dirty="0" smtClean="0">
                <a:solidFill>
                  <a:schemeClr val="accent1"/>
                </a:solidFill>
              </a:rPr>
              <a:t>today</a:t>
            </a:r>
            <a:r>
              <a:rPr lang="en-US" dirty="0" smtClean="0"/>
              <a:t> 5:30-7:30pm in Phillips 407</a:t>
            </a: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6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5394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5395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15396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15397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15398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Access</a:t>
            </a:r>
          </a:p>
        </p:txBody>
      </p:sp>
      <p:sp>
        <p:nvSpPr>
          <p:cNvPr id="3515399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15400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15401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15402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15403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15404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15405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15406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15407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15408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15409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10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11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12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13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15414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15415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15416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15417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15418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15419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15420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15421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15422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15423" name="AutoShape 31"/>
          <p:cNvSpPr>
            <a:spLocks noChangeArrowheads="1"/>
          </p:cNvSpPr>
          <p:nvPr/>
        </p:nvSpPr>
        <p:spPr bwMode="auto">
          <a:xfrm>
            <a:off x="1366838" y="4264025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5430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15431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5432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33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34" name="Text Box 42"/>
          <p:cNvSpPr txBox="1">
            <a:spLocks noChangeArrowheads="1"/>
          </p:cNvSpPr>
          <p:nvPr/>
        </p:nvSpPr>
        <p:spPr bwMode="auto">
          <a:xfrm>
            <a:off x="4176713" y="2590800"/>
            <a:ext cx="147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15435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5436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37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40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15441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15442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5443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15444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45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46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5447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48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49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50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5451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52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53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54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55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5456" name="Rectangle 64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57" name="Rectangle 65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5458" name="Rectangle 66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5459" name="Rectangle 67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5461" name="Rectangle 69"/>
          <p:cNvSpPr>
            <a:spLocks noChangeArrowheads="1"/>
          </p:cNvSpPr>
          <p:nvPr/>
        </p:nvSpPr>
        <p:spPr bwMode="blackWhite">
          <a:xfrm>
            <a:off x="4276725" y="42179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9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81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2355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types of misses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/>
              <a:t>The line is being referenced for the first time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2"/>
            <a:r>
              <a:rPr lang="en-US" dirty="0"/>
              <a:t>The line was evicted because the cache was not large enough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Conflict</a:t>
            </a:r>
          </a:p>
          <a:p>
            <a:pPr lvl="2"/>
            <a:r>
              <a:rPr lang="en-US" dirty="0"/>
              <a:t>The line was evicted because of another access whose index conflicted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SRAM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2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9490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9491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accent1"/>
                </a:solidFill>
              </a:rPr>
              <a:t>LB  $2 </a:t>
            </a:r>
            <a:r>
              <a:rPr lang="en-US" sz="1600" b="1" dirty="0">
                <a:solidFill>
                  <a:schemeClr val="accent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accent1"/>
              </a:solidFill>
            </a:endParaRPr>
          </a:p>
          <a:p>
            <a:r>
              <a:rPr lang="en-US" sz="1600" b="1" dirty="0" smtClean="0">
                <a:solidFill>
                  <a:schemeClr val="accent1"/>
                </a:solidFill>
              </a:rPr>
              <a:t>LB  $2 </a:t>
            </a:r>
            <a:r>
              <a:rPr lang="en-US" sz="1600" b="1" dirty="0">
                <a:solidFill>
                  <a:schemeClr val="accent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accent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19492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19493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19494" name="Rectangle 6"/>
          <p:cNvSpPr>
            <a:spLocks noGrp="1" noChangeArrowheads="1"/>
          </p:cNvSpPr>
          <p:nvPr>
            <p:ph type="title"/>
          </p:nvPr>
        </p:nvSpPr>
        <p:spPr>
          <a:xfrm>
            <a:off x="328612" y="0"/>
            <a:ext cx="8434388" cy="465138"/>
          </a:xfrm>
        </p:spPr>
        <p:txBody>
          <a:bodyPr/>
          <a:lstStyle/>
          <a:p>
            <a:r>
              <a:rPr lang="en-US" dirty="0" smtClean="0"/>
              <a:t>Direct Mapped Example: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Access</a:t>
            </a:r>
          </a:p>
        </p:txBody>
      </p:sp>
      <p:sp>
        <p:nvSpPr>
          <p:cNvPr id="3519495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19496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19497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19498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19499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19500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19501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19502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19503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19504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19505" name="Rectangle 17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6" name="Rectangle 18"/>
          <p:cNvSpPr>
            <a:spLocks noChangeArrowheads="1"/>
          </p:cNvSpPr>
          <p:nvPr/>
        </p:nvSpPr>
        <p:spPr bwMode="auto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7" name="Rectangle 19"/>
          <p:cNvSpPr>
            <a:spLocks noChangeArrowheads="1"/>
          </p:cNvSpPr>
          <p:nvPr/>
        </p:nvSpPr>
        <p:spPr bwMode="auto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8" name="Rectangle 20"/>
          <p:cNvSpPr>
            <a:spLocks noChangeArrowheads="1"/>
          </p:cNvSpPr>
          <p:nvPr/>
        </p:nvSpPr>
        <p:spPr bwMode="auto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09" name="Text Box 21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19510" name="Text Box 22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19511" name="Rectangle 23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19512" name="Rectangle 24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19513" name="Rectangle 25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19514" name="Rectangle 26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19515" name="Rectangle 27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19516" name="Rectangle 28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19517" name="Rectangle 29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19518" name="Rectangle 30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19519" name="AutoShape 31"/>
          <p:cNvSpPr>
            <a:spLocks noChangeArrowheads="1"/>
          </p:cNvSpPr>
          <p:nvPr/>
        </p:nvSpPr>
        <p:spPr bwMode="auto">
          <a:xfrm>
            <a:off x="1309688" y="38433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9521" name="Text Box 33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19526" name="Text Box 3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19527" name="Rectangle 3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28" name="Rectangle 4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29" name="Rectangle 4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30" name="Text Box 4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19531" name="Rectangle 4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19532" name="Rectangle 4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33" name="Rectangle 4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36" name="Rectangle 4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19537" name="Rectangle 4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19538" name="Rectangle 5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39" name="Rectangle 5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19540" name="Rectangle 5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1" name="Rectangle 5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2" name="Rectangle 5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9543" name="Rectangle 5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4" name="Rectangle 5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5" name="Rectangle 5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6" name="Rectangle 5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19547" name="Rectangle 5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8" name="Rectangle 6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49" name="Rectangle 6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0" name="Rectangle 6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1" name="Rectangle 6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52" name="Rectangle 64"/>
          <p:cNvSpPr>
            <a:spLocks noChangeArrowheads="1"/>
          </p:cNvSpPr>
          <p:nvPr/>
        </p:nvSpPr>
        <p:spPr bwMode="blackWhite">
          <a:xfrm>
            <a:off x="4276725" y="42179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53" name="Rectangle 6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4" name="Rectangle 6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9557" name="Rectangle 6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58" name="Rectangle 7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19559" name="Rectangle 7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74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381000"/>
            <a:ext cx="7074309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</a:t>
            </a:r>
            <a:r>
              <a:rPr lang="en-US" sz="2400" dirty="0" smtClean="0">
                <a:solidFill>
                  <a:schemeClr val="bg1"/>
                </a:solidFill>
              </a:rPr>
              <a:t>bits</a:t>
            </a:r>
          </a:p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Pathological example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9730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9731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29732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9733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29734" name="Rectangle 6"/>
          <p:cNvSpPr>
            <a:spLocks noGrp="1" noChangeArrowheads="1"/>
          </p:cNvSpPr>
          <p:nvPr>
            <p:ph type="title"/>
          </p:nvPr>
        </p:nvSpPr>
        <p:spPr>
          <a:xfrm>
            <a:off x="692150" y="0"/>
            <a:ext cx="7772400" cy="465138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and 11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529735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29736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29737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29738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29739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29740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29741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29742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29743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29744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29745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29746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29747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29748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29749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29750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29751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29752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29753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29754" name="AutoShape 26"/>
          <p:cNvSpPr>
            <a:spLocks noChangeArrowheads="1"/>
          </p:cNvSpPr>
          <p:nvPr/>
        </p:nvSpPr>
        <p:spPr bwMode="auto">
          <a:xfrm>
            <a:off x="1323975" y="4773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29756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29757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58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59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60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29761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29762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63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66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29767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29768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69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29770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1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2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9773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4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5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6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29777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8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79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0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1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3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4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29787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8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29789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9218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Organization</a:t>
            </a:r>
          </a:p>
        </p:txBody>
      </p:sp>
      <p:sp>
        <p:nvSpPr>
          <p:cNvPr id="35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011238"/>
            <a:ext cx="8283575" cy="5330825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 smtClean="0"/>
              <a:t>How to avoid Conflict Misses</a:t>
            </a:r>
          </a:p>
          <a:p>
            <a:pPr>
              <a:lnSpc>
                <a:spcPct val="94000"/>
              </a:lnSpc>
            </a:pPr>
            <a:endParaRPr lang="en-US" dirty="0"/>
          </a:p>
          <a:p>
            <a:pPr>
              <a:lnSpc>
                <a:spcPct val="94000"/>
              </a:lnSpc>
            </a:pPr>
            <a:r>
              <a:rPr lang="en-US" dirty="0" smtClean="0"/>
              <a:t>Three </a:t>
            </a:r>
            <a:r>
              <a:rPr lang="en-US" dirty="0"/>
              <a:t>common designs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chemeClr val="accent1"/>
                </a:solidFill>
              </a:rPr>
              <a:t>Fully associative</a:t>
            </a:r>
            <a:r>
              <a:rPr lang="en-US" dirty="0"/>
              <a:t>: Block can be anywhere in the cache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chemeClr val="accent1"/>
                </a:solidFill>
              </a:rPr>
              <a:t>Direct mapped</a:t>
            </a:r>
            <a:r>
              <a:rPr lang="en-US" dirty="0"/>
              <a:t>: Block can only be in one line in the cache</a:t>
            </a:r>
          </a:p>
          <a:p>
            <a:pPr lvl="1">
              <a:lnSpc>
                <a:spcPct val="94000"/>
              </a:lnSpc>
            </a:pPr>
            <a:r>
              <a:rPr lang="en-US" dirty="0">
                <a:solidFill>
                  <a:schemeClr val="accent1"/>
                </a:solidFill>
              </a:rPr>
              <a:t>Set-associative</a:t>
            </a:r>
            <a:r>
              <a:rPr lang="en-US" dirty="0"/>
              <a:t>: Block can be in a few (2 to 8) places in the cache</a:t>
            </a:r>
          </a:p>
        </p:txBody>
      </p:sp>
    </p:spTree>
    <p:extLst>
      <p:ext uri="{BB962C8B-B14F-4D97-AF65-F5344CB8AC3E}">
        <p14:creationId xmlns:p14="http://schemas.microsoft.com/office/powerpoint/2010/main" val="17427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5522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5523" name="Rectangle 3"/>
          <p:cNvSpPr>
            <a:spLocks noChangeArrowheads="1"/>
          </p:cNvSpPr>
          <p:nvPr/>
        </p:nvSpPr>
        <p:spPr bwMode="ltGray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5524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25" name="Rectangle 5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9448800" cy="465138"/>
          </a:xfrm>
        </p:spPr>
        <p:txBody>
          <a:bodyPr/>
          <a:lstStyle/>
          <a:p>
            <a:r>
              <a:rPr lang="en-US" dirty="0" err="1" smtClean="0"/>
              <a:t>Example:Simple</a:t>
            </a:r>
            <a:r>
              <a:rPr lang="en-US" dirty="0" smtClean="0"/>
              <a:t> </a:t>
            </a:r>
            <a:r>
              <a:rPr lang="en-US" dirty="0"/>
              <a:t>Fully Associative Cache</a:t>
            </a:r>
          </a:p>
        </p:txBody>
      </p:sp>
      <p:sp>
        <p:nvSpPr>
          <p:cNvPr id="3435526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35527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35528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35529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35530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35531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35532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35533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35534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35535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35536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35537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35538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39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0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1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35542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3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4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5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5546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35547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35548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49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50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51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35552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35553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35554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35555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35556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35557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35558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35559" name="Text Box 39"/>
          <p:cNvSpPr txBox="1">
            <a:spLocks noChangeArrowheads="1"/>
          </p:cNvSpPr>
          <p:nvPr/>
        </p:nvSpPr>
        <p:spPr bwMode="auto">
          <a:xfrm>
            <a:off x="3886200" y="1295400"/>
            <a:ext cx="178382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435560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1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2" name="Rectangle 42"/>
          <p:cNvSpPr>
            <a:spLocks noChangeArrowheads="1"/>
          </p:cNvSpPr>
          <p:nvPr/>
        </p:nvSpPr>
        <p:spPr bwMode="ltGray">
          <a:xfrm>
            <a:off x="4259263" y="42608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3" name="Rectangle 43"/>
          <p:cNvSpPr>
            <a:spLocks noChangeArrowheads="1"/>
          </p:cNvSpPr>
          <p:nvPr/>
        </p:nvSpPr>
        <p:spPr bwMode="ltGray">
          <a:xfrm>
            <a:off x="4792663" y="42608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4" name="Rectangle 44"/>
          <p:cNvSpPr>
            <a:spLocks noChangeArrowheads="1"/>
          </p:cNvSpPr>
          <p:nvPr/>
        </p:nvSpPr>
        <p:spPr bwMode="ltGray">
          <a:xfrm>
            <a:off x="4792663" y="45656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5" name="Rectangle 45"/>
          <p:cNvSpPr>
            <a:spLocks noChangeArrowheads="1"/>
          </p:cNvSpPr>
          <p:nvPr/>
        </p:nvSpPr>
        <p:spPr bwMode="ltGray">
          <a:xfrm>
            <a:off x="4259263" y="48704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6" name="Rectangle 46"/>
          <p:cNvSpPr>
            <a:spLocks noChangeArrowheads="1"/>
          </p:cNvSpPr>
          <p:nvPr/>
        </p:nvSpPr>
        <p:spPr bwMode="ltGray">
          <a:xfrm>
            <a:off x="4792663" y="48704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7" name="Rectangle 47"/>
          <p:cNvSpPr>
            <a:spLocks noChangeArrowheads="1"/>
          </p:cNvSpPr>
          <p:nvPr/>
        </p:nvSpPr>
        <p:spPr bwMode="ltGray">
          <a:xfrm>
            <a:off x="4792663" y="51752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5568" name="Rectangle 48"/>
          <p:cNvSpPr>
            <a:spLocks noChangeArrowheads="1"/>
          </p:cNvSpPr>
          <p:nvPr/>
        </p:nvSpPr>
        <p:spPr bwMode="ltGray">
          <a:xfrm>
            <a:off x="4030663" y="42608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3435569" name="Rectangle 49"/>
          <p:cNvSpPr>
            <a:spLocks noChangeArrowheads="1"/>
          </p:cNvSpPr>
          <p:nvPr/>
        </p:nvSpPr>
        <p:spPr bwMode="ltGray">
          <a:xfrm>
            <a:off x="4030663" y="48704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1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091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0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9667" name="Rectangle 51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39618" name="Rectangle 2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439620" name="Rectangle 4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21" name="Rectangle 5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Access</a:t>
            </a:r>
          </a:p>
        </p:txBody>
      </p:sp>
      <p:sp>
        <p:nvSpPr>
          <p:cNvPr id="3439622" name="Rectangle 6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39623" name="Rectangle 7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39624" name="Rectangle 8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39625" name="Rectangle 9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39626" name="Rectangle 10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39627" name="Rectangle 11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39628" name="Rectangle 12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39629" name="Rectangle 13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39630" name="Text Box 14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39631" name="Text Box 15"/>
          <p:cNvSpPr txBox="1">
            <a:spLocks noChangeArrowheads="1"/>
          </p:cNvSpPr>
          <p:nvPr/>
        </p:nvSpPr>
        <p:spPr bwMode="auto">
          <a:xfrm>
            <a:off x="1676400" y="2514600"/>
            <a:ext cx="168668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39632" name="Text Box 16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39633" name="Text Box 17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39634" name="Rectangle 18"/>
          <p:cNvSpPr>
            <a:spLocks noChangeArrowheads="1"/>
          </p:cNvSpPr>
          <p:nvPr/>
        </p:nvSpPr>
        <p:spPr bwMode="ltGray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35" name="Rectangle 19"/>
          <p:cNvSpPr>
            <a:spLocks noChangeArrowheads="1"/>
          </p:cNvSpPr>
          <p:nvPr/>
        </p:nvSpPr>
        <p:spPr bwMode="ltGray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36" name="Rectangle 20"/>
          <p:cNvSpPr>
            <a:spLocks noChangeArrowheads="1"/>
          </p:cNvSpPr>
          <p:nvPr/>
        </p:nvSpPr>
        <p:spPr bwMode="ltGray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37" name="Text Box 21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39638" name="Rectangle 22"/>
          <p:cNvSpPr>
            <a:spLocks noChangeArrowheads="1"/>
          </p:cNvSpPr>
          <p:nvPr/>
        </p:nvSpPr>
        <p:spPr bwMode="ltGray">
          <a:xfrm>
            <a:off x="2362200" y="4953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39" name="Rectangle 23"/>
          <p:cNvSpPr>
            <a:spLocks noChangeArrowheads="1"/>
          </p:cNvSpPr>
          <p:nvPr/>
        </p:nvSpPr>
        <p:spPr bwMode="ltGray">
          <a:xfrm>
            <a:off x="2362200" y="5257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40" name="Rectangle 24"/>
          <p:cNvSpPr>
            <a:spLocks noChangeArrowheads="1"/>
          </p:cNvSpPr>
          <p:nvPr/>
        </p:nvSpPr>
        <p:spPr bwMode="ltGray">
          <a:xfrm>
            <a:off x="2362200" y="5562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41" name="Rectangle 25"/>
          <p:cNvSpPr>
            <a:spLocks noChangeArrowheads="1"/>
          </p:cNvSpPr>
          <p:nvPr/>
        </p:nvSpPr>
        <p:spPr bwMode="ltGray">
          <a:xfrm>
            <a:off x="2362200" y="5867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42" name="Text Box 26"/>
          <p:cNvSpPr txBox="1">
            <a:spLocks noChangeArrowheads="1"/>
          </p:cNvSpPr>
          <p:nvPr/>
        </p:nvSpPr>
        <p:spPr bwMode="auto">
          <a:xfrm>
            <a:off x="1905000" y="4953000"/>
            <a:ext cx="4587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$0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$1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$2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$3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39643" name="Text Box 2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39644" name="Rectangle 28"/>
          <p:cNvSpPr>
            <a:spLocks noChangeArrowheads="1"/>
          </p:cNvSpPr>
          <p:nvPr/>
        </p:nvSpPr>
        <p:spPr bwMode="ltGray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45" name="Rectangle 29"/>
          <p:cNvSpPr>
            <a:spLocks noChangeArrowheads="1"/>
          </p:cNvSpPr>
          <p:nvPr/>
        </p:nvSpPr>
        <p:spPr bwMode="ltGray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46" name="Rectangle 30"/>
          <p:cNvSpPr>
            <a:spLocks noChangeArrowheads="1"/>
          </p:cNvSpPr>
          <p:nvPr/>
        </p:nvSpPr>
        <p:spPr bwMode="ltGray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47" name="Rectangle 31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39648" name="Rectangle 32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39649" name="Rectangle 33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39650" name="Rectangle 34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39651" name="Rectangle 35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39652" name="Rectangle 36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39653" name="Rectangle 37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39654" name="Rectangle 38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39655" name="AutoShape 39"/>
          <p:cNvSpPr>
            <a:spLocks noChangeArrowheads="1"/>
          </p:cNvSpPr>
          <p:nvPr/>
        </p:nvSpPr>
        <p:spPr bwMode="auto">
          <a:xfrm>
            <a:off x="1295400" y="25908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9656" name="Rectangle 40"/>
          <p:cNvSpPr>
            <a:spLocks noChangeArrowheads="1"/>
          </p:cNvSpPr>
          <p:nvPr/>
        </p:nvSpPr>
        <p:spPr bwMode="ltGray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57" name="Rectangle 41"/>
          <p:cNvSpPr>
            <a:spLocks noChangeArrowheads="1"/>
          </p:cNvSpPr>
          <p:nvPr/>
        </p:nvSpPr>
        <p:spPr bwMode="ltGray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59" name="Rectangle 43"/>
          <p:cNvSpPr>
            <a:spLocks noChangeArrowheads="1"/>
          </p:cNvSpPr>
          <p:nvPr/>
        </p:nvSpPr>
        <p:spPr bwMode="ltGray">
          <a:xfrm>
            <a:off x="4262438" y="42481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0" name="Rectangle 44"/>
          <p:cNvSpPr>
            <a:spLocks noChangeArrowheads="1"/>
          </p:cNvSpPr>
          <p:nvPr/>
        </p:nvSpPr>
        <p:spPr bwMode="ltGray">
          <a:xfrm>
            <a:off x="4795838" y="42481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1" name="Rectangle 45"/>
          <p:cNvSpPr>
            <a:spLocks noChangeArrowheads="1"/>
          </p:cNvSpPr>
          <p:nvPr/>
        </p:nvSpPr>
        <p:spPr bwMode="ltGray">
          <a:xfrm>
            <a:off x="4795838" y="45529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2" name="Rectangle 46"/>
          <p:cNvSpPr>
            <a:spLocks noChangeArrowheads="1"/>
          </p:cNvSpPr>
          <p:nvPr/>
        </p:nvSpPr>
        <p:spPr bwMode="ltGray">
          <a:xfrm>
            <a:off x="4262438" y="48577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3" name="Rectangle 47"/>
          <p:cNvSpPr>
            <a:spLocks noChangeArrowheads="1"/>
          </p:cNvSpPr>
          <p:nvPr/>
        </p:nvSpPr>
        <p:spPr bwMode="ltGray">
          <a:xfrm>
            <a:off x="4795838" y="5162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39664" name="Rectangle 48"/>
          <p:cNvSpPr>
            <a:spLocks noChangeArrowheads="1"/>
          </p:cNvSpPr>
          <p:nvPr/>
        </p:nvSpPr>
        <p:spPr bwMode="ltGray">
          <a:xfrm>
            <a:off x="4033838" y="42481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65" name="Rectangle 49"/>
          <p:cNvSpPr>
            <a:spLocks noChangeArrowheads="1"/>
          </p:cNvSpPr>
          <p:nvPr/>
        </p:nvSpPr>
        <p:spPr bwMode="ltGray">
          <a:xfrm>
            <a:off x="4033838" y="48577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39666" name="Rectangle 50"/>
          <p:cNvSpPr>
            <a:spLocks noChangeArrowheads="1"/>
          </p:cNvSpPr>
          <p:nvPr/>
        </p:nvSpPr>
        <p:spPr bwMode="ltGray">
          <a:xfrm>
            <a:off x="4794250" y="48688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4676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624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624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8 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6624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624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466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and 11</a:t>
            </a:r>
            <a:r>
              <a:rPr lang="en-US" baseline="30000" dirty="0"/>
              <a:t>th</a:t>
            </a:r>
            <a:r>
              <a:rPr lang="en-US" dirty="0"/>
              <a:t> Access</a:t>
            </a:r>
          </a:p>
        </p:txBody>
      </p:sp>
      <p:sp>
        <p:nvSpPr>
          <p:cNvPr id="346624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46624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46624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46625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46625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46625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46625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46625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46625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46625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46625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46625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46625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46626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46626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46626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46626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46626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46626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466266" name="AutoShape 26"/>
          <p:cNvSpPr>
            <a:spLocks noChangeArrowheads="1"/>
          </p:cNvSpPr>
          <p:nvPr/>
        </p:nvSpPr>
        <p:spPr bwMode="auto">
          <a:xfrm>
            <a:off x="1352550" y="47879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626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46626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466269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7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7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7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46627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7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7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8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8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8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8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46628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1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2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6629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94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66299" name="Rectangle 59"/>
          <p:cNvSpPr>
            <a:spLocks noChangeArrowheads="1"/>
          </p:cNvSpPr>
          <p:nvPr/>
        </p:nvSpPr>
        <p:spPr bwMode="auto">
          <a:xfrm>
            <a:off x="4251325" y="4818063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ltGray">
          <a:xfrm>
            <a:off x="4030663" y="2720975"/>
            <a:ext cx="22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02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438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8382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5049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629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9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Eviction</a:t>
            </a:r>
          </a:p>
        </p:txBody>
      </p:sp>
      <p:sp>
        <p:nvSpPr>
          <p:cNvPr id="32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en-US"/>
              <a:t>Which cache line should be evicted from the cache to make room for a new line?</a:t>
            </a:r>
          </a:p>
          <a:p>
            <a:pPr lvl="1">
              <a:lnSpc>
                <a:spcPct val="94000"/>
              </a:lnSpc>
            </a:pPr>
            <a:r>
              <a:rPr lang="en-US"/>
              <a:t>Direct-mapped</a:t>
            </a:r>
          </a:p>
          <a:p>
            <a:pPr lvl="2">
              <a:lnSpc>
                <a:spcPct val="94000"/>
              </a:lnSpc>
            </a:pPr>
            <a:r>
              <a:rPr lang="en-US"/>
              <a:t>no choice, must evict line selected by index</a:t>
            </a:r>
          </a:p>
          <a:p>
            <a:pPr lvl="1">
              <a:lnSpc>
                <a:spcPct val="94000"/>
              </a:lnSpc>
            </a:pPr>
            <a:r>
              <a:rPr lang="en-US"/>
              <a:t>Associative caches</a:t>
            </a:r>
          </a:p>
          <a:p>
            <a:pPr lvl="2">
              <a:lnSpc>
                <a:spcPct val="94000"/>
              </a:lnSpc>
            </a:pPr>
            <a:r>
              <a:rPr lang="en-US"/>
              <a:t>random: select one of the lines at random</a:t>
            </a:r>
          </a:p>
          <a:p>
            <a:pPr lvl="2">
              <a:lnSpc>
                <a:spcPct val="94000"/>
              </a:lnSpc>
            </a:pPr>
            <a:r>
              <a:rPr lang="en-US"/>
              <a:t>round-robin: similar to random</a:t>
            </a:r>
          </a:p>
          <a:p>
            <a:pPr lvl="2">
              <a:lnSpc>
                <a:spcPct val="94000"/>
              </a:lnSpc>
            </a:pPr>
            <a:r>
              <a:rPr lang="en-US"/>
              <a:t>FIFO: replace oldest line</a:t>
            </a:r>
          </a:p>
          <a:p>
            <a:pPr lvl="2">
              <a:lnSpc>
                <a:spcPct val="94000"/>
              </a:lnSpc>
            </a:pPr>
            <a:r>
              <a:rPr lang="en-US"/>
              <a:t>LRU: replace line that has not been used in the longest time</a:t>
            </a:r>
          </a:p>
        </p:txBody>
      </p:sp>
    </p:spTree>
    <p:extLst>
      <p:ext uri="{BB962C8B-B14F-4D97-AF65-F5344CB8AC3E}">
        <p14:creationId xmlns:p14="http://schemas.microsoft.com/office/powerpoint/2010/main" val="34504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304800"/>
            <a:ext cx="3048000" cy="6172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 Mapped</a:t>
            </a:r>
          </a:p>
          <a:p>
            <a:r>
              <a:rPr lang="en-US" dirty="0" smtClean="0"/>
              <a:t>+ Smaller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Faster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Very</a:t>
            </a:r>
          </a:p>
          <a:p>
            <a:r>
              <a:rPr lang="en-US" dirty="0" smtClean="0"/>
              <a:t>– Lots</a:t>
            </a:r>
          </a:p>
          <a:p>
            <a:r>
              <a:rPr lang="en-US" dirty="0" smtClean="0"/>
              <a:t>– Low</a:t>
            </a:r>
          </a:p>
          <a:p>
            <a:r>
              <a:rPr lang="en-US" dirty="0" smtClean="0"/>
              <a:t>– Common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791200" y="304800"/>
            <a:ext cx="3124200" cy="6172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algn="r"/>
            <a:r>
              <a:rPr lang="en-US" dirty="0" smtClean="0"/>
              <a:t>Larger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Slower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Not Very –</a:t>
            </a:r>
          </a:p>
          <a:p>
            <a:pPr algn="r"/>
            <a:r>
              <a:rPr lang="en-US" dirty="0" smtClean="0"/>
              <a:t>Zero +</a:t>
            </a:r>
          </a:p>
          <a:p>
            <a:pPr algn="r"/>
            <a:r>
              <a:rPr lang="en-US" dirty="0" smtClean="0"/>
              <a:t>High +</a:t>
            </a:r>
          </a:p>
          <a:p>
            <a:pPr algn="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2438400" y="838200"/>
            <a:ext cx="42672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Tag Size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SRAM Overhead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Controller Logic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Speed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Price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Scalability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# of conflict misses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Hit rate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Pathological Cases?</a:t>
            </a:r>
          </a:p>
          <a:p>
            <a:pPr algn="ctr">
              <a:spcBef>
                <a:spcPts val="672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2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Compromise</a:t>
            </a:r>
          </a:p>
        </p:txBody>
      </p:sp>
      <p:sp>
        <p:nvSpPr>
          <p:cNvPr id="35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Set-associative cache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Like a direct-mapped cache</a:t>
            </a:r>
          </a:p>
          <a:p>
            <a:pPr lvl="1">
              <a:lnSpc>
                <a:spcPct val="90000"/>
              </a:lnSpc>
            </a:pPr>
            <a:r>
              <a:rPr lang="en-US"/>
              <a:t>Index into a location</a:t>
            </a:r>
          </a:p>
          <a:p>
            <a:pPr lvl="1">
              <a:lnSpc>
                <a:spcPct val="90000"/>
              </a:lnSpc>
            </a:pPr>
            <a:r>
              <a:rPr lang="en-US"/>
              <a:t>Fast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Like a fully-associative cache</a:t>
            </a:r>
          </a:p>
          <a:p>
            <a:pPr lvl="1">
              <a:lnSpc>
                <a:spcPct val="90000"/>
              </a:lnSpc>
            </a:pPr>
            <a:r>
              <a:rPr lang="en-US"/>
              <a:t>Can store multiple entries 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thrashing in cache</a:t>
            </a:r>
          </a:p>
          <a:p>
            <a:pPr lvl="1">
              <a:lnSpc>
                <a:spcPct val="90000"/>
              </a:lnSpc>
            </a:pPr>
            <a:r>
              <a:rPr lang="en-US"/>
              <a:t>Search in each element</a:t>
            </a:r>
          </a:p>
        </p:txBody>
      </p:sp>
    </p:spTree>
    <p:extLst>
      <p:ext uri="{BB962C8B-B14F-4D97-AF65-F5344CB8AC3E}">
        <p14:creationId xmlns:p14="http://schemas.microsoft.com/office/powerpoint/2010/main" val="24860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/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5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5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12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5226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355226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5226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5226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5226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5226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5226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5226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5227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5227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5227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5227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5227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5227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5227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5227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5227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5227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5228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5228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52282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83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52284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52285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86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7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8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52289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0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1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6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7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9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0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01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2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3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4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52305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6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7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8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9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52310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16" name="Text Box 60"/>
          <p:cNvSpPr txBox="1">
            <a:spLocks noChangeArrowheads="1"/>
          </p:cNvSpPr>
          <p:nvPr/>
        </p:nvSpPr>
        <p:spPr bwMode="auto">
          <a:xfrm>
            <a:off x="3886200" y="1219200"/>
            <a:ext cx="2261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  <p:sp>
        <p:nvSpPr>
          <p:cNvPr id="58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228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0955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2 </a:t>
            </a:r>
            <a:r>
              <a:rPr lang="en-US" b="1" dirty="0" smtClean="0">
                <a:solidFill>
                  <a:schemeClr val="accent1"/>
                </a:solidFill>
              </a:rPr>
              <a:t>sets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542062" name="Text Box 46"/>
          <p:cNvSpPr txBox="1">
            <a:spLocks noChangeArrowheads="1"/>
          </p:cNvSpPr>
          <p:nvPr/>
        </p:nvSpPr>
        <p:spPr bwMode="auto">
          <a:xfrm>
            <a:off x="579438" y="2262188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9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386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34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1336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21336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781800" y="21336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00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05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530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434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77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391400" y="16764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781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002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146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9050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0386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3434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77000" y="1219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391400" y="12192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81800" y="1219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57200" y="3352800"/>
            <a:ext cx="3505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9"/>
            </p:custDataLst>
          </p:nvPr>
        </p:nvSpPr>
        <p:spPr>
          <a:xfrm>
            <a:off x="-152400" y="0"/>
            <a:ext cx="96012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3-Way Set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002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696200" y="6096000"/>
            <a:ext cx="304800" cy="1018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5146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19050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 rot="5400000">
            <a:off x="5867400" y="4277379"/>
            <a:ext cx="381000" cy="3581400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57200" y="914400"/>
            <a:ext cx="0" cy="2438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9050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2860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057400" y="32766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7526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133600" y="42672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17526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6019800" y="6258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cxnSp>
        <p:nvCxnSpPr>
          <p:cNvPr id="57" name="Straight Connector 56"/>
          <p:cNvCxnSpPr/>
          <p:nvPr>
            <p:custDataLst>
              <p:tags r:id="rId43"/>
            </p:custDataLst>
          </p:nvPr>
        </p:nvCxnSpPr>
        <p:spPr>
          <a:xfrm rot="5400000">
            <a:off x="3848099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860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9050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3276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6019800" y="5334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133600" y="4724400"/>
            <a:ext cx="0" cy="1219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2286000" y="4419600"/>
            <a:ext cx="0" cy="1676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438400" y="4495800"/>
            <a:ext cx="0" cy="1524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 flipV="1">
            <a:off x="2286000" y="6324600"/>
            <a:ext cx="0" cy="381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 rot="5400000" flipH="1">
            <a:off x="1975366" y="5720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133600" y="5334000"/>
            <a:ext cx="685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2286000" y="51816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2438400" y="5029200"/>
            <a:ext cx="381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6" name="Rectangle 145"/>
          <p:cNvSpPr/>
          <p:nvPr>
            <p:custDataLst>
              <p:tags r:id="rId56"/>
            </p:custDataLst>
          </p:nvPr>
        </p:nvSpPr>
        <p:spPr>
          <a:xfrm>
            <a:off x="2819400" y="4953000"/>
            <a:ext cx="2286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Straight Arrow Connector 147"/>
          <p:cNvCxnSpPr/>
          <p:nvPr>
            <p:custDataLst>
              <p:tags r:id="rId57"/>
            </p:custDataLst>
          </p:nvPr>
        </p:nvCxnSpPr>
        <p:spPr>
          <a:xfrm>
            <a:off x="3026735" y="5181600"/>
            <a:ext cx="1240465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58"/>
            </p:custDataLst>
          </p:nvPr>
        </p:nvSpPr>
        <p:spPr>
          <a:xfrm>
            <a:off x="5181600" y="581156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59"/>
            </p:custDataLst>
          </p:nvPr>
        </p:nvSpPr>
        <p:spPr>
          <a:xfrm>
            <a:off x="1600200" y="6410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60"/>
            </p:custDataLst>
          </p:nvPr>
        </p:nvSpPr>
        <p:spPr>
          <a:xfrm>
            <a:off x="5181600" y="64109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61"/>
            </p:custDataLst>
          </p:nvPr>
        </p:nvSpPr>
        <p:spPr>
          <a:xfrm>
            <a:off x="5181600" y="4876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62"/>
            </p:custDataLst>
          </p:nvPr>
        </p:nvGrpSpPr>
        <p:grpSpPr bwMode="auto">
          <a:xfrm rot="5400000">
            <a:off x="5791200" y="3342622"/>
            <a:ext cx="381000" cy="35814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114" name="Rectangle 113"/>
          <p:cNvSpPr/>
          <p:nvPr>
            <p:custDataLst>
              <p:tags r:id="rId63"/>
            </p:custDataLst>
          </p:nvPr>
        </p:nvSpPr>
        <p:spPr>
          <a:xfrm>
            <a:off x="20741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20574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5400000">
            <a:off x="2005445" y="3910445"/>
            <a:ext cx="332509" cy="381000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3810000" y="3352800"/>
            <a:ext cx="2514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0386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9530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43434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43434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47244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495800" y="32766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41910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 flipV="1">
            <a:off x="4572000" y="42672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41910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47244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43434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>
            <p:custDataLst>
              <p:tags r:id="rId78"/>
            </p:custDataLst>
          </p:nvPr>
        </p:nvSpPr>
        <p:spPr>
          <a:xfrm>
            <a:off x="45125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 flipV="1">
            <a:off x="44958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 rot="5400000">
            <a:off x="4443845" y="3910445"/>
            <a:ext cx="332509" cy="381000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6248400" y="33528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477000" y="25908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7391400" y="2590800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6781800" y="2590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6781800" y="3505200"/>
            <a:ext cx="152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7162800" y="1905000"/>
            <a:ext cx="0" cy="1371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6629400" y="3810000"/>
            <a:ext cx="304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 flipV="1">
            <a:off x="7010400" y="42672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6629400" y="1905000"/>
            <a:ext cx="0" cy="1905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7162800" y="3733800"/>
            <a:ext cx="0" cy="2286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6781800" y="33528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0" name="Rectangle 169"/>
          <p:cNvSpPr/>
          <p:nvPr>
            <p:custDataLst>
              <p:tags r:id="rId93"/>
            </p:custDataLst>
          </p:nvPr>
        </p:nvSpPr>
        <p:spPr>
          <a:xfrm>
            <a:off x="6950978" y="2988781"/>
            <a:ext cx="439544" cy="8463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FFFFFF"/>
                </a:solidFill>
              </a:rPr>
              <a:t>=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 flipV="1">
            <a:off x="6934200" y="38100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5400000">
            <a:off x="6882245" y="3910445"/>
            <a:ext cx="332509" cy="381000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2286000" y="4419600"/>
            <a:ext cx="2286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2438400" y="4495800"/>
            <a:ext cx="4572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5562600" y="1905000"/>
            <a:ext cx="0" cy="2819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8001000" y="1905000"/>
            <a:ext cx="0" cy="2743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3276600" y="47244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6553200" y="4648200"/>
            <a:ext cx="1447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47244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6553200" y="4648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H="1" flipV="1">
            <a:off x="5791200" y="4724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 flipV="1">
            <a:off x="5562600" y="47244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5910044" y="55626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910044" y="6477000"/>
            <a:ext cx="228600" cy="7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8" name="TextBox 207"/>
          <p:cNvSpPr txBox="1"/>
          <p:nvPr>
            <p:custDataLst>
              <p:tags r:id="rId108"/>
            </p:custDataLst>
          </p:nvPr>
        </p:nvSpPr>
        <p:spPr>
          <a:xfrm>
            <a:off x="6096000" y="632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9"/>
            </p:custDataLst>
          </p:nvPr>
        </p:nvSpPr>
        <p:spPr>
          <a:xfrm>
            <a:off x="6172200" y="5391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10"/>
            </p:custDataLst>
          </p:nvPr>
        </p:nvSpPr>
        <p:spPr>
          <a:xfrm>
            <a:off x="304800" y="4572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 smtClean="0"/>
              <a:t>	Tag	Index 	Offset</a:t>
            </a:r>
            <a:endParaRPr lang="en-US" sz="2800" dirty="0"/>
          </a:p>
        </p:txBody>
      </p:sp>
      <p:cxnSp>
        <p:nvCxnSpPr>
          <p:cNvPr id="222" name="Straight Connector 221"/>
          <p:cNvCxnSpPr/>
          <p:nvPr>
            <p:custDataLst>
              <p:tags r:id="rId111"/>
            </p:custDataLst>
          </p:nvPr>
        </p:nvCxnSpPr>
        <p:spPr>
          <a:xfrm rot="5400000">
            <a:off x="2628900" y="6477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1066800" y="1066800"/>
            <a:ext cx="0" cy="838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1066800" y="1905000"/>
            <a:ext cx="5334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1066800" y="1066800"/>
            <a:ext cx="2362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3429000" y="914400"/>
            <a:ext cx="0" cy="1524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89" grpId="0" animBg="1"/>
      <p:bldP spid="190" grpId="0" animBg="1"/>
      <p:bldP spid="192" grpId="0" animBg="1"/>
      <p:bldP spid="196" grpId="0" animBg="1"/>
      <p:bldP spid="198" grpId="0" animBg="1"/>
      <p:bldP spid="200" grpId="0" animBg="1"/>
      <p:bldP spid="201" grpId="0" animBg="1"/>
      <p:bldP spid="202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Remaining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Evicting cache lines</a:t>
            </a:r>
          </a:p>
          <a:p>
            <a:pPr lvl="1"/>
            <a:r>
              <a:rPr lang="en-US" dirty="0" smtClean="0"/>
              <a:t>Picking cache parameters</a:t>
            </a:r>
          </a:p>
          <a:p>
            <a:pPr lvl="1"/>
            <a:r>
              <a:rPr lang="en-US" dirty="0" smtClean="0"/>
              <a:t>Writing using the cache</a:t>
            </a:r>
          </a:p>
        </p:txBody>
      </p:sp>
      <p:pic>
        <p:nvPicPr>
          <p:cNvPr id="18434" name="CP3 Ink aa1f97b0-091c-4723-8c8d-d09d13d2294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0" y="2698200"/>
            <a:ext cx="3864600" cy="23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9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534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up: other designs; writing to caches</a:t>
            </a:r>
          </a:p>
        </p:txBody>
      </p:sp>
      <p:pic>
        <p:nvPicPr>
          <p:cNvPr id="23554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Caches </a:t>
            </a:r>
            <a:r>
              <a:rPr lang="en-US" dirty="0" err="1"/>
              <a:t>vs</a:t>
            </a:r>
            <a:r>
              <a:rPr lang="en-US" dirty="0"/>
              <a:t> memory </a:t>
            </a:r>
            <a:r>
              <a:rPr lang="en-US" dirty="0" err="1"/>
              <a:t>vs</a:t>
            </a:r>
            <a:r>
              <a:rPr lang="en-US" dirty="0"/>
              <a:t> tertiary storage</a:t>
            </a:r>
          </a:p>
          <a:p>
            <a:pPr lvl="1"/>
            <a:r>
              <a:rPr lang="en-US" dirty="0"/>
              <a:t>Tradeoffs: big &amp; slow </a:t>
            </a:r>
            <a:r>
              <a:rPr lang="en-US" dirty="0" err="1"/>
              <a:t>vs</a:t>
            </a:r>
            <a:r>
              <a:rPr lang="en-US" dirty="0"/>
              <a:t> small &amp; fast</a:t>
            </a:r>
          </a:p>
          <a:p>
            <a:pPr lvl="2"/>
            <a:r>
              <a:rPr lang="en-US" dirty="0"/>
              <a:t>Best of both worlds</a:t>
            </a:r>
          </a:p>
          <a:p>
            <a:pPr lvl="1"/>
            <a:r>
              <a:rPr lang="en-US" dirty="0"/>
              <a:t>working set: 90/10 rule</a:t>
            </a:r>
          </a:p>
          <a:p>
            <a:pPr lvl="1"/>
            <a:r>
              <a:rPr lang="en-US" dirty="0"/>
              <a:t>How to predict future: temporal &amp; </a:t>
            </a:r>
            <a:r>
              <a:rPr lang="en-US" dirty="0" err="1"/>
              <a:t>spacial</a:t>
            </a:r>
            <a:r>
              <a:rPr lang="en-US" dirty="0"/>
              <a:t> locality</a:t>
            </a:r>
          </a:p>
          <a:p>
            <a:endParaRPr lang="en-US" dirty="0" smtClean="0"/>
          </a:p>
          <a:p>
            <a:r>
              <a:rPr lang="en-US" dirty="0" smtClean="0"/>
              <a:t>Examples of caches:</a:t>
            </a:r>
          </a:p>
          <a:p>
            <a:pPr lvl="1"/>
            <a:r>
              <a:rPr lang="en-US" dirty="0" smtClean="0"/>
              <a:t>Direct Mapped</a:t>
            </a:r>
          </a:p>
          <a:p>
            <a:pPr lvl="1"/>
            <a:r>
              <a:rPr lang="en-US" dirty="0" smtClean="0"/>
              <a:t>Fully Associative</a:t>
            </a:r>
          </a:p>
          <a:p>
            <a:pPr lvl="1"/>
            <a:r>
              <a:rPr lang="en-US" dirty="0" smtClean="0"/>
              <a:t>N-way set associative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Performance</a:t>
            </a:r>
            <a:endParaRPr lang="en-US"/>
          </a:p>
        </p:txBody>
      </p:sp>
      <p:sp>
        <p:nvSpPr>
          <p:cNvPr id="3186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6172200"/>
          </a:xfrm>
        </p:spPr>
        <p:txBody>
          <a:bodyPr>
            <a:noAutofit/>
          </a:bodyPr>
          <a:lstStyle/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CPU clock rates ~0.2ns – 2ns (5GHz-500MHz)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chemeClr val="accent1"/>
                </a:solidFill>
              </a:rPr>
              <a:t>Technology 	Capacity	$/GB	Latency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Tape	1 TB	$.17	100s of seconds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Disk	2 TB	$.03	Millions of cycles (ms)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SSD (Flash)	128 GB	$2	Thousands of cycles (us)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DRAM 	8 GB	$10	                          (10s of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off-chip	8 MB	$4000 	5-15 cycles (few ns)</a:t>
            </a:r>
          </a:p>
          <a:p>
            <a:pPr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/>
              <a:t>SRAM on-chip	256 KB	???	1-3 cycles (ns)</a:t>
            </a:r>
          </a:p>
          <a:p>
            <a:pPr>
              <a:tabLst>
                <a:tab pos="2230438" algn="l"/>
                <a:tab pos="3425825" algn="l"/>
              </a:tabLst>
            </a:pPr>
            <a:endParaRPr lang="en-US" sz="2800" dirty="0" smtClean="0"/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Others: </a:t>
            </a:r>
            <a:r>
              <a:rPr lang="en-US" sz="2800" dirty="0" err="1" smtClean="0">
                <a:solidFill>
                  <a:schemeClr val="accent1"/>
                </a:solidFill>
              </a:rPr>
              <a:t>eDRAM</a:t>
            </a:r>
            <a:r>
              <a:rPr lang="en-US" sz="2800" dirty="0" smtClean="0"/>
              <a:t> aka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1T SRAM </a:t>
            </a:r>
            <a:r>
              <a:rPr lang="en-US" sz="2800" dirty="0" smtClean="0"/>
              <a:t>, </a:t>
            </a:r>
            <a:r>
              <a:rPr lang="en-US" sz="2800" dirty="0" err="1" smtClean="0"/>
              <a:t>FeRAM</a:t>
            </a:r>
            <a:r>
              <a:rPr lang="en-US" sz="2800" dirty="0" smtClean="0"/>
              <a:t>, CD, DVD, …</a:t>
            </a:r>
          </a:p>
          <a:p>
            <a:pPr>
              <a:tabLst>
                <a:tab pos="2230438" algn="l"/>
                <a:tab pos="3425825" algn="l"/>
              </a:tabLst>
            </a:pPr>
            <a:r>
              <a:rPr lang="en-US" sz="2800" dirty="0" smtClean="0"/>
              <a:t>Q: Can we create illusion of cheap + large + fast?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3090836"/>
            <a:ext cx="2153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SzPct val="80000"/>
              <a:tabLst>
                <a:tab pos="2230438" algn="l"/>
                <a:tab pos="3768725" algn="l"/>
                <a:tab pos="4803775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50-300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124200" y="3131403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Pyramid</a:t>
            </a:r>
          </a:p>
        </p:txBody>
      </p:sp>
      <p:grpSp>
        <p:nvGrpSpPr>
          <p:cNvPr id="55" name="Group 54"/>
          <p:cNvGrpSpPr/>
          <p:nvPr>
            <p:custDataLst>
              <p:tags r:id="rId2"/>
            </p:custDataLst>
          </p:nvPr>
        </p:nvGrpSpPr>
        <p:grpSpPr>
          <a:xfrm>
            <a:off x="609600" y="4731603"/>
            <a:ext cx="6858000" cy="1066800"/>
            <a:chOff x="685800" y="4495800"/>
            <a:chExt cx="6858000" cy="1066800"/>
          </a:xfrm>
        </p:grpSpPr>
        <p:sp>
          <p:nvSpPr>
            <p:cNvPr id="3190789" name="AutoShape 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blackGray">
            <a:xfrm>
              <a:off x="6324600" y="4714875"/>
              <a:ext cx="1066800" cy="8382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ltGray">
            <a:xfrm>
              <a:off x="34290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ltGray">
            <a:xfrm>
              <a:off x="6858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ltGray">
            <a:xfrm>
              <a:off x="48006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ltGray">
            <a:xfrm>
              <a:off x="20574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1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ltGray">
            <a:xfrm>
              <a:off x="6172200" y="44958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0099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0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371600" y="4495800"/>
              <a:ext cx="5486400" cy="1066800"/>
            </a:xfrm>
            <a:prstGeom prst="rect">
              <a:avLst/>
            </a:prstGeom>
            <a:solidFill>
              <a:srgbClr val="000099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 smtClean="0">
                  <a:solidFill>
                    <a:schemeClr val="bg1"/>
                  </a:solidFill>
                  <a:latin typeface="Calibri"/>
                </a:rPr>
                <a:t>Disk (Many GB – few TB)</a:t>
              </a:r>
              <a:endParaRPr lang="en-US" sz="2400" dirty="0">
                <a:solidFill>
                  <a:schemeClr val="bg1"/>
                </a:solidFill>
                <a:latin typeface="Calibri"/>
              </a:endParaRPr>
            </a:p>
          </p:txBody>
        </p:sp>
      </p:grpSp>
      <p:sp>
        <p:nvSpPr>
          <p:cNvPr id="3190810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95400" y="3207603"/>
            <a:ext cx="609600" cy="381000"/>
          </a:xfrm>
          <a:prstGeom prst="line">
            <a:avLst/>
          </a:prstGeom>
          <a:noFill/>
          <a:ln w="34925">
            <a:solidFill>
              <a:srgbClr val="FFFFFF"/>
            </a:solidFill>
            <a:round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4" name="Group 53"/>
          <p:cNvGrpSpPr/>
          <p:nvPr>
            <p:custDataLst>
              <p:tags r:id="rId4"/>
            </p:custDataLst>
          </p:nvPr>
        </p:nvGrpSpPr>
        <p:grpSpPr>
          <a:xfrm>
            <a:off x="1295400" y="3664803"/>
            <a:ext cx="5486400" cy="1066800"/>
            <a:chOff x="1371600" y="3429000"/>
            <a:chExt cx="5486400" cy="1066800"/>
          </a:xfrm>
        </p:grpSpPr>
        <p:sp>
          <p:nvSpPr>
            <p:cNvPr id="37" name="AutoShape 1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ltGray">
            <a:xfrm>
              <a:off x="41148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ltGray">
            <a:xfrm>
              <a:off x="13716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ltGray">
            <a:xfrm>
              <a:off x="54864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ltGray">
            <a:xfrm>
              <a:off x="2743200" y="34290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90794" name="Rectangle 1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3429000"/>
              <a:ext cx="4114800" cy="10668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chemeClr val="bg1"/>
                  </a:solidFill>
                  <a:latin typeface="Calibri"/>
                </a:rPr>
                <a:t>Memory (128MB – few GB)</a:t>
              </a:r>
            </a:p>
          </p:txBody>
        </p:sp>
      </p:grpSp>
      <p:grpSp>
        <p:nvGrpSpPr>
          <p:cNvPr id="53" name="Group 52"/>
          <p:cNvGrpSpPr/>
          <p:nvPr>
            <p:custDataLst>
              <p:tags r:id="rId5"/>
            </p:custDataLst>
          </p:nvPr>
        </p:nvGrpSpPr>
        <p:grpSpPr>
          <a:xfrm>
            <a:off x="1981200" y="2598003"/>
            <a:ext cx="4114800" cy="1066800"/>
            <a:chOff x="2057400" y="2362200"/>
            <a:chExt cx="4114800" cy="1066800"/>
          </a:xfrm>
        </p:grpSpPr>
        <p:sp>
          <p:nvSpPr>
            <p:cNvPr id="3190797" name="AutoShape 1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ltGray">
            <a:xfrm>
              <a:off x="48006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1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ltGray">
            <a:xfrm>
              <a:off x="20574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rgbClr val="006600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ltGray">
            <a:xfrm>
              <a:off x="3429000" y="23622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1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ltGray">
            <a:xfrm>
              <a:off x="2743201" y="2362200"/>
              <a:ext cx="2743200" cy="1066800"/>
            </a:xfrm>
            <a:prstGeom prst="rect">
              <a:avLst/>
            </a:prstGeom>
            <a:solidFill>
              <a:srgbClr val="006600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L2 Cache  (½-32MB)</a:t>
              </a:r>
            </a:p>
          </p:txBody>
        </p:sp>
      </p:grpSp>
      <p:sp>
        <p:nvSpPr>
          <p:cNvPr id="3190786" name="AutoShape 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" y="464403"/>
            <a:ext cx="6858000" cy="5334000"/>
          </a:xfrm>
          <a:prstGeom prst="triangle">
            <a:avLst>
              <a:gd name="adj" fmla="val 50000"/>
            </a:avLst>
          </a:prstGeom>
          <a:noFill/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endParaRPr lang="en-US" sz="18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3" name="AutoShape 1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52800" y="464403"/>
            <a:ext cx="1371600" cy="1057275"/>
          </a:xfrm>
          <a:prstGeom prst="triangle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31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2000" dirty="0" err="1" smtClean="0">
                <a:solidFill>
                  <a:srgbClr val="FFFFFF"/>
                </a:solidFill>
                <a:latin typeface="Calibri"/>
              </a:rPr>
              <a:t>RegFile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  <a:p>
            <a:pPr algn="ctr" eaLnBrk="1" hangingPunct="1"/>
            <a:r>
              <a:rPr lang="en-US" sz="2000" dirty="0">
                <a:solidFill>
                  <a:srgbClr val="FFFFFF"/>
                </a:solidFill>
                <a:latin typeface="Calibri"/>
              </a:rPr>
              <a:t>100s bytes</a:t>
            </a:r>
          </a:p>
        </p:txBody>
      </p:sp>
      <p:sp>
        <p:nvSpPr>
          <p:cNvPr id="3190804" name="Rectangle 20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Memory Pyramid</a:t>
            </a:r>
            <a:endParaRPr lang="en-US" dirty="0"/>
          </a:p>
        </p:txBody>
      </p:sp>
      <p:sp>
        <p:nvSpPr>
          <p:cNvPr id="3190805" name="Text Box 2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72000" y="693003"/>
            <a:ext cx="212199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&lt; 1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access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06" name="Text Box 2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1683603"/>
            <a:ext cx="214924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1-3 cycle access</a:t>
            </a:r>
          </a:p>
        </p:txBody>
      </p:sp>
      <p:sp>
        <p:nvSpPr>
          <p:cNvPr id="3190807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2750403"/>
            <a:ext cx="2304733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5-15 cycle access</a:t>
            </a:r>
          </a:p>
        </p:txBody>
      </p:sp>
      <p:sp>
        <p:nvSpPr>
          <p:cNvPr id="3190808" name="Text Box 2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52084" y="3893403"/>
            <a:ext cx="2615716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solidFill>
                  <a:srgbClr val="FFFFFF"/>
                </a:solidFill>
                <a:latin typeface="Calibri"/>
              </a:rPr>
              <a:t>50-300 cycle access</a:t>
            </a:r>
          </a:p>
        </p:txBody>
      </p:sp>
      <p:sp>
        <p:nvSpPr>
          <p:cNvPr id="3190809" name="Text Box 2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2140803"/>
            <a:ext cx="2438400" cy="110799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L3 becoming more common</a:t>
            </a:r>
            <a:br>
              <a:rPr lang="en-US" sz="2400" dirty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?)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90811" name="Text Box 2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" y="5950803"/>
            <a:ext cx="8382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These are rough numbers: mileage may vary for latest/greatest</a:t>
            </a:r>
            <a:b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Caches usually made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of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SRAM (or </a:t>
            </a:r>
            <a:r>
              <a:rPr lang="en-US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eDRAM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/>
              </a:rPr>
              <a:t>)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/>
            </a:endParaRPr>
          </a:p>
        </p:txBody>
      </p:sp>
      <p:grpSp>
        <p:nvGrpSpPr>
          <p:cNvPr id="52" name="Group 51"/>
          <p:cNvGrpSpPr/>
          <p:nvPr>
            <p:custDataLst>
              <p:tags r:id="rId15"/>
            </p:custDataLst>
          </p:nvPr>
        </p:nvGrpSpPr>
        <p:grpSpPr>
          <a:xfrm>
            <a:off x="2667000" y="1531203"/>
            <a:ext cx="2743200" cy="1066800"/>
            <a:chOff x="2743200" y="1295400"/>
            <a:chExt cx="2743200" cy="1066800"/>
          </a:xfrm>
        </p:grpSpPr>
        <p:sp>
          <p:nvSpPr>
            <p:cNvPr id="3190801" name="AutoShap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148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AutoShape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743200" y="1295400"/>
              <a:ext cx="1371600" cy="1066800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 w="31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29000" y="1295400"/>
              <a:ext cx="1381760" cy="106680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L1 Cache</a:t>
              </a:r>
            </a:p>
            <a:p>
              <a:pPr algn="ctr" eaLnBrk="1" hangingPunct="1"/>
              <a:r>
                <a:rPr lang="en-US" sz="2400" dirty="0">
                  <a:solidFill>
                    <a:srgbClr val="FFFFFF"/>
                  </a:solidFill>
                  <a:latin typeface="Calibri"/>
                </a:rPr>
                <a:t>(several KB)</a:t>
              </a:r>
            </a:p>
          </p:txBody>
        </p:sp>
      </p:grpSp>
      <p:sp>
        <p:nvSpPr>
          <p:cNvPr id="51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24601" y="4884003"/>
            <a:ext cx="1943199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1000000+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    </a:t>
            </a:r>
            <a:r>
              <a:rPr lang="en-US" sz="2400" dirty="0">
                <a:solidFill>
                  <a:srgbClr val="FFFFFF"/>
                </a:solidFill>
                <a:latin typeface="Calibri"/>
              </a:rPr>
              <a:t>cycle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0810" grpId="0" animBg="1"/>
      <p:bldP spid="3190806" grpId="0"/>
      <p:bldP spid="3190807" grpId="0"/>
      <p:bldP spid="3190808" grpId="0"/>
      <p:bldP spid="3190809" grpId="0"/>
      <p:bldP spid="3190811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 Hierarchy</a:t>
            </a:r>
            <a:endParaRPr lang="en-US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5715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small &amp; fast</a:t>
            </a:r>
          </a:p>
          <a:p>
            <a:pPr lvl="1"/>
            <a:r>
              <a:rPr lang="en-US" dirty="0" smtClean="0"/>
              <a:t>stores active data</a:t>
            </a:r>
          </a:p>
          <a:p>
            <a:r>
              <a:rPr lang="en-US" dirty="0" smtClean="0"/>
              <a:t>Memory farther from processor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big &amp; slow</a:t>
            </a:r>
          </a:p>
          <a:p>
            <a:pPr lvl="1"/>
            <a:r>
              <a:rPr lang="en-US" dirty="0" smtClean="0"/>
              <a:t>stores inactive data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>
            <p:custDataLst>
              <p:tags r:id="rId8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>
            <p:custDataLst>
              <p:tags r:id="rId9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0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1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>
            <p:custDataLst>
              <p:tags r:id="rId12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13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>
            <p:custDataLst>
              <p:tags r:id="rId16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17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>
            <p:custDataLst>
              <p:tags r:id="rId18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>
            <p:custDataLst>
              <p:tags r:id="rId19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20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>
            <p:custDataLst>
              <p:tags r:id="rId21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>
            <p:custDataLst>
              <p:tags r:id="rId22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23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>
            <p:custDataLst>
              <p:tags r:id="rId24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>
            <p:custDataLst>
              <p:tags r:id="rId25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>
            <p:custDataLst>
              <p:tags r:id="rId26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>
            <p:custDataLst>
              <p:tags r:id="rId27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>
            <p:custDataLst>
              <p:tags r:id="rId28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6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7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08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09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0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1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2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3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4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15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16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17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18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19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0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21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22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23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24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25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26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27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28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29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0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31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32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33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34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35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36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37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38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39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0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41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42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43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44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45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46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4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457200"/>
            <a:ext cx="84582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Insight for </a:t>
            </a:r>
            <a:r>
              <a:rPr lang="en-US" dirty="0" smtClean="0">
                <a:solidFill>
                  <a:schemeClr val="accent1"/>
                </a:solidFill>
              </a:rPr>
              <a:t>Caches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Mem</a:t>
            </a:r>
            <a:r>
              <a:rPr lang="en-US" dirty="0" smtClean="0"/>
              <a:t>[x] is was accessed </a:t>
            </a:r>
            <a:r>
              <a:rPr lang="en-US" i="1" dirty="0" smtClean="0">
                <a:solidFill>
                  <a:schemeClr val="accent1"/>
                </a:solidFill>
              </a:rPr>
              <a:t>recently</a:t>
            </a:r>
            <a:r>
              <a:rPr lang="en-US" dirty="0" smtClean="0"/>
              <a:t>...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] is likely to be accessed</a:t>
            </a:r>
            <a:r>
              <a:rPr lang="en-US" i="1" dirty="0" smtClean="0"/>
              <a:t> soon</a:t>
            </a:r>
            <a:endParaRPr lang="en-US" dirty="0" smtClean="0"/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temporal locality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Put recently accessed </a:t>
            </a:r>
            <a:r>
              <a:rPr lang="en-US" dirty="0" err="1" smtClean="0"/>
              <a:t>Mem</a:t>
            </a:r>
            <a:r>
              <a:rPr lang="en-US" dirty="0" smtClean="0"/>
              <a:t>[x] </a:t>
            </a:r>
            <a:r>
              <a:rPr lang="en-US" u="sng" dirty="0" smtClean="0"/>
              <a:t>higher</a:t>
            </a:r>
            <a:r>
              <a:rPr lang="en-US" dirty="0" smtClean="0"/>
              <a:t> in memory hierarchy</a:t>
            </a:r>
            <a:endParaRPr lang="en-US" dirty="0"/>
          </a:p>
          <a:p>
            <a:pPr marL="688975" lvl="2" indent="0">
              <a:buNone/>
            </a:pPr>
            <a:r>
              <a:rPr lang="en-US" dirty="0" smtClean="0"/>
              <a:t>	since it will likely be accessed again soon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… then </a:t>
            </a:r>
            <a:r>
              <a:rPr lang="en-US" dirty="0" err="1" smtClean="0"/>
              <a:t>Mem</a:t>
            </a:r>
            <a:r>
              <a:rPr lang="en-US" dirty="0" smtClean="0"/>
              <a:t>[</a:t>
            </a:r>
            <a:r>
              <a:rPr lang="en-US" dirty="0" smtClean="0">
                <a:solidFill>
                  <a:schemeClr val="accent1"/>
                </a:solidFill>
              </a:rPr>
              <a:t>x </a:t>
            </a:r>
            <a:r>
              <a:rPr lang="en-US" i="1" dirty="0" smtClean="0">
                <a:solidFill>
                  <a:schemeClr val="accent1"/>
                </a:solidFill>
              </a:rPr>
              <a:t>± </a:t>
            </a:r>
            <a:r>
              <a:rPr lang="el-GR" i="1" dirty="0" smtClean="0">
                <a:solidFill>
                  <a:schemeClr val="accent1"/>
                </a:solidFill>
              </a:rPr>
              <a:t>ε</a:t>
            </a:r>
            <a:r>
              <a:rPr lang="en-US" dirty="0" smtClean="0"/>
              <a:t>] is likely to be accessed </a:t>
            </a:r>
            <a:r>
              <a:rPr lang="en-US" i="1" dirty="0" smtClean="0"/>
              <a:t>soon</a:t>
            </a:r>
            <a:endParaRPr lang="en-US" i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Exploit </a:t>
            </a:r>
            <a:r>
              <a:rPr lang="en-US" dirty="0" smtClean="0">
                <a:solidFill>
                  <a:schemeClr val="accent1"/>
                </a:solidFill>
              </a:rPr>
              <a:t>spatial locality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Put entire block containing </a:t>
            </a:r>
            <a:r>
              <a:rPr lang="en-US" dirty="0" err="1" smtClean="0"/>
              <a:t>Mem</a:t>
            </a:r>
            <a:r>
              <a:rPr lang="en-US" dirty="0" smtClean="0"/>
              <a:t>[x] and surrounding addresses higher in memory hierarchy since nearby address will likely </a:t>
            </a:r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be accessed</a:t>
            </a:r>
            <a:endParaRPr lang="en-US" dirty="0"/>
          </a:p>
        </p:txBody>
      </p:sp>
      <p:sp>
        <p:nvSpPr>
          <p:cNvPr id="8" name="TextBox 7" hidden="1"/>
          <p:cNvSpPr txBox="1"/>
          <p:nvPr>
            <p:custDataLst>
              <p:tags r:id="rId3"/>
            </p:custDataLst>
          </p:nvPr>
        </p:nvSpPr>
        <p:spPr>
          <a:xfrm>
            <a:off x="1066800" y="5181600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entire block containing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9" name="TextBox 8" hidden="1"/>
          <p:cNvSpPr txBox="1"/>
          <p:nvPr>
            <p:custDataLst>
              <p:tags r:id="rId4"/>
            </p:custDataLst>
          </p:nvPr>
        </p:nvSpPr>
        <p:spPr>
          <a:xfrm>
            <a:off x="990600" y="3119735"/>
            <a:ext cx="7467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put recently accessed </a:t>
            </a:r>
            <a:r>
              <a:rPr lang="en-US" sz="2400" dirty="0" err="1" smtClean="0">
                <a:solidFill>
                  <a:schemeClr val="accent4"/>
                </a:solidFill>
              </a:rPr>
              <a:t>Mem</a:t>
            </a:r>
            <a:r>
              <a:rPr lang="en-US" sz="2400" dirty="0" smtClean="0">
                <a:solidFill>
                  <a:schemeClr val="accent4"/>
                </a:solidFill>
              </a:rPr>
              <a:t>[x] higher in the pyramid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4876800" y="381000"/>
            <a:ext cx="4038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A: Data that will be used soon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2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sp>
        <p:nvSpPr>
          <p:cNvPr id="31928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33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Memory closer to processor is fast but small</a:t>
            </a:r>
          </a:p>
          <a:p>
            <a:pPr lvl="1"/>
            <a:r>
              <a:rPr lang="en-US" dirty="0" smtClean="0"/>
              <a:t>usually stores </a:t>
            </a:r>
            <a:r>
              <a:rPr lang="en-US" dirty="0" smtClean="0">
                <a:solidFill>
                  <a:schemeClr val="accent1"/>
                </a:solidFill>
              </a:rPr>
              <a:t>subset</a:t>
            </a:r>
            <a:r>
              <a:rPr lang="en-US" dirty="0" smtClean="0"/>
              <a:t> of memory farther away</a:t>
            </a:r>
          </a:p>
          <a:p>
            <a:pPr lvl="2"/>
            <a:r>
              <a:rPr lang="en-US" dirty="0" smtClean="0"/>
              <a:t>“strictly inclusive”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Transfer </a:t>
            </a:r>
            <a:r>
              <a:rPr lang="en-US" dirty="0" smtClean="0"/>
              <a:t>whole </a:t>
            </a:r>
            <a:r>
              <a:rPr lang="en-US" dirty="0" smtClean="0">
                <a:solidFill>
                  <a:schemeClr val="accent1"/>
                </a:solidFill>
              </a:rPr>
              <a:t>blocks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cache lines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	4kb: disk </a:t>
            </a:r>
            <a:r>
              <a:rPr lang="en-US" dirty="0" smtClean="0">
                <a:sym typeface="Wingdings" pitchFamily="2" charset="2"/>
              </a:rPr>
              <a:t>↔ ram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256b: ram ↔ L2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64b: L2 ↔ L1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3" name="TextBox 22" hidden="1"/>
          <p:cNvSpPr txBox="1"/>
          <p:nvPr>
            <p:custDataLst>
              <p:tags r:id="rId3"/>
            </p:custDataLst>
          </p:nvPr>
        </p:nvSpPr>
        <p:spPr>
          <a:xfrm>
            <a:off x="6400800" y="1828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4" name="TextBox 33" hidden="1"/>
          <p:cNvSpPr txBox="1"/>
          <p:nvPr>
            <p:custDataLst>
              <p:tags r:id="rId4"/>
            </p:custDataLst>
          </p:nvPr>
        </p:nvSpPr>
        <p:spPr>
          <a:xfrm flipH="1">
            <a:off x="6705600" y="18288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6" name="TextBox 35" hidden="1"/>
          <p:cNvSpPr txBox="1"/>
          <p:nvPr>
            <p:custDataLst>
              <p:tags r:id="rId5"/>
            </p:custDataLst>
          </p:nvPr>
        </p:nvSpPr>
        <p:spPr>
          <a:xfrm>
            <a:off x="5943600" y="3352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8" name="TextBox 37" hidden="1"/>
          <p:cNvSpPr txBox="1"/>
          <p:nvPr>
            <p:custDataLst>
              <p:tags r:id="rId6"/>
            </p:custDataLst>
          </p:nvPr>
        </p:nvSpPr>
        <p:spPr>
          <a:xfrm>
            <a:off x="6248400" y="18288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39" name="TextBox 38" hidden="1"/>
          <p:cNvSpPr txBox="1"/>
          <p:nvPr>
            <p:custDataLst>
              <p:tags r:id="rId7"/>
            </p:custDataLst>
          </p:nvPr>
        </p:nvSpPr>
        <p:spPr>
          <a:xfrm>
            <a:off x="6705600" y="3505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0" name="TextBox 39" hidden="1"/>
          <p:cNvSpPr txBox="1"/>
          <p:nvPr>
            <p:custDataLst>
              <p:tags r:id="rId8"/>
            </p:custDataLst>
          </p:nvPr>
        </p:nvSpPr>
        <p:spPr>
          <a:xfrm flipH="1">
            <a:off x="7010400" y="3505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1" name="TextBox 40" hidden="1"/>
          <p:cNvSpPr txBox="1"/>
          <p:nvPr>
            <p:custDataLst>
              <p:tags r:id="rId9"/>
            </p:custDataLst>
          </p:nvPr>
        </p:nvSpPr>
        <p:spPr>
          <a:xfrm>
            <a:off x="6553200" y="3505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2" name="TextBox 41" hidden="1"/>
          <p:cNvSpPr txBox="1"/>
          <p:nvPr>
            <p:custDataLst>
              <p:tags r:id="rId10"/>
            </p:custDataLst>
          </p:nvPr>
        </p:nvSpPr>
        <p:spPr>
          <a:xfrm>
            <a:off x="5410200" y="3352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3" name="TextBox 42" hidden="1"/>
          <p:cNvSpPr txBox="1"/>
          <p:nvPr>
            <p:custDataLst>
              <p:tags r:id="rId11"/>
            </p:custDataLst>
          </p:nvPr>
        </p:nvSpPr>
        <p:spPr>
          <a:xfrm>
            <a:off x="4953000" y="52578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4" name="TextBox 43" hidden="1"/>
          <p:cNvSpPr txBox="1"/>
          <p:nvPr>
            <p:custDataLst>
              <p:tags r:id="rId12"/>
            </p:custDataLst>
          </p:nvPr>
        </p:nvSpPr>
        <p:spPr>
          <a:xfrm>
            <a:off x="5715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5" name="TextBox 44" hidden="1"/>
          <p:cNvSpPr txBox="1"/>
          <p:nvPr>
            <p:custDataLst>
              <p:tags r:id="rId13"/>
            </p:custDataLst>
          </p:nvPr>
        </p:nvSpPr>
        <p:spPr>
          <a:xfrm flipH="1">
            <a:off x="6019800" y="5410200"/>
            <a:ext cx="152400" cy="152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6" name="TextBox 45" hidden="1"/>
          <p:cNvSpPr txBox="1"/>
          <p:nvPr>
            <p:custDataLst>
              <p:tags r:id="rId14"/>
            </p:custDataLst>
          </p:nvPr>
        </p:nvSpPr>
        <p:spPr>
          <a:xfrm>
            <a:off x="5562600" y="5410200"/>
            <a:ext cx="609600" cy="1524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7" name="TextBox 46" hidden="1"/>
          <p:cNvSpPr txBox="1"/>
          <p:nvPr>
            <p:custDataLst>
              <p:tags r:id="rId15"/>
            </p:custDataLst>
          </p:nvPr>
        </p:nvSpPr>
        <p:spPr>
          <a:xfrm>
            <a:off x="4419600" y="5257800"/>
            <a:ext cx="2438400" cy="3048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48" name="TextBox 47" hidden="1"/>
          <p:cNvSpPr txBox="1"/>
          <p:nvPr>
            <p:custDataLst>
              <p:tags r:id="rId16"/>
            </p:custDataLst>
          </p:nvPr>
        </p:nvSpPr>
        <p:spPr>
          <a:xfrm>
            <a:off x="3657600" y="5257800"/>
            <a:ext cx="5105400" cy="6096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22" name="Rectangle 21"/>
          <p:cNvSpPr/>
          <p:nvPr>
            <p:custDataLst>
              <p:tags r:id="rId17"/>
            </p:custDataLst>
          </p:nvPr>
        </p:nvSpPr>
        <p:spPr>
          <a:xfrm>
            <a:off x="7391400" y="1600200"/>
            <a:ext cx="6096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>
            <p:custDataLst>
              <p:tags r:id="rId18"/>
            </p:custDataLst>
          </p:nvPr>
        </p:nvSpPr>
        <p:spPr>
          <a:xfrm>
            <a:off x="7848600" y="19050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19"/>
            </p:custDataLst>
          </p:nvPr>
        </p:nvSpPr>
        <p:spPr>
          <a:xfrm>
            <a:off x="6172200" y="3200400"/>
            <a:ext cx="2286000" cy="914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>
            <p:custDataLst>
              <p:tags r:id="rId20"/>
            </p:custDataLst>
          </p:nvPr>
        </p:nvSpPr>
        <p:spPr>
          <a:xfrm>
            <a:off x="3962400" y="4800600"/>
            <a:ext cx="5029200" cy="1524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21"/>
            </p:custDataLst>
          </p:nvPr>
        </p:nvSpPr>
        <p:spPr>
          <a:xfrm>
            <a:off x="8001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>
            <p:custDataLst>
              <p:tags r:id="rId22"/>
            </p:custDataLst>
          </p:nvPr>
        </p:nvCxnSpPr>
        <p:spPr>
          <a:xfrm rot="5400000">
            <a:off x="6896894" y="44569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23"/>
            </p:custDataLst>
          </p:nvPr>
        </p:nvCxnSpPr>
        <p:spPr>
          <a:xfrm rot="5400000">
            <a:off x="7354094" y="2856706"/>
            <a:ext cx="685006" cy="794"/>
          </a:xfrm>
          <a:prstGeom prst="straightConnector1">
            <a:avLst/>
          </a:prstGeom>
          <a:ln w="571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24"/>
            </p:custDataLst>
          </p:nvPr>
        </p:nvSpPr>
        <p:spPr>
          <a:xfrm>
            <a:off x="73914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>
            <p:custDataLst>
              <p:tags r:id="rId25"/>
            </p:custDataLst>
          </p:nvPr>
        </p:nvSpPr>
        <p:spPr>
          <a:xfrm>
            <a:off x="7543800" y="20574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26"/>
            </p:custDataLst>
          </p:nvPr>
        </p:nvSpPr>
        <p:spPr>
          <a:xfrm>
            <a:off x="75438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>
            <p:custDataLst>
              <p:tags r:id="rId27"/>
            </p:custDataLst>
          </p:nvPr>
        </p:nvSpPr>
        <p:spPr>
          <a:xfrm>
            <a:off x="76962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28"/>
            </p:custDataLst>
          </p:nvPr>
        </p:nvSpPr>
        <p:spPr>
          <a:xfrm>
            <a:off x="78486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>
            <p:custDataLst>
              <p:tags r:id="rId29"/>
            </p:custDataLst>
          </p:nvPr>
        </p:nvSpPr>
        <p:spPr>
          <a:xfrm>
            <a:off x="7391400" y="22098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>
            <p:custDataLst>
              <p:tags r:id="rId30"/>
            </p:custDataLst>
          </p:nvPr>
        </p:nvSpPr>
        <p:spPr>
          <a:xfrm>
            <a:off x="75438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>
            <p:custDataLst>
              <p:tags r:id="rId31"/>
            </p:custDataLst>
          </p:nvPr>
        </p:nvSpPr>
        <p:spPr>
          <a:xfrm>
            <a:off x="76962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32"/>
            </p:custDataLst>
          </p:nvPr>
        </p:nvSpPr>
        <p:spPr>
          <a:xfrm>
            <a:off x="7391400" y="17526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>
            <p:custDataLst>
              <p:tags r:id="rId33"/>
            </p:custDataLst>
          </p:nvPr>
        </p:nvSpPr>
        <p:spPr>
          <a:xfrm>
            <a:off x="7848600" y="1600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>
            <p:custDataLst>
              <p:tags r:id="rId34"/>
            </p:custDataLst>
          </p:nvPr>
        </p:nvSpPr>
        <p:spPr>
          <a:xfrm>
            <a:off x="75438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>
            <p:custDataLst>
              <p:tags r:id="rId35"/>
            </p:custDataLst>
          </p:nvPr>
        </p:nvSpPr>
        <p:spPr>
          <a:xfrm>
            <a:off x="7391400" y="2362200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>
          <a:xfrm>
            <a:off x="7543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>
            <p:custDataLst>
              <p:tags r:id="rId37"/>
            </p:custDataLst>
          </p:nvPr>
        </p:nvSpPr>
        <p:spPr>
          <a:xfrm>
            <a:off x="76962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>
            <p:custDataLst>
              <p:tags r:id="rId38"/>
            </p:custDataLst>
          </p:nvPr>
        </p:nvSpPr>
        <p:spPr>
          <a:xfrm>
            <a:off x="7848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>
            <p:custDataLst>
              <p:tags r:id="rId39"/>
            </p:custDataLst>
          </p:nvPr>
        </p:nvSpPr>
        <p:spPr>
          <a:xfrm>
            <a:off x="7696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>
            <p:custDataLst>
              <p:tags r:id="rId40"/>
            </p:custDataLst>
          </p:nvPr>
        </p:nvSpPr>
        <p:spPr>
          <a:xfrm>
            <a:off x="7848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>
            <p:custDataLst>
              <p:tags r:id="rId41"/>
            </p:custDataLst>
          </p:nvPr>
        </p:nvSpPr>
        <p:spPr>
          <a:xfrm>
            <a:off x="8001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>
            <p:custDataLst>
              <p:tags r:id="rId42"/>
            </p:custDataLst>
          </p:nvPr>
        </p:nvSpPr>
        <p:spPr>
          <a:xfrm>
            <a:off x="7543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>
            <p:custDataLst>
              <p:tags r:id="rId43"/>
            </p:custDataLst>
          </p:nvPr>
        </p:nvSpPr>
        <p:spPr>
          <a:xfrm>
            <a:off x="8001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>
            <p:custDataLst>
              <p:tags r:id="rId44"/>
            </p:custDataLst>
          </p:nvPr>
        </p:nvSpPr>
        <p:spPr>
          <a:xfrm>
            <a:off x="8153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5"/>
            </p:custDataLst>
          </p:nvPr>
        </p:nvSpPr>
        <p:spPr>
          <a:xfrm>
            <a:off x="83058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>
            <p:custDataLst>
              <p:tags r:id="rId46"/>
            </p:custDataLst>
          </p:nvPr>
        </p:nvSpPr>
        <p:spPr>
          <a:xfrm>
            <a:off x="7848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>
            <p:custDataLst>
              <p:tags r:id="rId47"/>
            </p:custDataLst>
          </p:nvPr>
        </p:nvSpPr>
        <p:spPr>
          <a:xfrm>
            <a:off x="8001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8"/>
            </p:custDataLst>
          </p:nvPr>
        </p:nvSpPr>
        <p:spPr>
          <a:xfrm>
            <a:off x="8153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9"/>
            </p:custDataLst>
          </p:nvPr>
        </p:nvSpPr>
        <p:spPr>
          <a:xfrm>
            <a:off x="8305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50"/>
            </p:custDataLst>
          </p:nvPr>
        </p:nvSpPr>
        <p:spPr>
          <a:xfrm>
            <a:off x="7848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1"/>
            </p:custDataLst>
          </p:nvPr>
        </p:nvSpPr>
        <p:spPr>
          <a:xfrm>
            <a:off x="70866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>
            <p:custDataLst>
              <p:tags r:id="rId52"/>
            </p:custDataLst>
          </p:nvPr>
        </p:nvSpPr>
        <p:spPr>
          <a:xfrm>
            <a:off x="72390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3"/>
            </p:custDataLst>
          </p:nvPr>
        </p:nvSpPr>
        <p:spPr>
          <a:xfrm>
            <a:off x="73914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4"/>
            </p:custDataLst>
          </p:nvPr>
        </p:nvSpPr>
        <p:spPr>
          <a:xfrm>
            <a:off x="6934200" y="38100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>
            <p:custDataLst>
              <p:tags r:id="rId55"/>
            </p:custDataLst>
          </p:nvPr>
        </p:nvSpPr>
        <p:spPr>
          <a:xfrm>
            <a:off x="7086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>
            <p:custDataLst>
              <p:tags r:id="rId56"/>
            </p:custDataLst>
          </p:nvPr>
        </p:nvSpPr>
        <p:spPr>
          <a:xfrm>
            <a:off x="7239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>
            <p:custDataLst>
              <p:tags r:id="rId57"/>
            </p:custDataLst>
          </p:nvPr>
        </p:nvSpPr>
        <p:spPr>
          <a:xfrm>
            <a:off x="7391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>
            <p:custDataLst>
              <p:tags r:id="rId58"/>
            </p:custDataLst>
          </p:nvPr>
        </p:nvSpPr>
        <p:spPr>
          <a:xfrm>
            <a:off x="69342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>
            <p:custDataLst>
              <p:tags r:id="rId59"/>
            </p:custDataLst>
          </p:nvPr>
        </p:nvSpPr>
        <p:spPr>
          <a:xfrm>
            <a:off x="64770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>
            <p:custDataLst>
              <p:tags r:id="rId60"/>
            </p:custDataLst>
          </p:nvPr>
        </p:nvSpPr>
        <p:spPr>
          <a:xfrm>
            <a:off x="66294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>
            <p:custDataLst>
              <p:tags r:id="rId61"/>
            </p:custDataLst>
          </p:nvPr>
        </p:nvSpPr>
        <p:spPr>
          <a:xfrm>
            <a:off x="67818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>
            <p:custDataLst>
              <p:tags r:id="rId62"/>
            </p:custDataLst>
          </p:nvPr>
        </p:nvSpPr>
        <p:spPr>
          <a:xfrm>
            <a:off x="6324600" y="36576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63"/>
            </p:custDataLst>
          </p:nvPr>
        </p:nvSpPr>
        <p:spPr>
          <a:xfrm>
            <a:off x="64770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64"/>
            </p:custDataLst>
          </p:nvPr>
        </p:nvSpPr>
        <p:spPr>
          <a:xfrm>
            <a:off x="6629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65"/>
            </p:custDataLst>
          </p:nvPr>
        </p:nvSpPr>
        <p:spPr>
          <a:xfrm>
            <a:off x="6781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66"/>
            </p:custDataLst>
          </p:nvPr>
        </p:nvSpPr>
        <p:spPr>
          <a:xfrm>
            <a:off x="63246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67"/>
            </p:custDataLst>
          </p:nvPr>
        </p:nvSpPr>
        <p:spPr>
          <a:xfrm>
            <a:off x="6781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68"/>
            </p:custDataLst>
          </p:nvPr>
        </p:nvSpPr>
        <p:spPr>
          <a:xfrm>
            <a:off x="6934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69"/>
            </p:custDataLst>
          </p:nvPr>
        </p:nvSpPr>
        <p:spPr>
          <a:xfrm>
            <a:off x="7086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70"/>
            </p:custDataLst>
          </p:nvPr>
        </p:nvSpPr>
        <p:spPr>
          <a:xfrm>
            <a:off x="6629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>
            <p:custDataLst>
              <p:tags r:id="rId71"/>
            </p:custDataLst>
          </p:nvPr>
        </p:nvSpPr>
        <p:spPr>
          <a:xfrm>
            <a:off x="76962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>
            <p:custDataLst>
              <p:tags r:id="rId72"/>
            </p:custDataLst>
          </p:nvPr>
        </p:nvSpPr>
        <p:spPr>
          <a:xfrm>
            <a:off x="78486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>
            <p:custDataLst>
              <p:tags r:id="rId73"/>
            </p:custDataLst>
          </p:nvPr>
        </p:nvSpPr>
        <p:spPr>
          <a:xfrm>
            <a:off x="80010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>
            <p:custDataLst>
              <p:tags r:id="rId74"/>
            </p:custDataLst>
          </p:nvPr>
        </p:nvSpPr>
        <p:spPr>
          <a:xfrm>
            <a:off x="7543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>
            <p:custDataLst>
              <p:tags r:id="rId75"/>
            </p:custDataLst>
          </p:nvPr>
        </p:nvSpPr>
        <p:spPr>
          <a:xfrm>
            <a:off x="6477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>
            <p:custDataLst>
              <p:tags r:id="rId76"/>
            </p:custDataLst>
          </p:nvPr>
        </p:nvSpPr>
        <p:spPr>
          <a:xfrm>
            <a:off x="6629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>
            <p:custDataLst>
              <p:tags r:id="rId77"/>
            </p:custDataLst>
          </p:nvPr>
        </p:nvSpPr>
        <p:spPr>
          <a:xfrm>
            <a:off x="67818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>
            <p:custDataLst>
              <p:tags r:id="rId78"/>
            </p:custDataLst>
          </p:nvPr>
        </p:nvSpPr>
        <p:spPr>
          <a:xfrm>
            <a:off x="6324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>
            <p:custDataLst>
              <p:tags r:id="rId79"/>
            </p:custDataLst>
          </p:nvPr>
        </p:nvSpPr>
        <p:spPr>
          <a:xfrm>
            <a:off x="70866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>
            <p:custDataLst>
              <p:tags r:id="rId80"/>
            </p:custDataLst>
          </p:nvPr>
        </p:nvSpPr>
        <p:spPr>
          <a:xfrm>
            <a:off x="72390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>
            <p:custDataLst>
              <p:tags r:id="rId81"/>
            </p:custDataLst>
          </p:nvPr>
        </p:nvSpPr>
        <p:spPr>
          <a:xfrm>
            <a:off x="73914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>
            <p:custDataLst>
              <p:tags r:id="rId82"/>
            </p:custDataLst>
          </p:nvPr>
        </p:nvSpPr>
        <p:spPr>
          <a:xfrm>
            <a:off x="6934200" y="3962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>
            <p:custDataLst>
              <p:tags r:id="rId83"/>
            </p:custDataLst>
          </p:nvPr>
        </p:nvSpPr>
        <p:spPr>
          <a:xfrm>
            <a:off x="63246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>
            <p:custDataLst>
              <p:tags r:id="rId84"/>
            </p:custDataLst>
          </p:nvPr>
        </p:nvSpPr>
        <p:spPr>
          <a:xfrm>
            <a:off x="6477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>
            <p:custDataLst>
              <p:tags r:id="rId85"/>
            </p:custDataLst>
          </p:nvPr>
        </p:nvSpPr>
        <p:spPr>
          <a:xfrm>
            <a:off x="6629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>
            <p:custDataLst>
              <p:tags r:id="rId86"/>
            </p:custDataLst>
          </p:nvPr>
        </p:nvSpPr>
        <p:spPr>
          <a:xfrm>
            <a:off x="61722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>
            <p:custDataLst>
              <p:tags r:id="rId87"/>
            </p:custDataLst>
          </p:nvPr>
        </p:nvSpPr>
        <p:spPr>
          <a:xfrm>
            <a:off x="81534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>
            <p:custDataLst>
              <p:tags r:id="rId88"/>
            </p:custDataLst>
          </p:nvPr>
        </p:nvSpPr>
        <p:spPr>
          <a:xfrm>
            <a:off x="81534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>
            <p:custDataLst>
              <p:tags r:id="rId89"/>
            </p:custDataLst>
          </p:nvPr>
        </p:nvSpPr>
        <p:spPr>
          <a:xfrm>
            <a:off x="8305800" y="33528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>
            <p:custDataLst>
              <p:tags r:id="rId90"/>
            </p:custDataLst>
          </p:nvPr>
        </p:nvSpPr>
        <p:spPr>
          <a:xfrm>
            <a:off x="8001000" y="32004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>
            <p:custDataLst>
              <p:tags r:id="rId91"/>
            </p:custDataLst>
          </p:nvPr>
        </p:nvSpPr>
        <p:spPr>
          <a:xfrm>
            <a:off x="81534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>
            <p:custDataLst>
              <p:tags r:id="rId92"/>
            </p:custDataLst>
          </p:nvPr>
        </p:nvSpPr>
        <p:spPr>
          <a:xfrm>
            <a:off x="8305800" y="3505200"/>
            <a:ext cx="152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>
            <p:custDataLst>
              <p:tags r:id="rId93"/>
            </p:custDataLst>
          </p:nvPr>
        </p:nvSpPr>
        <p:spPr>
          <a:xfrm>
            <a:off x="853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>
            <p:custDataLst>
              <p:tags r:id="rId94"/>
            </p:custDataLst>
          </p:nvPr>
        </p:nvSpPr>
        <p:spPr>
          <a:xfrm>
            <a:off x="8077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>
            <p:custDataLst>
              <p:tags r:id="rId95"/>
            </p:custDataLst>
          </p:nvPr>
        </p:nvSpPr>
        <p:spPr>
          <a:xfrm>
            <a:off x="8229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>
            <p:custDataLst>
              <p:tags r:id="rId96"/>
            </p:custDataLst>
          </p:nvPr>
        </p:nvSpPr>
        <p:spPr>
          <a:xfrm>
            <a:off x="8382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>
            <p:custDataLst>
              <p:tags r:id="rId97"/>
            </p:custDataLst>
          </p:nvPr>
        </p:nvSpPr>
        <p:spPr>
          <a:xfrm>
            <a:off x="822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>
            <p:custDataLst>
              <p:tags r:id="rId98"/>
            </p:custDataLst>
          </p:nvPr>
        </p:nvSpPr>
        <p:spPr>
          <a:xfrm>
            <a:off x="838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>
            <p:custDataLst>
              <p:tags r:id="rId99"/>
            </p:custDataLst>
          </p:nvPr>
        </p:nvSpPr>
        <p:spPr>
          <a:xfrm>
            <a:off x="853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>
            <p:custDataLst>
              <p:tags r:id="rId100"/>
            </p:custDataLst>
          </p:nvPr>
        </p:nvSpPr>
        <p:spPr>
          <a:xfrm>
            <a:off x="807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>
            <p:custDataLst>
              <p:tags r:id="rId101"/>
            </p:custDataLst>
          </p:nvPr>
        </p:nvSpPr>
        <p:spPr>
          <a:xfrm>
            <a:off x="853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>
            <p:custDataLst>
              <p:tags r:id="rId102"/>
            </p:custDataLst>
          </p:nvPr>
        </p:nvSpPr>
        <p:spPr>
          <a:xfrm>
            <a:off x="868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>
            <p:custDataLst>
              <p:tags r:id="rId103"/>
            </p:custDataLst>
          </p:nvPr>
        </p:nvSpPr>
        <p:spPr>
          <a:xfrm>
            <a:off x="883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>
            <p:custDataLst>
              <p:tags r:id="rId104"/>
            </p:custDataLst>
          </p:nvPr>
        </p:nvSpPr>
        <p:spPr>
          <a:xfrm>
            <a:off x="838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>
            <p:custDataLst>
              <p:tags r:id="rId105"/>
            </p:custDataLst>
          </p:nvPr>
        </p:nvSpPr>
        <p:spPr>
          <a:xfrm>
            <a:off x="7620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>
            <p:custDataLst>
              <p:tags r:id="rId106"/>
            </p:custDataLst>
          </p:nvPr>
        </p:nvSpPr>
        <p:spPr>
          <a:xfrm>
            <a:off x="7772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>
            <p:custDataLst>
              <p:tags r:id="rId107"/>
            </p:custDataLst>
          </p:nvPr>
        </p:nvSpPr>
        <p:spPr>
          <a:xfrm>
            <a:off x="7924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>
            <p:custDataLst>
              <p:tags r:id="rId108"/>
            </p:custDataLst>
          </p:nvPr>
        </p:nvSpPr>
        <p:spPr>
          <a:xfrm>
            <a:off x="7467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>
            <p:custDataLst>
              <p:tags r:id="rId109"/>
            </p:custDataLst>
          </p:nvPr>
        </p:nvSpPr>
        <p:spPr>
          <a:xfrm>
            <a:off x="7620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>
            <p:custDataLst>
              <p:tags r:id="rId110"/>
            </p:custDataLst>
          </p:nvPr>
        </p:nvSpPr>
        <p:spPr>
          <a:xfrm>
            <a:off x="777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>
            <p:custDataLst>
              <p:tags r:id="rId111"/>
            </p:custDataLst>
          </p:nvPr>
        </p:nvSpPr>
        <p:spPr>
          <a:xfrm>
            <a:off x="792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>
            <p:custDataLst>
              <p:tags r:id="rId112"/>
            </p:custDataLst>
          </p:nvPr>
        </p:nvSpPr>
        <p:spPr>
          <a:xfrm>
            <a:off x="7467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>
            <p:custDataLst>
              <p:tags r:id="rId113"/>
            </p:custDataLst>
          </p:nvPr>
        </p:nvSpPr>
        <p:spPr>
          <a:xfrm>
            <a:off x="7010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>
            <p:custDataLst>
              <p:tags r:id="rId114"/>
            </p:custDataLst>
          </p:nvPr>
        </p:nvSpPr>
        <p:spPr>
          <a:xfrm>
            <a:off x="7162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>
            <p:custDataLst>
              <p:tags r:id="rId115"/>
            </p:custDataLst>
          </p:nvPr>
        </p:nvSpPr>
        <p:spPr>
          <a:xfrm>
            <a:off x="7315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>
            <p:custDataLst>
              <p:tags r:id="rId116"/>
            </p:custDataLst>
          </p:nvPr>
        </p:nvSpPr>
        <p:spPr>
          <a:xfrm>
            <a:off x="7010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>
            <p:custDataLst>
              <p:tags r:id="rId117"/>
            </p:custDataLst>
          </p:nvPr>
        </p:nvSpPr>
        <p:spPr>
          <a:xfrm>
            <a:off x="7162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>
            <p:custDataLst>
              <p:tags r:id="rId118"/>
            </p:custDataLst>
          </p:nvPr>
        </p:nvSpPr>
        <p:spPr>
          <a:xfrm>
            <a:off x="7315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>
            <p:custDataLst>
              <p:tags r:id="rId119"/>
            </p:custDataLst>
          </p:nvPr>
        </p:nvSpPr>
        <p:spPr>
          <a:xfrm>
            <a:off x="7315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>
            <p:custDataLst>
              <p:tags r:id="rId120"/>
            </p:custDataLst>
          </p:nvPr>
        </p:nvSpPr>
        <p:spPr>
          <a:xfrm>
            <a:off x="7467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>
            <p:custDataLst>
              <p:tags r:id="rId121"/>
            </p:custDataLst>
          </p:nvPr>
        </p:nvSpPr>
        <p:spPr>
          <a:xfrm>
            <a:off x="7620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>
            <p:custDataLst>
              <p:tags r:id="rId122"/>
            </p:custDataLst>
          </p:nvPr>
        </p:nvSpPr>
        <p:spPr>
          <a:xfrm>
            <a:off x="7162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>
            <p:custDataLst>
              <p:tags r:id="rId123"/>
            </p:custDataLst>
          </p:nvPr>
        </p:nvSpPr>
        <p:spPr>
          <a:xfrm>
            <a:off x="8229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>
            <p:custDataLst>
              <p:tags r:id="rId124"/>
            </p:custDataLst>
          </p:nvPr>
        </p:nvSpPr>
        <p:spPr>
          <a:xfrm>
            <a:off x="8382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>
            <p:custDataLst>
              <p:tags r:id="rId125"/>
            </p:custDataLst>
          </p:nvPr>
        </p:nvSpPr>
        <p:spPr>
          <a:xfrm>
            <a:off x="8534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>
            <p:custDataLst>
              <p:tags r:id="rId126"/>
            </p:custDataLst>
          </p:nvPr>
        </p:nvSpPr>
        <p:spPr>
          <a:xfrm>
            <a:off x="8077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>
            <p:custDataLst>
              <p:tags r:id="rId127"/>
            </p:custDataLst>
          </p:nvPr>
        </p:nvSpPr>
        <p:spPr>
          <a:xfrm>
            <a:off x="7010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>
            <p:custDataLst>
              <p:tags r:id="rId128"/>
            </p:custDataLst>
          </p:nvPr>
        </p:nvSpPr>
        <p:spPr>
          <a:xfrm>
            <a:off x="7162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>
            <p:custDataLst>
              <p:tags r:id="rId129"/>
            </p:custDataLst>
          </p:nvPr>
        </p:nvSpPr>
        <p:spPr>
          <a:xfrm>
            <a:off x="8686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30"/>
            </p:custDataLst>
          </p:nvPr>
        </p:nvSpPr>
        <p:spPr>
          <a:xfrm>
            <a:off x="8686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>
            <p:custDataLst>
              <p:tags r:id="rId131"/>
            </p:custDataLst>
          </p:nvPr>
        </p:nvSpPr>
        <p:spPr>
          <a:xfrm>
            <a:off x="883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>
            <p:custDataLst>
              <p:tags r:id="rId132"/>
            </p:custDataLst>
          </p:nvPr>
        </p:nvSpPr>
        <p:spPr>
          <a:xfrm>
            <a:off x="8534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>
            <p:custDataLst>
              <p:tags r:id="rId133"/>
            </p:custDataLst>
          </p:nvPr>
        </p:nvSpPr>
        <p:spPr>
          <a:xfrm>
            <a:off x="8686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>
            <p:custDataLst>
              <p:tags r:id="rId134"/>
            </p:custDataLst>
          </p:nvPr>
        </p:nvSpPr>
        <p:spPr>
          <a:xfrm>
            <a:off x="8839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>
            <p:custDataLst>
              <p:tags r:id="rId135"/>
            </p:custDataLst>
          </p:nvPr>
        </p:nvSpPr>
        <p:spPr>
          <a:xfrm>
            <a:off x="6553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>
            <p:custDataLst>
              <p:tags r:id="rId136"/>
            </p:custDataLst>
          </p:nvPr>
        </p:nvSpPr>
        <p:spPr>
          <a:xfrm>
            <a:off x="6096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>
            <p:custDataLst>
              <p:tags r:id="rId137"/>
            </p:custDataLst>
          </p:nvPr>
        </p:nvSpPr>
        <p:spPr>
          <a:xfrm>
            <a:off x="6248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>
            <p:custDataLst>
              <p:tags r:id="rId138"/>
            </p:custDataLst>
          </p:nvPr>
        </p:nvSpPr>
        <p:spPr>
          <a:xfrm>
            <a:off x="6400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>
            <p:custDataLst>
              <p:tags r:id="rId139"/>
            </p:custDataLst>
          </p:nvPr>
        </p:nvSpPr>
        <p:spPr>
          <a:xfrm>
            <a:off x="6248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>
            <p:custDataLst>
              <p:tags r:id="rId140"/>
            </p:custDataLst>
          </p:nvPr>
        </p:nvSpPr>
        <p:spPr>
          <a:xfrm>
            <a:off x="6400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>
            <p:custDataLst>
              <p:tags r:id="rId141"/>
            </p:custDataLst>
          </p:nvPr>
        </p:nvSpPr>
        <p:spPr>
          <a:xfrm>
            <a:off x="6553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>
            <p:custDataLst>
              <p:tags r:id="rId142"/>
            </p:custDataLst>
          </p:nvPr>
        </p:nvSpPr>
        <p:spPr>
          <a:xfrm>
            <a:off x="6096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>
            <p:custDataLst>
              <p:tags r:id="rId143"/>
            </p:custDataLst>
          </p:nvPr>
        </p:nvSpPr>
        <p:spPr>
          <a:xfrm>
            <a:off x="6553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>
            <p:custDataLst>
              <p:tags r:id="rId144"/>
            </p:custDataLst>
          </p:nvPr>
        </p:nvSpPr>
        <p:spPr>
          <a:xfrm>
            <a:off x="6705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>
            <p:custDataLst>
              <p:tags r:id="rId145"/>
            </p:custDataLst>
          </p:nvPr>
        </p:nvSpPr>
        <p:spPr>
          <a:xfrm>
            <a:off x="6858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>
            <p:custDataLst>
              <p:tags r:id="rId146"/>
            </p:custDataLst>
          </p:nvPr>
        </p:nvSpPr>
        <p:spPr>
          <a:xfrm>
            <a:off x="6400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>
            <p:custDataLst>
              <p:tags r:id="rId147"/>
            </p:custDataLst>
          </p:nvPr>
        </p:nvSpPr>
        <p:spPr>
          <a:xfrm>
            <a:off x="5638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>
            <p:custDataLst>
              <p:tags r:id="rId148"/>
            </p:custDataLst>
          </p:nvPr>
        </p:nvSpPr>
        <p:spPr>
          <a:xfrm>
            <a:off x="5791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>
            <p:custDataLst>
              <p:tags r:id="rId149"/>
            </p:custDataLst>
          </p:nvPr>
        </p:nvSpPr>
        <p:spPr>
          <a:xfrm>
            <a:off x="5943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>
            <p:custDataLst>
              <p:tags r:id="rId150"/>
            </p:custDataLst>
          </p:nvPr>
        </p:nvSpPr>
        <p:spPr>
          <a:xfrm>
            <a:off x="5486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>
            <p:custDataLst>
              <p:tags r:id="rId151"/>
            </p:custDataLst>
          </p:nvPr>
        </p:nvSpPr>
        <p:spPr>
          <a:xfrm>
            <a:off x="5638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>
            <p:custDataLst>
              <p:tags r:id="rId152"/>
            </p:custDataLst>
          </p:nvPr>
        </p:nvSpPr>
        <p:spPr>
          <a:xfrm>
            <a:off x="5791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>
            <p:custDataLst>
              <p:tags r:id="rId153"/>
            </p:custDataLst>
          </p:nvPr>
        </p:nvSpPr>
        <p:spPr>
          <a:xfrm>
            <a:off x="5943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>
            <p:custDataLst>
              <p:tags r:id="rId154"/>
            </p:custDataLst>
          </p:nvPr>
        </p:nvSpPr>
        <p:spPr>
          <a:xfrm>
            <a:off x="5486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>
            <p:custDataLst>
              <p:tags r:id="rId155"/>
            </p:custDataLst>
          </p:nvPr>
        </p:nvSpPr>
        <p:spPr>
          <a:xfrm>
            <a:off x="50292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>
            <p:custDataLst>
              <p:tags r:id="rId156"/>
            </p:custDataLst>
          </p:nvPr>
        </p:nvSpPr>
        <p:spPr>
          <a:xfrm>
            <a:off x="51816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>
            <p:custDataLst>
              <p:tags r:id="rId157"/>
            </p:custDataLst>
          </p:nvPr>
        </p:nvSpPr>
        <p:spPr>
          <a:xfrm>
            <a:off x="53340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>
            <p:custDataLst>
              <p:tags r:id="rId158"/>
            </p:custDataLst>
          </p:nvPr>
        </p:nvSpPr>
        <p:spPr>
          <a:xfrm>
            <a:off x="5029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>
            <p:custDataLst>
              <p:tags r:id="rId159"/>
            </p:custDataLst>
          </p:nvPr>
        </p:nvSpPr>
        <p:spPr>
          <a:xfrm>
            <a:off x="5181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>
            <p:custDataLst>
              <p:tags r:id="rId160"/>
            </p:custDataLst>
          </p:nvPr>
        </p:nvSpPr>
        <p:spPr>
          <a:xfrm>
            <a:off x="5334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>
            <p:custDataLst>
              <p:tags r:id="rId161"/>
            </p:custDataLst>
          </p:nvPr>
        </p:nvSpPr>
        <p:spPr>
          <a:xfrm>
            <a:off x="5334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>
            <p:custDataLst>
              <p:tags r:id="rId162"/>
            </p:custDataLst>
          </p:nvPr>
        </p:nvSpPr>
        <p:spPr>
          <a:xfrm>
            <a:off x="5486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>
            <p:custDataLst>
              <p:tags r:id="rId163"/>
            </p:custDataLst>
          </p:nvPr>
        </p:nvSpPr>
        <p:spPr>
          <a:xfrm>
            <a:off x="5638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>
            <p:custDataLst>
              <p:tags r:id="rId164"/>
            </p:custDataLst>
          </p:nvPr>
        </p:nvSpPr>
        <p:spPr>
          <a:xfrm>
            <a:off x="5181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>
            <p:custDataLst>
              <p:tags r:id="rId165"/>
            </p:custDataLst>
          </p:nvPr>
        </p:nvSpPr>
        <p:spPr>
          <a:xfrm>
            <a:off x="6248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>
            <p:custDataLst>
              <p:tags r:id="rId166"/>
            </p:custDataLst>
          </p:nvPr>
        </p:nvSpPr>
        <p:spPr>
          <a:xfrm>
            <a:off x="6400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>
            <p:custDataLst>
              <p:tags r:id="rId167"/>
            </p:custDataLst>
          </p:nvPr>
        </p:nvSpPr>
        <p:spPr>
          <a:xfrm>
            <a:off x="6553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>
            <p:custDataLst>
              <p:tags r:id="rId168"/>
            </p:custDataLst>
          </p:nvPr>
        </p:nvSpPr>
        <p:spPr>
          <a:xfrm>
            <a:off x="6096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>
            <p:custDataLst>
              <p:tags r:id="rId169"/>
            </p:custDataLst>
          </p:nvPr>
        </p:nvSpPr>
        <p:spPr>
          <a:xfrm>
            <a:off x="5029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>
            <p:custDataLst>
              <p:tags r:id="rId170"/>
            </p:custDataLst>
          </p:nvPr>
        </p:nvSpPr>
        <p:spPr>
          <a:xfrm>
            <a:off x="5181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>
            <p:custDataLst>
              <p:tags r:id="rId171"/>
            </p:custDataLst>
          </p:nvPr>
        </p:nvSpPr>
        <p:spPr>
          <a:xfrm>
            <a:off x="6705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>
            <p:custDataLst>
              <p:tags r:id="rId172"/>
            </p:custDataLst>
          </p:nvPr>
        </p:nvSpPr>
        <p:spPr>
          <a:xfrm>
            <a:off x="6705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>
            <p:custDataLst>
              <p:tags r:id="rId173"/>
            </p:custDataLst>
          </p:nvPr>
        </p:nvSpPr>
        <p:spPr>
          <a:xfrm>
            <a:off x="6858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>
            <p:custDataLst>
              <p:tags r:id="rId174"/>
            </p:custDataLst>
          </p:nvPr>
        </p:nvSpPr>
        <p:spPr>
          <a:xfrm>
            <a:off x="6553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>
            <p:custDataLst>
              <p:tags r:id="rId175"/>
            </p:custDataLst>
          </p:nvPr>
        </p:nvSpPr>
        <p:spPr>
          <a:xfrm>
            <a:off x="6705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>
            <p:custDataLst>
              <p:tags r:id="rId176"/>
            </p:custDataLst>
          </p:nvPr>
        </p:nvSpPr>
        <p:spPr>
          <a:xfrm>
            <a:off x="68580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>
            <p:custDataLst>
              <p:tags r:id="rId177"/>
            </p:custDataLst>
          </p:nvPr>
        </p:nvSpPr>
        <p:spPr>
          <a:xfrm>
            <a:off x="6096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>
            <p:custDataLst>
              <p:tags r:id="rId178"/>
            </p:custDataLst>
          </p:nvPr>
        </p:nvSpPr>
        <p:spPr>
          <a:xfrm>
            <a:off x="5638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>
            <p:custDataLst>
              <p:tags r:id="rId179"/>
            </p:custDataLst>
          </p:nvPr>
        </p:nvSpPr>
        <p:spPr>
          <a:xfrm>
            <a:off x="5791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>
            <p:custDataLst>
              <p:tags r:id="rId180"/>
            </p:custDataLst>
          </p:nvPr>
        </p:nvSpPr>
        <p:spPr>
          <a:xfrm>
            <a:off x="59436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>
            <p:custDataLst>
              <p:tags r:id="rId181"/>
            </p:custDataLst>
          </p:nvPr>
        </p:nvSpPr>
        <p:spPr>
          <a:xfrm>
            <a:off x="5791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>
            <p:custDataLst>
              <p:tags r:id="rId182"/>
            </p:custDataLst>
          </p:nvPr>
        </p:nvSpPr>
        <p:spPr>
          <a:xfrm>
            <a:off x="5943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>
            <p:custDataLst>
              <p:tags r:id="rId183"/>
            </p:custDataLst>
          </p:nvPr>
        </p:nvSpPr>
        <p:spPr>
          <a:xfrm>
            <a:off x="6096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>
            <p:custDataLst>
              <p:tags r:id="rId184"/>
            </p:custDataLst>
          </p:nvPr>
        </p:nvSpPr>
        <p:spPr>
          <a:xfrm>
            <a:off x="5638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>
            <p:custDataLst>
              <p:tags r:id="rId185"/>
            </p:custDataLst>
          </p:nvPr>
        </p:nvSpPr>
        <p:spPr>
          <a:xfrm>
            <a:off x="6096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>
            <p:custDataLst>
              <p:tags r:id="rId186"/>
            </p:custDataLst>
          </p:nvPr>
        </p:nvSpPr>
        <p:spPr>
          <a:xfrm>
            <a:off x="6248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>
            <p:custDataLst>
              <p:tags r:id="rId187"/>
            </p:custDataLst>
          </p:nvPr>
        </p:nvSpPr>
        <p:spPr>
          <a:xfrm>
            <a:off x="64008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>
            <p:custDataLst>
              <p:tags r:id="rId188"/>
            </p:custDataLst>
          </p:nvPr>
        </p:nvSpPr>
        <p:spPr>
          <a:xfrm>
            <a:off x="5943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>
            <p:custDataLst>
              <p:tags r:id="rId189"/>
            </p:custDataLst>
          </p:nvPr>
        </p:nvSpPr>
        <p:spPr>
          <a:xfrm>
            <a:off x="5181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>
            <p:custDataLst>
              <p:tags r:id="rId190"/>
            </p:custDataLst>
          </p:nvPr>
        </p:nvSpPr>
        <p:spPr>
          <a:xfrm>
            <a:off x="5334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>
            <p:custDataLst>
              <p:tags r:id="rId191"/>
            </p:custDataLst>
          </p:nvPr>
        </p:nvSpPr>
        <p:spPr>
          <a:xfrm>
            <a:off x="5486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>
            <p:custDataLst>
              <p:tags r:id="rId192"/>
            </p:custDataLst>
          </p:nvPr>
        </p:nvSpPr>
        <p:spPr>
          <a:xfrm>
            <a:off x="5029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>
            <p:custDataLst>
              <p:tags r:id="rId193"/>
            </p:custDataLst>
          </p:nvPr>
        </p:nvSpPr>
        <p:spPr>
          <a:xfrm>
            <a:off x="51816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>
            <p:custDataLst>
              <p:tags r:id="rId194"/>
            </p:custDataLst>
          </p:nvPr>
        </p:nvSpPr>
        <p:spPr>
          <a:xfrm>
            <a:off x="5334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>
            <p:custDataLst>
              <p:tags r:id="rId195"/>
            </p:custDataLst>
          </p:nvPr>
        </p:nvSpPr>
        <p:spPr>
          <a:xfrm>
            <a:off x="5486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>
            <p:custDataLst>
              <p:tags r:id="rId196"/>
            </p:custDataLst>
          </p:nvPr>
        </p:nvSpPr>
        <p:spPr>
          <a:xfrm>
            <a:off x="50292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>
            <p:custDataLst>
              <p:tags r:id="rId197"/>
            </p:custDataLst>
          </p:nvPr>
        </p:nvSpPr>
        <p:spPr>
          <a:xfrm>
            <a:off x="45720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>
            <p:custDataLst>
              <p:tags r:id="rId198"/>
            </p:custDataLst>
          </p:nvPr>
        </p:nvSpPr>
        <p:spPr>
          <a:xfrm>
            <a:off x="47244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>
            <p:custDataLst>
              <p:tags r:id="rId199"/>
            </p:custDataLst>
          </p:nvPr>
        </p:nvSpPr>
        <p:spPr>
          <a:xfrm>
            <a:off x="4876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>
            <p:custDataLst>
              <p:tags r:id="rId200"/>
            </p:custDataLst>
          </p:nvPr>
        </p:nvSpPr>
        <p:spPr>
          <a:xfrm>
            <a:off x="45720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>
            <p:custDataLst>
              <p:tags r:id="rId201"/>
            </p:custDataLst>
          </p:nvPr>
        </p:nvSpPr>
        <p:spPr>
          <a:xfrm>
            <a:off x="4724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>
            <p:custDataLst>
              <p:tags r:id="rId202"/>
            </p:custDataLst>
          </p:nvPr>
        </p:nvSpPr>
        <p:spPr>
          <a:xfrm>
            <a:off x="4876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>
            <p:custDataLst>
              <p:tags r:id="rId203"/>
            </p:custDataLst>
          </p:nvPr>
        </p:nvSpPr>
        <p:spPr>
          <a:xfrm>
            <a:off x="4876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>
            <p:custDataLst>
              <p:tags r:id="rId204"/>
            </p:custDataLst>
          </p:nvPr>
        </p:nvSpPr>
        <p:spPr>
          <a:xfrm>
            <a:off x="5029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>
            <p:custDataLst>
              <p:tags r:id="rId205"/>
            </p:custDataLst>
          </p:nvPr>
        </p:nvSpPr>
        <p:spPr>
          <a:xfrm>
            <a:off x="5181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>
            <p:custDataLst>
              <p:tags r:id="rId206"/>
            </p:custDataLst>
          </p:nvPr>
        </p:nvSpPr>
        <p:spPr>
          <a:xfrm>
            <a:off x="4724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>
            <p:custDataLst>
              <p:tags r:id="rId207"/>
            </p:custDataLst>
          </p:nvPr>
        </p:nvSpPr>
        <p:spPr>
          <a:xfrm>
            <a:off x="57912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>
            <p:custDataLst>
              <p:tags r:id="rId208"/>
            </p:custDataLst>
          </p:nvPr>
        </p:nvSpPr>
        <p:spPr>
          <a:xfrm>
            <a:off x="59436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>
            <p:custDataLst>
              <p:tags r:id="rId209"/>
            </p:custDataLst>
          </p:nvPr>
        </p:nvSpPr>
        <p:spPr>
          <a:xfrm>
            <a:off x="60960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>
            <p:custDataLst>
              <p:tags r:id="rId210"/>
            </p:custDataLst>
          </p:nvPr>
        </p:nvSpPr>
        <p:spPr>
          <a:xfrm>
            <a:off x="5638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>
            <p:custDataLst>
              <p:tags r:id="rId211"/>
            </p:custDataLst>
          </p:nvPr>
        </p:nvSpPr>
        <p:spPr>
          <a:xfrm>
            <a:off x="4572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>
            <p:custDataLst>
              <p:tags r:id="rId212"/>
            </p:custDataLst>
          </p:nvPr>
        </p:nvSpPr>
        <p:spPr>
          <a:xfrm>
            <a:off x="4724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>
            <p:custDataLst>
              <p:tags r:id="rId213"/>
            </p:custDataLst>
          </p:nvPr>
        </p:nvSpPr>
        <p:spPr>
          <a:xfrm>
            <a:off x="6248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>
            <p:custDataLst>
              <p:tags r:id="rId214"/>
            </p:custDataLst>
          </p:nvPr>
        </p:nvSpPr>
        <p:spPr>
          <a:xfrm>
            <a:off x="62484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>
            <p:custDataLst>
              <p:tags r:id="rId215"/>
            </p:custDataLst>
          </p:nvPr>
        </p:nvSpPr>
        <p:spPr>
          <a:xfrm>
            <a:off x="6400800" y="5562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>
            <p:custDataLst>
              <p:tags r:id="rId216"/>
            </p:custDataLst>
          </p:nvPr>
        </p:nvSpPr>
        <p:spPr>
          <a:xfrm>
            <a:off x="60960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>
            <p:custDataLst>
              <p:tags r:id="rId217"/>
            </p:custDataLst>
          </p:nvPr>
        </p:nvSpPr>
        <p:spPr>
          <a:xfrm>
            <a:off x="62484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>
            <p:custDataLst>
              <p:tags r:id="rId218"/>
            </p:custDataLst>
          </p:nvPr>
        </p:nvSpPr>
        <p:spPr>
          <a:xfrm>
            <a:off x="6400800" y="5715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>
            <p:custDataLst>
              <p:tags r:id="rId219"/>
            </p:custDataLst>
          </p:nvPr>
        </p:nvSpPr>
        <p:spPr>
          <a:xfrm>
            <a:off x="41148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>
            <p:custDataLst>
              <p:tags r:id="rId220"/>
            </p:custDataLst>
          </p:nvPr>
        </p:nvSpPr>
        <p:spPr>
          <a:xfrm>
            <a:off x="3962400" y="5257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>
            <p:custDataLst>
              <p:tags r:id="rId221"/>
            </p:custDataLst>
          </p:nvPr>
        </p:nvSpPr>
        <p:spPr>
          <a:xfrm>
            <a:off x="8458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>
            <p:custDataLst>
              <p:tags r:id="rId222"/>
            </p:custDataLst>
          </p:nvPr>
        </p:nvSpPr>
        <p:spPr>
          <a:xfrm>
            <a:off x="39624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>
            <p:custDataLst>
              <p:tags r:id="rId223"/>
            </p:custDataLst>
          </p:nvPr>
        </p:nvSpPr>
        <p:spPr>
          <a:xfrm>
            <a:off x="41148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>
            <p:custDataLst>
              <p:tags r:id="rId224"/>
            </p:custDataLst>
          </p:nvPr>
        </p:nvSpPr>
        <p:spPr>
          <a:xfrm>
            <a:off x="8305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>
            <p:custDataLst>
              <p:tags r:id="rId225"/>
            </p:custDataLst>
          </p:nvPr>
        </p:nvSpPr>
        <p:spPr>
          <a:xfrm>
            <a:off x="41148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>
            <p:custDataLst>
              <p:tags r:id="rId226"/>
            </p:custDataLst>
          </p:nvPr>
        </p:nvSpPr>
        <p:spPr>
          <a:xfrm>
            <a:off x="42672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>
            <p:custDataLst>
              <p:tags r:id="rId227"/>
            </p:custDataLst>
          </p:nvPr>
        </p:nvSpPr>
        <p:spPr>
          <a:xfrm>
            <a:off x="44196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>
            <p:custDataLst>
              <p:tags r:id="rId228"/>
            </p:custDataLst>
          </p:nvPr>
        </p:nvSpPr>
        <p:spPr>
          <a:xfrm>
            <a:off x="3962400" y="5410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>
            <p:custDataLst>
              <p:tags r:id="rId229"/>
            </p:custDataLst>
          </p:nvPr>
        </p:nvSpPr>
        <p:spPr>
          <a:xfrm>
            <a:off x="7848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>
            <p:custDataLst>
              <p:tags r:id="rId230"/>
            </p:custDataLst>
          </p:nvPr>
        </p:nvSpPr>
        <p:spPr>
          <a:xfrm>
            <a:off x="80010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>
            <p:custDataLst>
              <p:tags r:id="rId231"/>
            </p:custDataLst>
          </p:nvPr>
        </p:nvSpPr>
        <p:spPr>
          <a:xfrm>
            <a:off x="8153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>
            <p:custDataLst>
              <p:tags r:id="rId232"/>
            </p:custDataLst>
          </p:nvPr>
        </p:nvSpPr>
        <p:spPr>
          <a:xfrm>
            <a:off x="7696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>
            <p:custDataLst>
              <p:tags r:id="rId233"/>
            </p:custDataLst>
          </p:nvPr>
        </p:nvSpPr>
        <p:spPr>
          <a:xfrm>
            <a:off x="4114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>
            <p:custDataLst>
              <p:tags r:id="rId234"/>
            </p:custDataLst>
          </p:nvPr>
        </p:nvSpPr>
        <p:spPr>
          <a:xfrm>
            <a:off x="4267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>
            <p:custDataLst>
              <p:tags r:id="rId235"/>
            </p:custDataLst>
          </p:nvPr>
        </p:nvSpPr>
        <p:spPr>
          <a:xfrm>
            <a:off x="4419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>
            <p:custDataLst>
              <p:tags r:id="rId236"/>
            </p:custDataLst>
          </p:nvPr>
        </p:nvSpPr>
        <p:spPr>
          <a:xfrm>
            <a:off x="4419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>
            <p:custDataLst>
              <p:tags r:id="rId237"/>
            </p:custDataLst>
          </p:nvPr>
        </p:nvSpPr>
        <p:spPr>
          <a:xfrm>
            <a:off x="7696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>
            <p:custDataLst>
              <p:tags r:id="rId238"/>
            </p:custDataLst>
          </p:nvPr>
        </p:nvSpPr>
        <p:spPr>
          <a:xfrm>
            <a:off x="78486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>
            <p:custDataLst>
              <p:tags r:id="rId239"/>
            </p:custDataLst>
          </p:nvPr>
        </p:nvSpPr>
        <p:spPr>
          <a:xfrm>
            <a:off x="4267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>
            <p:custDataLst>
              <p:tags r:id="rId240"/>
            </p:custDataLst>
          </p:nvPr>
        </p:nvSpPr>
        <p:spPr>
          <a:xfrm>
            <a:off x="8458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>
            <p:custDataLst>
              <p:tags r:id="rId241"/>
            </p:custDataLst>
          </p:nvPr>
        </p:nvSpPr>
        <p:spPr>
          <a:xfrm>
            <a:off x="39624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>
            <p:custDataLst>
              <p:tags r:id="rId242"/>
            </p:custDataLst>
          </p:nvPr>
        </p:nvSpPr>
        <p:spPr>
          <a:xfrm>
            <a:off x="41148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>
            <p:custDataLst>
              <p:tags r:id="rId243"/>
            </p:custDataLst>
          </p:nvPr>
        </p:nvSpPr>
        <p:spPr>
          <a:xfrm>
            <a:off x="8305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>
            <p:custDataLst>
              <p:tags r:id="rId244"/>
            </p:custDataLst>
          </p:nvPr>
        </p:nvSpPr>
        <p:spPr>
          <a:xfrm>
            <a:off x="41148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>
            <p:custDataLst>
              <p:tags r:id="rId245"/>
            </p:custDataLst>
          </p:nvPr>
        </p:nvSpPr>
        <p:spPr>
          <a:xfrm>
            <a:off x="4267200" y="5867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>
            <p:custDataLst>
              <p:tags r:id="rId246"/>
            </p:custDataLst>
          </p:nvPr>
        </p:nvSpPr>
        <p:spPr>
          <a:xfrm>
            <a:off x="42672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>
            <p:custDataLst>
              <p:tags r:id="rId247"/>
            </p:custDataLst>
          </p:nvPr>
        </p:nvSpPr>
        <p:spPr>
          <a:xfrm>
            <a:off x="42672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>
            <p:custDataLst>
              <p:tags r:id="rId248"/>
            </p:custDataLst>
          </p:nvPr>
        </p:nvSpPr>
        <p:spPr>
          <a:xfrm>
            <a:off x="4419600" y="49530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>
            <p:custDataLst>
              <p:tags r:id="rId249"/>
            </p:custDataLst>
          </p:nvPr>
        </p:nvSpPr>
        <p:spPr>
          <a:xfrm>
            <a:off x="4114800" y="48006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>
            <p:custDataLst>
              <p:tags r:id="rId250"/>
            </p:custDataLst>
          </p:nvPr>
        </p:nvSpPr>
        <p:spPr>
          <a:xfrm>
            <a:off x="42672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>
            <p:custDataLst>
              <p:tags r:id="rId251"/>
            </p:custDataLst>
          </p:nvPr>
        </p:nvSpPr>
        <p:spPr>
          <a:xfrm>
            <a:off x="4419600" y="51054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>
            <p:custDataLst>
              <p:tags r:id="rId252"/>
            </p:custDataLst>
          </p:nvPr>
        </p:nvSpPr>
        <p:spPr>
          <a:xfrm>
            <a:off x="7620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>
            <p:custDataLst>
              <p:tags r:id="rId253"/>
            </p:custDataLst>
          </p:nvPr>
        </p:nvSpPr>
        <p:spPr>
          <a:xfrm>
            <a:off x="77724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>
            <p:custDataLst>
              <p:tags r:id="rId254"/>
            </p:custDataLst>
          </p:nvPr>
        </p:nvSpPr>
        <p:spPr>
          <a:xfrm>
            <a:off x="71628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>
            <p:custDataLst>
              <p:tags r:id="rId255"/>
            </p:custDataLst>
          </p:nvPr>
        </p:nvSpPr>
        <p:spPr>
          <a:xfrm>
            <a:off x="73152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>
            <p:custDataLst>
              <p:tags r:id="rId256"/>
            </p:custDataLst>
          </p:nvPr>
        </p:nvSpPr>
        <p:spPr>
          <a:xfrm>
            <a:off x="74676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>
            <p:custDataLst>
              <p:tags r:id="rId257"/>
            </p:custDataLst>
          </p:nvPr>
        </p:nvSpPr>
        <p:spPr>
          <a:xfrm>
            <a:off x="7010400" y="61722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>
            <p:custDataLst>
              <p:tags r:id="rId258"/>
            </p:custDataLst>
          </p:nvPr>
        </p:nvSpPr>
        <p:spPr>
          <a:xfrm>
            <a:off x="65532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>
            <p:custDataLst>
              <p:tags r:id="rId259"/>
            </p:custDataLst>
          </p:nvPr>
        </p:nvSpPr>
        <p:spPr>
          <a:xfrm>
            <a:off x="67056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>
            <p:custDataLst>
              <p:tags r:id="rId260"/>
            </p:custDataLst>
          </p:nvPr>
        </p:nvSpPr>
        <p:spPr>
          <a:xfrm>
            <a:off x="6858000" y="6019800"/>
            <a:ext cx="1524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4CHAOAgAQdA9QEFgEQrzp7qJ4mJkWT7hMflsIl2AMISBBE//8DRTUFAzgLZBkgMgkAkJsDATfAHkUzCQCQggIB28UeRTgIAP4DAHuF0jQSTsCkP9MApD8KxQFOhuQy5DMQ0OwJgW+v8GTcQioCKg5KJhoGEgYaAgoCEREAhICGgYpCQMRAQUDCQ0BEQUJFQ0RDQ0JCQENAQCAgIBBw8PCyKNkYEIT8JVn4SrR3+84vE06NOKdJwjSMownacoo0mIxjGME5EEIykhBCcIwSnaCCC2HFAISk4whGSUYRirBGEo2jEVlEhWSKBCcCMEYRIRhEQjCIRnG+fi53ggAhNhDRhkxssLJitZNMLBa0YMsi1wwZt1rLKxaMmGNvkctcwA==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3911</TotalTime>
  <Words>2741</Words>
  <Application>Microsoft Office PowerPoint</Application>
  <PresentationFormat>On-screen Show (4:3)</PresentationFormat>
  <Paragraphs>1067</Paragraphs>
  <Slides>38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Dark 3410</vt:lpstr>
      <vt:lpstr>Caches</vt:lpstr>
      <vt:lpstr>Administrivia</vt:lpstr>
      <vt:lpstr>Big Picture: Memory</vt:lpstr>
      <vt:lpstr>Goals for Today: caches</vt:lpstr>
      <vt:lpstr>Performance</vt:lpstr>
      <vt:lpstr>Memory Pyramid</vt:lpstr>
      <vt:lpstr>Memory Hierarchy</vt:lpstr>
      <vt:lpstr>Memory Hierarchy</vt:lpstr>
      <vt:lpstr>Memory Hierarchy</vt:lpstr>
      <vt:lpstr>Memory Hierarchy</vt:lpstr>
      <vt:lpstr>Cache Lookups (Read)</vt:lpstr>
      <vt:lpstr>Three common designs</vt:lpstr>
      <vt:lpstr>Direct Mapped Cache</vt:lpstr>
      <vt:lpstr>Direct Mapped Cache</vt:lpstr>
      <vt:lpstr>Direct Mapped Cache</vt:lpstr>
      <vt:lpstr>Direct Mapped Cache (Reading)</vt:lpstr>
      <vt:lpstr>Example:A Simple Direct Mapped Cache</vt:lpstr>
      <vt:lpstr>Example:A Simple Direct Mapped Cache</vt:lpstr>
      <vt:lpstr>1st Access</vt:lpstr>
      <vt:lpstr>8th Access</vt:lpstr>
      <vt:lpstr>Misses</vt:lpstr>
      <vt:lpstr>Misses</vt:lpstr>
      <vt:lpstr>Direct Mapped Example: 6th Access</vt:lpstr>
      <vt:lpstr>10th and 11th Access</vt:lpstr>
      <vt:lpstr>Cache Organization</vt:lpstr>
      <vt:lpstr>Example:Simple Fully Associative Cache</vt:lpstr>
      <vt:lpstr>1st Access</vt:lpstr>
      <vt:lpstr>10th and 11th Access</vt:lpstr>
      <vt:lpstr>Fully Associative Cache (Reading)</vt:lpstr>
      <vt:lpstr>Eviction</vt:lpstr>
      <vt:lpstr>Cache Tradeoffs</vt:lpstr>
      <vt:lpstr>Compromise</vt:lpstr>
      <vt:lpstr>Comparison: Direct Mapped</vt:lpstr>
      <vt:lpstr>Comparison: Fully Associative</vt:lpstr>
      <vt:lpstr>Comparison: 2 Way Set Assoc</vt:lpstr>
      <vt:lpstr>3-Way Set Associative Cache (Reading)</vt:lpstr>
      <vt:lpstr>Remaining Issues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331</cp:revision>
  <dcterms:created xsi:type="dcterms:W3CDTF">2006-08-16T00:00:00Z</dcterms:created>
  <dcterms:modified xsi:type="dcterms:W3CDTF">2012-03-27T16:42:38Z</dcterms:modified>
</cp:coreProperties>
</file>