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notesSlides/notesSlide1.xml" ContentType="application/vnd.openxmlformats-officedocument.presentationml.notesSlide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notesSlides/notesSlide2.xml" ContentType="application/vnd.openxmlformats-officedocument.presentationml.notesSlide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notesSlides/notesSlide3.xml" ContentType="application/vnd.openxmlformats-officedocument.presentationml.notesSlide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notesSlides/notesSlide4.xml" ContentType="application/vnd.openxmlformats-officedocument.presentationml.notesSlide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notesSlides/notesSlide5.xml" ContentType="application/vnd.openxmlformats-officedocument.presentationml.notesSlide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notesSlides/notesSlide6.xml" ContentType="application/vnd.openxmlformats-officedocument.presentationml.notesSlide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notesSlides/notesSlide7.xml" ContentType="application/vnd.openxmlformats-officedocument.presentationml.notesSlide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notesSlides/notesSlide8.xml" ContentType="application/vnd.openxmlformats-officedocument.presentationml.notesSlide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notesSlides/notesSlide9.xml" ContentType="application/vnd.openxmlformats-officedocument.presentationml.notesSlide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notesSlides/notesSlide12.xml" ContentType="application/vnd.openxmlformats-officedocument.presentationml.notesSlide+xml"/>
  <Override PartName="/ppt/tags/tag786.xml" ContentType="application/vnd.openxmlformats-officedocument.presentationml.tags+xml"/>
  <Override PartName="/ppt/notesSlides/notesSlide13.xml" ContentType="application/vnd.openxmlformats-officedocument.presentationml.notesSlide+xml"/>
  <Override PartName="/ppt/tags/tag787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notesSlides/notesSlide18.xml" ContentType="application/vnd.openxmlformats-officedocument.presentationml.notesSlide+xml"/>
  <Override PartName="/ppt/tags/tag790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791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tags/tag809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tags/tag819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tags/tag855.xml" ContentType="application/vnd.openxmlformats-officedocument.presentationml.tags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tags/tag859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tags/tag865.xml" ContentType="application/vnd.openxmlformats-officedocument.presentationml.tags+xml"/>
  <Override PartName="/ppt/tags/tag866.xml" ContentType="application/vnd.openxmlformats-officedocument.presentationml.tags+xml"/>
  <Override PartName="/ppt/tags/tag867.xml" ContentType="application/vnd.openxmlformats-officedocument.presentationml.tags+xml"/>
  <Override PartName="/ppt/tags/tag868.xml" ContentType="application/vnd.openxmlformats-officedocument.presentationml.tags+xml"/>
  <Override PartName="/ppt/tags/tag869.xml" ContentType="application/vnd.openxmlformats-officedocument.presentationml.tags+xml"/>
  <Override PartName="/ppt/tags/tag870.xml" ContentType="application/vnd.openxmlformats-officedocument.presentationml.tags+xml"/>
  <Override PartName="/ppt/tags/tag871.xml" ContentType="application/vnd.openxmlformats-officedocument.presentationml.tags+xml"/>
  <Override PartName="/ppt/tags/tag872.xml" ContentType="application/vnd.openxmlformats-officedocument.presentationml.tags+xml"/>
  <Override PartName="/ppt/tags/tag873.xml" ContentType="application/vnd.openxmlformats-officedocument.presentationml.tags+xml"/>
  <Override PartName="/ppt/tags/tag874.xml" ContentType="application/vnd.openxmlformats-officedocument.presentationml.tags+xml"/>
  <Override PartName="/ppt/tags/tag875.xml" ContentType="application/vnd.openxmlformats-officedocument.presentationml.tags+xml"/>
  <Override PartName="/ppt/tags/tag876.xml" ContentType="application/vnd.openxmlformats-officedocument.presentationml.tags+xml"/>
  <Override PartName="/ppt/tags/tag877.xml" ContentType="application/vnd.openxmlformats-officedocument.presentationml.tags+xml"/>
  <Override PartName="/ppt/tags/tag878.xml" ContentType="application/vnd.openxmlformats-officedocument.presentationml.tags+xml"/>
  <Override PartName="/ppt/tags/tag879.xml" ContentType="application/vnd.openxmlformats-officedocument.presentationml.tags+xml"/>
  <Override PartName="/ppt/tags/tag880.xml" ContentType="application/vnd.openxmlformats-officedocument.presentationml.tags+xml"/>
  <Override PartName="/ppt/tags/tag881.xml" ContentType="application/vnd.openxmlformats-officedocument.presentationml.tags+xml"/>
  <Override PartName="/ppt/tags/tag882.xml" ContentType="application/vnd.openxmlformats-officedocument.presentationml.tags+xml"/>
  <Override PartName="/ppt/tags/tag883.xml" ContentType="application/vnd.openxmlformats-officedocument.presentationml.tags+xml"/>
  <Override PartName="/ppt/tags/tag884.xml" ContentType="application/vnd.openxmlformats-officedocument.presentationml.tags+xml"/>
  <Override PartName="/ppt/tags/tag885.xml" ContentType="application/vnd.openxmlformats-officedocument.presentationml.tags+xml"/>
  <Override PartName="/ppt/tags/tag886.xml" ContentType="application/vnd.openxmlformats-officedocument.presentationml.tags+xml"/>
  <Override PartName="/ppt/tags/tag887.xml" ContentType="application/vnd.openxmlformats-officedocument.presentationml.tags+xml"/>
  <Override PartName="/ppt/tags/tag888.xml" ContentType="application/vnd.openxmlformats-officedocument.presentationml.tags+xml"/>
  <Override PartName="/ppt/tags/tag889.xml" ContentType="application/vnd.openxmlformats-officedocument.presentationml.tags+xml"/>
  <Override PartName="/ppt/tags/tag890.xml" ContentType="application/vnd.openxmlformats-officedocument.presentationml.tags+xml"/>
  <Override PartName="/ppt/tags/tag891.xml" ContentType="application/vnd.openxmlformats-officedocument.presentationml.tags+xml"/>
  <Override PartName="/ppt/tags/tag892.xml" ContentType="application/vnd.openxmlformats-officedocument.presentationml.tags+xml"/>
  <Override PartName="/ppt/tags/tag893.xml" ContentType="application/vnd.openxmlformats-officedocument.presentationml.tags+xml"/>
  <Override PartName="/ppt/tags/tag894.xml" ContentType="application/vnd.openxmlformats-officedocument.presentationml.tags+xml"/>
  <Override PartName="/ppt/tags/tag895.xml" ContentType="application/vnd.openxmlformats-officedocument.presentationml.tags+xml"/>
  <Override PartName="/ppt/tags/tag896.xml" ContentType="application/vnd.openxmlformats-officedocument.presentationml.tags+xml"/>
  <Override PartName="/ppt/tags/tag897.xml" ContentType="application/vnd.openxmlformats-officedocument.presentationml.tags+xml"/>
  <Override PartName="/ppt/tags/tag898.xml" ContentType="application/vnd.openxmlformats-officedocument.presentationml.tags+xml"/>
  <Override PartName="/ppt/tags/tag899.xml" ContentType="application/vnd.openxmlformats-officedocument.presentationml.tags+xml"/>
  <Override PartName="/ppt/tags/tag900.xml" ContentType="application/vnd.openxmlformats-officedocument.presentationml.tags+xml"/>
  <Override PartName="/ppt/tags/tag901.xml" ContentType="application/vnd.openxmlformats-officedocument.presentationml.tags+xml"/>
  <Override PartName="/ppt/tags/tag902.xml" ContentType="application/vnd.openxmlformats-officedocument.presentationml.tags+xml"/>
  <Override PartName="/ppt/tags/tag903.xml" ContentType="application/vnd.openxmlformats-officedocument.presentationml.tags+xml"/>
  <Override PartName="/ppt/tags/tag904.xml" ContentType="application/vnd.openxmlformats-officedocument.presentationml.tags+xml"/>
  <Override PartName="/ppt/tags/tag905.xml" ContentType="application/vnd.openxmlformats-officedocument.presentationml.tags+xml"/>
  <Override PartName="/ppt/tags/tag906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907.xml" ContentType="application/vnd.openxmlformats-officedocument.presentationml.tags+xml"/>
  <Override PartName="/ppt/tags/tag908.xml" ContentType="application/vnd.openxmlformats-officedocument.presentationml.tags+xml"/>
  <Override PartName="/ppt/tags/tag909.xml" ContentType="application/vnd.openxmlformats-officedocument.presentationml.tags+xml"/>
  <Override PartName="/ppt/tags/tag910.xml" ContentType="application/vnd.openxmlformats-officedocument.presentationml.tags+xml"/>
  <Override PartName="/ppt/notesSlides/notesSlide27.xml" ContentType="application/vnd.openxmlformats-officedocument.presentationml.notesSlide+xml"/>
  <Override PartName="/ppt/tags/tag911.xml" ContentType="application/vnd.openxmlformats-officedocument.presentationml.tags+xml"/>
  <Override PartName="/ppt/notesSlides/notesSlide28.xml" ContentType="application/vnd.openxmlformats-officedocument.presentationml.notesSlide+xml"/>
  <Override PartName="/ppt/tags/tag912.xml" ContentType="application/vnd.openxmlformats-officedocument.presentationml.tags+xml"/>
  <Override PartName="/ppt/notesSlides/notesSlide29.xml" ContentType="application/vnd.openxmlformats-officedocument.presentationml.notesSlide+xml"/>
  <Override PartName="/ppt/tags/tag913.xml" ContentType="application/vnd.openxmlformats-officedocument.presentationml.tags+xml"/>
  <Override PartName="/ppt/notesSlides/notesSlide30.xml" ContentType="application/vnd.openxmlformats-officedocument.presentationml.notesSlide+xml"/>
  <Override PartName="/ppt/tags/tag914.xml" ContentType="application/vnd.openxmlformats-officedocument.presentationml.tags+xml"/>
  <Override PartName="/ppt/tags/tag915.xml" ContentType="application/vnd.openxmlformats-officedocument.presentationml.tags+xml"/>
  <Override PartName="/ppt/tags/tag916.xml" ContentType="application/vnd.openxmlformats-officedocument.presentationml.tags+xml"/>
  <Override PartName="/ppt/tags/tag917.xml" ContentType="application/vnd.openxmlformats-officedocument.presentationml.tags+xml"/>
  <Override PartName="/ppt/tags/tag918.xml" ContentType="application/vnd.openxmlformats-officedocument.presentationml.tags+xml"/>
  <Override PartName="/ppt/tags/tag919.xml" ContentType="application/vnd.openxmlformats-officedocument.presentationml.tags+xml"/>
  <Override PartName="/ppt/tags/tag920.xml" ContentType="application/vnd.openxmlformats-officedocument.presentationml.tags+xml"/>
  <Override PartName="/ppt/tags/tag921.xml" ContentType="application/vnd.openxmlformats-officedocument.presentationml.tags+xml"/>
  <Override PartName="/ppt/tags/tag922.xml" ContentType="application/vnd.openxmlformats-officedocument.presentationml.tags+xml"/>
  <Override PartName="/ppt/tags/tag923.xml" ContentType="application/vnd.openxmlformats-officedocument.presentationml.tags+xml"/>
  <Override PartName="/ppt/tags/tag924.xml" ContentType="application/vnd.openxmlformats-officedocument.presentationml.tags+xml"/>
  <Override PartName="/ppt/tags/tag925.xml" ContentType="application/vnd.openxmlformats-officedocument.presentationml.tags+xml"/>
  <Override PartName="/ppt/tags/tag926.xml" ContentType="application/vnd.openxmlformats-officedocument.presentationml.tags+xml"/>
  <Override PartName="/ppt/tags/tag927.xml" ContentType="application/vnd.openxmlformats-officedocument.presentationml.tags+xml"/>
  <Override PartName="/ppt/tags/tag928.xml" ContentType="application/vnd.openxmlformats-officedocument.presentationml.tags+xml"/>
  <Override PartName="/ppt/tags/tag929.xml" ContentType="application/vnd.openxmlformats-officedocument.presentationml.tags+xml"/>
  <Override PartName="/ppt/tags/tag930.xml" ContentType="application/vnd.openxmlformats-officedocument.presentationml.tags+xml"/>
  <Override PartName="/ppt/tags/tag931.xml" ContentType="application/vnd.openxmlformats-officedocument.presentationml.tags+xml"/>
  <Override PartName="/ppt/tags/tag932.xml" ContentType="application/vnd.openxmlformats-officedocument.presentationml.tags+xml"/>
  <Override PartName="/ppt/tags/tag933.xml" ContentType="application/vnd.openxmlformats-officedocument.presentationml.tags+xml"/>
  <Override PartName="/ppt/tags/tag934.xml" ContentType="application/vnd.openxmlformats-officedocument.presentationml.tags+xml"/>
  <Override PartName="/ppt/tags/tag935.xml" ContentType="application/vnd.openxmlformats-officedocument.presentationml.tags+xml"/>
  <Override PartName="/ppt/tags/tag936.xml" ContentType="application/vnd.openxmlformats-officedocument.presentationml.tags+xml"/>
  <Override PartName="/ppt/tags/tag937.xml" ContentType="application/vnd.openxmlformats-officedocument.presentationml.tags+xml"/>
  <Override PartName="/ppt/tags/tag938.xml" ContentType="application/vnd.openxmlformats-officedocument.presentationml.tags+xml"/>
  <Override PartName="/ppt/tags/tag939.xml" ContentType="application/vnd.openxmlformats-officedocument.presentationml.tags+xml"/>
  <Override PartName="/ppt/tags/tag940.xml" ContentType="application/vnd.openxmlformats-officedocument.presentationml.tags+xml"/>
  <Override PartName="/ppt/tags/tag941.xml" ContentType="application/vnd.openxmlformats-officedocument.presentationml.tags+xml"/>
  <Override PartName="/ppt/tags/tag942.xml" ContentType="application/vnd.openxmlformats-officedocument.presentationml.tags+xml"/>
  <Override PartName="/ppt/tags/tag943.xml" ContentType="application/vnd.openxmlformats-officedocument.presentationml.tags+xml"/>
  <Override PartName="/ppt/tags/tag944.xml" ContentType="application/vnd.openxmlformats-officedocument.presentationml.tags+xml"/>
  <Override PartName="/ppt/tags/tag945.xml" ContentType="application/vnd.openxmlformats-officedocument.presentationml.tags+xml"/>
  <Override PartName="/ppt/tags/tag946.xml" ContentType="application/vnd.openxmlformats-officedocument.presentationml.tags+xml"/>
  <Override PartName="/ppt/tags/tag947.xml" ContentType="application/vnd.openxmlformats-officedocument.presentationml.tags+xml"/>
  <Override PartName="/ppt/tags/tag948.xml" ContentType="application/vnd.openxmlformats-officedocument.presentationml.tags+xml"/>
  <Override PartName="/ppt/tags/tag949.xml" ContentType="application/vnd.openxmlformats-officedocument.presentationml.tags+xml"/>
  <Override PartName="/ppt/tags/tag950.xml" ContentType="application/vnd.openxmlformats-officedocument.presentationml.tags+xml"/>
  <Override PartName="/ppt/tags/tag951.xml" ContentType="application/vnd.openxmlformats-officedocument.presentationml.tags+xml"/>
  <Override PartName="/ppt/tags/tag952.xml" ContentType="application/vnd.openxmlformats-officedocument.presentationml.tags+xml"/>
  <Override PartName="/ppt/tags/tag953.xml" ContentType="application/vnd.openxmlformats-officedocument.presentationml.tags+xml"/>
  <Override PartName="/ppt/tags/tag954.xml" ContentType="application/vnd.openxmlformats-officedocument.presentationml.tags+xml"/>
  <Override PartName="/ppt/tags/tag955.xml" ContentType="application/vnd.openxmlformats-officedocument.presentationml.tags+xml"/>
  <Override PartName="/ppt/tags/tag956.xml" ContentType="application/vnd.openxmlformats-officedocument.presentationml.tags+xml"/>
  <Override PartName="/ppt/tags/tag957.xml" ContentType="application/vnd.openxmlformats-officedocument.presentationml.tags+xml"/>
  <Override PartName="/ppt/tags/tag958.xml" ContentType="application/vnd.openxmlformats-officedocument.presentationml.tags+xml"/>
  <Override PartName="/ppt/tags/tag959.xml" ContentType="application/vnd.openxmlformats-officedocument.presentationml.tags+xml"/>
  <Override PartName="/ppt/tags/tag960.xml" ContentType="application/vnd.openxmlformats-officedocument.presentationml.tags+xml"/>
  <Override PartName="/ppt/tags/tag961.xml" ContentType="application/vnd.openxmlformats-officedocument.presentationml.tags+xml"/>
  <Override PartName="/ppt/tags/tag962.xml" ContentType="application/vnd.openxmlformats-officedocument.presentationml.tags+xml"/>
  <Override PartName="/ppt/tags/tag963.xml" ContentType="application/vnd.openxmlformats-officedocument.presentationml.tags+xml"/>
  <Override PartName="/ppt/tags/tag964.xml" ContentType="application/vnd.openxmlformats-officedocument.presentationml.tags+xml"/>
  <Override PartName="/ppt/tags/tag965.xml" ContentType="application/vnd.openxmlformats-officedocument.presentationml.tags+xml"/>
  <Override PartName="/ppt/tags/tag966.xml" ContentType="application/vnd.openxmlformats-officedocument.presentationml.tags+xml"/>
  <Override PartName="/ppt/tags/tag967.xml" ContentType="application/vnd.openxmlformats-officedocument.presentationml.tags+xml"/>
  <Override PartName="/ppt/tags/tag968.xml" ContentType="application/vnd.openxmlformats-officedocument.presentationml.tags+xml"/>
  <Override PartName="/ppt/tags/tag969.xml" ContentType="application/vnd.openxmlformats-officedocument.presentationml.tags+xml"/>
  <Override PartName="/ppt/tags/tag970.xml" ContentType="application/vnd.openxmlformats-officedocument.presentationml.tags+xml"/>
  <Override PartName="/ppt/tags/tag971.xml" ContentType="application/vnd.openxmlformats-officedocument.presentationml.tags+xml"/>
  <Override PartName="/ppt/tags/tag972.xml" ContentType="application/vnd.openxmlformats-officedocument.presentationml.tags+xml"/>
  <Override PartName="/ppt/tags/tag973.xml" ContentType="application/vnd.openxmlformats-officedocument.presentationml.tags+xml"/>
  <Override PartName="/ppt/tags/tag974.xml" ContentType="application/vnd.openxmlformats-officedocument.presentationml.tags+xml"/>
  <Override PartName="/ppt/tags/tag975.xml" ContentType="application/vnd.openxmlformats-officedocument.presentationml.tags+xml"/>
  <Override PartName="/ppt/tags/tag976.xml" ContentType="application/vnd.openxmlformats-officedocument.presentationml.tags+xml"/>
  <Override PartName="/ppt/tags/tag977.xml" ContentType="application/vnd.openxmlformats-officedocument.presentationml.tags+xml"/>
  <Override PartName="/ppt/tags/tag978.xml" ContentType="application/vnd.openxmlformats-officedocument.presentationml.tags+xml"/>
  <Override PartName="/ppt/tags/tag979.xml" ContentType="application/vnd.openxmlformats-officedocument.presentationml.tags+xml"/>
  <Override PartName="/ppt/tags/tag980.xml" ContentType="application/vnd.openxmlformats-officedocument.presentationml.tags+xml"/>
  <Override PartName="/ppt/tags/tag981.xml" ContentType="application/vnd.openxmlformats-officedocument.presentationml.tags+xml"/>
  <Override PartName="/ppt/tags/tag982.xml" ContentType="application/vnd.openxmlformats-officedocument.presentationml.tags+xml"/>
  <Override PartName="/ppt/tags/tag983.xml" ContentType="application/vnd.openxmlformats-officedocument.presentationml.tags+xml"/>
  <Override PartName="/ppt/tags/tag984.xml" ContentType="application/vnd.openxmlformats-officedocument.presentationml.tags+xml"/>
  <Override PartName="/ppt/tags/tag985.xml" ContentType="application/vnd.openxmlformats-officedocument.presentationml.tags+xml"/>
  <Override PartName="/ppt/tags/tag986.xml" ContentType="application/vnd.openxmlformats-officedocument.presentationml.tags+xml"/>
  <Override PartName="/ppt/tags/tag987.xml" ContentType="application/vnd.openxmlformats-officedocument.presentationml.tags+xml"/>
  <Override PartName="/ppt/tags/tag988.xml" ContentType="application/vnd.openxmlformats-officedocument.presentationml.tags+xml"/>
  <Override PartName="/ppt/tags/tag989.xml" ContentType="application/vnd.openxmlformats-officedocument.presentationml.tags+xml"/>
  <Override PartName="/ppt/tags/tag990.xml" ContentType="application/vnd.openxmlformats-officedocument.presentationml.tags+xml"/>
  <Override PartName="/ppt/tags/tag991.xml" ContentType="application/vnd.openxmlformats-officedocument.presentationml.tags+xml"/>
  <Override PartName="/ppt/tags/tag992.xml" ContentType="application/vnd.openxmlformats-officedocument.presentationml.tags+xml"/>
  <Override PartName="/ppt/tags/tag993.xml" ContentType="application/vnd.openxmlformats-officedocument.presentationml.tags+xml"/>
  <Override PartName="/ppt/tags/tag994.xml" ContentType="application/vnd.openxmlformats-officedocument.presentationml.tags+xml"/>
  <Override PartName="/ppt/tags/tag995.xml" ContentType="application/vnd.openxmlformats-officedocument.presentationml.tags+xml"/>
  <Override PartName="/ppt/tags/tag996.xml" ContentType="application/vnd.openxmlformats-officedocument.presentationml.tags+xml"/>
  <Override PartName="/ppt/tags/tag997.xml" ContentType="application/vnd.openxmlformats-officedocument.presentationml.tags+xml"/>
  <Override PartName="/ppt/tags/tag998.xml" ContentType="application/vnd.openxmlformats-officedocument.presentationml.tags+xml"/>
  <Override PartName="/ppt/tags/tag999.xml" ContentType="application/vnd.openxmlformats-officedocument.presentationml.tags+xml"/>
  <Override PartName="/ppt/tags/tag1000.xml" ContentType="application/vnd.openxmlformats-officedocument.presentationml.tags+xml"/>
  <Override PartName="/ppt/tags/tag1001.xml" ContentType="application/vnd.openxmlformats-officedocument.presentationml.tags+xml"/>
  <Override PartName="/ppt/tags/tag1002.xml" ContentType="application/vnd.openxmlformats-officedocument.presentationml.tags+xml"/>
  <Override PartName="/ppt/tags/tag1003.xml" ContentType="application/vnd.openxmlformats-officedocument.presentationml.tags+xml"/>
  <Override PartName="/ppt/tags/tag1004.xml" ContentType="application/vnd.openxmlformats-officedocument.presentationml.tags+xml"/>
  <Override PartName="/ppt/tags/tag1005.xml" ContentType="application/vnd.openxmlformats-officedocument.presentationml.tags+xml"/>
  <Override PartName="/ppt/tags/tag1006.xml" ContentType="application/vnd.openxmlformats-officedocument.presentationml.tags+xml"/>
  <Override PartName="/ppt/tags/tag1007.xml" ContentType="application/vnd.openxmlformats-officedocument.presentationml.tags+xml"/>
  <Override PartName="/ppt/tags/tag1008.xml" ContentType="application/vnd.openxmlformats-officedocument.presentationml.tags+xml"/>
  <Override PartName="/ppt/tags/tag1009.xml" ContentType="application/vnd.openxmlformats-officedocument.presentationml.tags+xml"/>
  <Override PartName="/ppt/tags/tag1010.xml" ContentType="application/vnd.openxmlformats-officedocument.presentationml.tags+xml"/>
  <Override PartName="/ppt/tags/tag1011.xml" ContentType="application/vnd.openxmlformats-officedocument.presentationml.tags+xml"/>
  <Override PartName="/ppt/tags/tag1012.xml" ContentType="application/vnd.openxmlformats-officedocument.presentationml.tags+xml"/>
  <Override PartName="/ppt/tags/tag1013.xml" ContentType="application/vnd.openxmlformats-officedocument.presentationml.tags+xml"/>
  <Override PartName="/ppt/tags/tag1014.xml" ContentType="application/vnd.openxmlformats-officedocument.presentationml.tags+xml"/>
  <Override PartName="/ppt/tags/tag1015.xml" ContentType="application/vnd.openxmlformats-officedocument.presentationml.tags+xml"/>
  <Override PartName="/ppt/tags/tag1016.xml" ContentType="application/vnd.openxmlformats-officedocument.presentationml.tags+xml"/>
  <Override PartName="/ppt/tags/tag1017.xml" ContentType="application/vnd.openxmlformats-officedocument.presentationml.tags+xml"/>
  <Override PartName="/ppt/tags/tag1018.xml" ContentType="application/vnd.openxmlformats-officedocument.presentationml.tags+xml"/>
  <Override PartName="/ppt/tags/tag1019.xml" ContentType="application/vnd.openxmlformats-officedocument.presentationml.tags+xml"/>
  <Override PartName="/ppt/tags/tag1020.xml" ContentType="application/vnd.openxmlformats-officedocument.presentationml.tags+xml"/>
  <Override PartName="/ppt/tags/tag1021.xml" ContentType="application/vnd.openxmlformats-officedocument.presentationml.tags+xml"/>
  <Override PartName="/ppt/tags/tag1022.xml" ContentType="application/vnd.openxmlformats-officedocument.presentationml.tags+xml"/>
  <Override PartName="/ppt/tags/tag1023.xml" ContentType="application/vnd.openxmlformats-officedocument.presentationml.tags+xml"/>
  <Override PartName="/ppt/tags/tag1024.xml" ContentType="application/vnd.openxmlformats-officedocument.presentationml.tags+xml"/>
  <Override PartName="/ppt/tags/tag1025.xml" ContentType="application/vnd.openxmlformats-officedocument.presentationml.tags+xml"/>
  <Override PartName="/ppt/tags/tag1026.xml" ContentType="application/vnd.openxmlformats-officedocument.presentationml.tags+xml"/>
  <Override PartName="/ppt/tags/tag1027.xml" ContentType="application/vnd.openxmlformats-officedocument.presentationml.tags+xml"/>
  <Override PartName="/ppt/tags/tag1028.xml" ContentType="application/vnd.openxmlformats-officedocument.presentationml.tags+xml"/>
  <Override PartName="/ppt/tags/tag1029.xml" ContentType="application/vnd.openxmlformats-officedocument.presentationml.tags+xml"/>
  <Override PartName="/ppt/tags/tag1030.xml" ContentType="application/vnd.openxmlformats-officedocument.presentationml.tags+xml"/>
  <Override PartName="/ppt/tags/tag1031.xml" ContentType="application/vnd.openxmlformats-officedocument.presentationml.tags+xml"/>
  <Override PartName="/ppt/tags/tag1032.xml" ContentType="application/vnd.openxmlformats-officedocument.presentationml.tags+xml"/>
  <Override PartName="/ppt/tags/tag1033.xml" ContentType="application/vnd.openxmlformats-officedocument.presentationml.tags+xml"/>
  <Override PartName="/ppt/tags/tag1034.xml" ContentType="application/vnd.openxmlformats-officedocument.presentationml.tags+xml"/>
  <Override PartName="/ppt/tags/tag1035.xml" ContentType="application/vnd.openxmlformats-officedocument.presentationml.tags+xml"/>
  <Override PartName="/ppt/tags/tag1036.xml" ContentType="application/vnd.openxmlformats-officedocument.presentationml.tags+xml"/>
  <Override PartName="/ppt/notesSlides/notesSlide31.xml" ContentType="application/vnd.openxmlformats-officedocument.presentationml.notesSlide+xml"/>
  <Override PartName="/ppt/tags/tag1037.xml" ContentType="application/vnd.openxmlformats-officedocument.presentationml.tags+xml"/>
  <Override PartName="/ppt/tags/tag1038.xml" ContentType="application/vnd.openxmlformats-officedocument.presentationml.tags+xml"/>
  <Override PartName="/ppt/tags/tag1039.xml" ContentType="application/vnd.openxmlformats-officedocument.presentationml.tags+xml"/>
  <Override PartName="/ppt/tags/tag1040.xml" ContentType="application/vnd.openxmlformats-officedocument.presentationml.tags+xml"/>
  <Override PartName="/ppt/tags/tag1041.xml" ContentType="application/vnd.openxmlformats-officedocument.presentationml.tags+xml"/>
  <Override PartName="/ppt/tags/tag104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357" r:id="rId2"/>
    <p:sldId id="358" r:id="rId3"/>
    <p:sldId id="434" r:id="rId4"/>
    <p:sldId id="359" r:id="rId5"/>
    <p:sldId id="259" r:id="rId6"/>
    <p:sldId id="260" r:id="rId7"/>
    <p:sldId id="326" r:id="rId8"/>
    <p:sldId id="261" r:id="rId9"/>
    <p:sldId id="262" r:id="rId10"/>
    <p:sldId id="316" r:id="rId11"/>
    <p:sldId id="263" r:id="rId12"/>
    <p:sldId id="265" r:id="rId13"/>
    <p:sldId id="266" r:id="rId14"/>
    <p:sldId id="356" r:id="rId15"/>
    <p:sldId id="366" r:id="rId16"/>
    <p:sldId id="447" r:id="rId17"/>
    <p:sldId id="368" r:id="rId18"/>
    <p:sldId id="369" r:id="rId19"/>
    <p:sldId id="370" r:id="rId20"/>
    <p:sldId id="385" r:id="rId21"/>
    <p:sldId id="386" r:id="rId22"/>
    <p:sldId id="442" r:id="rId23"/>
    <p:sldId id="387" r:id="rId24"/>
    <p:sldId id="392" r:id="rId25"/>
    <p:sldId id="393" r:id="rId26"/>
    <p:sldId id="394" r:id="rId27"/>
    <p:sldId id="396" r:id="rId28"/>
    <p:sldId id="446" r:id="rId29"/>
    <p:sldId id="414" r:id="rId30"/>
    <p:sldId id="412" r:id="rId31"/>
    <p:sldId id="448" r:id="rId32"/>
    <p:sldId id="418" r:id="rId33"/>
    <p:sldId id="420" r:id="rId34"/>
    <p:sldId id="421" r:id="rId35"/>
    <p:sldId id="422" r:id="rId36"/>
    <p:sldId id="429" r:id="rId37"/>
    <p:sldId id="430" r:id="rId38"/>
    <p:sldId id="354" r:id="rId39"/>
  </p:sldIdLst>
  <p:sldSz cx="9144000" cy="6858000" type="screen4x3"/>
  <p:notesSz cx="6858000" cy="9144000"/>
  <p:custDataLst>
    <p:tags r:id="rId4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680000"/>
    <a:srgbClr val="FF9900"/>
    <a:srgbClr val="003300"/>
    <a:srgbClr val="00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06" autoAdjust="0"/>
  </p:normalViewPr>
  <p:slideViewPr>
    <p:cSldViewPr>
      <p:cViewPr varScale="1">
        <p:scale>
          <a:sx n="51" d="100"/>
          <a:sy n="51" d="100"/>
        </p:scale>
        <p:origin x="-4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86B46-D496-4E93-B7E3-D814E31E2BB1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7762F-F553-4D61-B576-BE80FD6C5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70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0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00" y="4343704"/>
            <a:ext cx="5485805" cy="411389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4" tIns="45707" rIns="91414" bIns="45707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9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r>
              <a:rPr lang="en-US" dirty="0" smtClean="0"/>
              <a:t>4 bytes each, 8</a:t>
            </a:r>
            <a:r>
              <a:rPr lang="en-US" baseline="0" dirty="0" smtClean="0"/>
              <a:t> bytes per line, show tags</a:t>
            </a: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7506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77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80" tIns="43240" rIns="86480" bIns="432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6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36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56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56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64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64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846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84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05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05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7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87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0" tIns="43240" rIns="86480" bIns="43240"/>
          <a:lstStyle/>
          <a:p>
            <a:r>
              <a:rPr lang="en-US" sz="1200" dirty="0" smtClean="0"/>
              <a:t>Capacity and latency are closely coupled</a:t>
            </a:r>
          </a:p>
          <a:p>
            <a:r>
              <a:rPr lang="en-US" sz="1200" dirty="0" smtClean="0"/>
              <a:t>Cost is inversely </a:t>
            </a:r>
            <a:r>
              <a:rPr lang="en-US" sz="1200" dirty="0" smtClean="0"/>
              <a:t>proportional</a:t>
            </a:r>
          </a:p>
          <a:p>
            <a:r>
              <a:rPr lang="en-US" sz="1200" dirty="0" err="1" smtClean="0"/>
              <a:t>eDRAM</a:t>
            </a:r>
            <a:r>
              <a:rPr lang="en-US" sz="1200" dirty="0" smtClean="0"/>
              <a:t> is embedded DRAM that is part</a:t>
            </a:r>
            <a:r>
              <a:rPr lang="en-US" sz="1200" baseline="0" dirty="0" smtClean="0"/>
              <a:t> of the same ASIC and die instead of a separate module</a:t>
            </a:r>
            <a:endParaRPr lang="en-US" sz="1200" dirty="0" smtClean="0"/>
          </a:p>
          <a:p>
            <a:r>
              <a:rPr lang="en-US" sz="1200" dirty="0" smtClean="0"/>
              <a:t>1T-SRAM, stands for</a:t>
            </a:r>
            <a:r>
              <a:rPr lang="en-US" sz="1200" baseline="0" dirty="0" smtClean="0"/>
              <a:t> 1-transistor SRAM, is</a:t>
            </a:r>
            <a:r>
              <a:rPr lang="en-US" sz="1200" dirty="0" smtClean="0"/>
              <a:t> an instance </a:t>
            </a:r>
            <a:r>
              <a:rPr lang="en-US" sz="1200" dirty="0" err="1" smtClean="0"/>
              <a:t>eDRAM</a:t>
            </a:r>
            <a:r>
              <a:rPr lang="en-US" sz="1200" baseline="0" dirty="0" smtClean="0"/>
              <a:t> where the refresh controller is integrated so the memory can externally be treated as SRAM. </a:t>
            </a:r>
            <a:endParaRPr lang="en-US" sz="1200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075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07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48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48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65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65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406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726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72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r>
              <a:rPr lang="en-US" dirty="0" smtClean="0"/>
              <a:t>“way” = line</a:t>
            </a:r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57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1298" y="686426"/>
            <a:ext cx="4549181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57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5090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54410" y="686426"/>
            <a:ext cx="4549181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45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918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91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2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2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1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r>
              <a:rPr lang="en-US" dirty="0" smtClean="0"/>
              <a:t>L1 L2 and even</a:t>
            </a:r>
            <a:r>
              <a:rPr lang="en-US" baseline="0" dirty="0" smtClean="0"/>
              <a:t> L3 all on-chip these days using SRAM and </a:t>
            </a:r>
            <a:r>
              <a:rPr lang="en-US" baseline="0" smtClean="0"/>
              <a:t>eDRAM</a:t>
            </a:r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8" tIns="43244" rIns="86488" bIns="43244"/>
          <a:lstStyle/>
          <a:p>
            <a:r>
              <a:rPr lang="en-US" dirty="0"/>
              <a:t>0001 M: 1, H: 0</a:t>
            </a:r>
          </a:p>
          <a:p>
            <a:r>
              <a:rPr lang="en-US" dirty="0"/>
              <a:t>0101 M: 2, H: 0</a:t>
            </a:r>
          </a:p>
          <a:p>
            <a:r>
              <a:rPr lang="en-US" dirty="0"/>
              <a:t>0001 M: 2, H: 3   01/45/00/00</a:t>
            </a:r>
          </a:p>
          <a:p>
            <a:r>
              <a:rPr lang="en-US" dirty="0"/>
              <a:t>1100 M: 3, H: 3   12,13/01/00/00</a:t>
            </a:r>
          </a:p>
          <a:p>
            <a:r>
              <a:rPr lang="en-US" dirty="0"/>
              <a:t>1000 M:4, H:3    12,13/4,5/00/00</a:t>
            </a:r>
          </a:p>
          <a:p>
            <a:r>
              <a:rPr lang="en-US" dirty="0"/>
              <a:t>0100 M:5, H:3    8,9/45/00/00</a:t>
            </a:r>
          </a:p>
          <a:p>
            <a:r>
              <a:rPr lang="en-US" dirty="0"/>
              <a:t>0000 M:5, H:4    01/45/00/00</a:t>
            </a:r>
          </a:p>
          <a:p>
            <a:r>
              <a:rPr lang="en-US" dirty="0"/>
              <a:t>1100 M: 3, H: 3   12,13/01/00/00</a:t>
            </a:r>
          </a:p>
          <a:p>
            <a:r>
              <a:rPr lang="en-US" dirty="0"/>
              <a:t>1000 M:4, H:3    8,9/12,13/00/00</a:t>
            </a:r>
          </a:p>
          <a:p>
            <a:endParaRPr lang="en-US" dirty="0"/>
          </a:p>
          <a:p>
            <a:r>
              <a:rPr lang="en-US" dirty="0"/>
              <a:t>M:7,H:4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3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5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5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r>
              <a:rPr lang="en-US" dirty="0" smtClean="0"/>
              <a:t>soon = frequency of loads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3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7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7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9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r>
              <a:rPr lang="en-US" dirty="0" smtClean="0"/>
              <a:t>4 bytes each, 8</a:t>
            </a:r>
            <a:r>
              <a:rPr lang="en-US" baseline="0" dirty="0" smtClean="0"/>
              <a:t> bytes per line, show tags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 baseline="0">
                <a:solidFill>
                  <a:schemeClr val="accent1"/>
                </a:solidFill>
              </a:defRPr>
            </a:lvl1pPr>
          </a:lstStyle>
          <a:p>
            <a:r>
              <a:rPr lang="en-US" dirty="0" err="1" smtClean="0"/>
              <a:t>Lec</a:t>
            </a:r>
            <a:r>
              <a:rPr lang="en-US" dirty="0" smtClean="0"/>
              <a:t> 0: Topic</a:t>
            </a:r>
            <a:endParaRPr lang="en-US" dirty="0"/>
          </a:p>
        </p:txBody>
      </p:sp>
      <p:sp>
        <p:nvSpPr>
          <p:cNvPr id="11" name="Rectangle 10"/>
          <p:cNvSpPr/>
          <p:nvPr>
            <p:custDataLst>
              <p:tags r:id="rId1"/>
            </p:custDataLst>
          </p:nvPr>
        </p:nvSpPr>
        <p:spPr>
          <a:xfrm>
            <a:off x="1371600" y="3884474"/>
            <a:ext cx="64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b="1" dirty="0" smtClean="0">
                <a:solidFill>
                  <a:srgbClr val="898989"/>
                </a:solidFill>
              </a:rPr>
              <a:t>Hakim Weatherspoon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b="1" dirty="0" smtClean="0">
                <a:solidFill>
                  <a:srgbClr val="898989"/>
                </a:solidFill>
              </a:rPr>
              <a:t>CS 3410, Spring 2011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dirty="0" smtClean="0">
                <a:solidFill>
                  <a:srgbClr val="898989"/>
                </a:solidFill>
              </a:rPr>
              <a:t>Computer Science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dirty="0" smtClean="0">
                <a:solidFill>
                  <a:srgbClr val="898989"/>
                </a:solidFill>
              </a:rPr>
              <a:t>Cornell University</a:t>
            </a:r>
            <a:endParaRPr lang="en-US" sz="2700" dirty="0">
              <a:solidFill>
                <a:srgbClr val="898989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228600" y="6096000"/>
            <a:ext cx="3886200" cy="381000"/>
          </a:xfrm>
        </p:spPr>
        <p:txBody>
          <a:bodyPr>
            <a:normAutofit/>
          </a:bodyPr>
          <a:lstStyle>
            <a:lvl1pPr algn="r">
              <a:defRPr lang="en-US" sz="1800" dirty="0">
                <a:solidFill>
                  <a:srgbClr val="FFFF66"/>
                </a:solidFill>
              </a:defRPr>
            </a:lvl1pPr>
          </a:lstStyle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dirty="0" smtClean="0">
                <a:solidFill>
                  <a:srgbClr val="FFFF66"/>
                </a:solidFill>
                <a:latin typeface="+mn-lt"/>
              </a:rPr>
              <a:t>See: P&amp;H Appendix C.0, C.1,</a:t>
            </a:r>
            <a:r>
              <a:rPr lang="en-US" baseline="0" dirty="0" smtClean="0">
                <a:solidFill>
                  <a:srgbClr val="FFFF66"/>
                </a:solidFill>
                <a:latin typeface="+mn-lt"/>
              </a:rPr>
              <a:t> C.2</a:t>
            </a:r>
            <a:endParaRPr lang="en-US" dirty="0">
              <a:solidFill>
                <a:srgbClr val="FFFF6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noProof="0" dirty="0" smtClean="0"/>
              <a:t>Spring 2011</a:t>
            </a:r>
          </a:p>
          <a:p>
            <a:pPr lvl="0"/>
            <a:r>
              <a:rPr lang="en-US" noProof="0" dirty="0" smtClean="0"/>
              <a:t>Computer Science</a:t>
            </a:r>
          </a:p>
          <a:p>
            <a:pPr lvl="0"/>
            <a:r>
              <a:rPr lang="en-US" noProof="0" dirty="0" smtClean="0"/>
              <a:t>Cornell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 smtClean="0">
                <a:solidFill>
                  <a:srgbClr val="FFFFFF"/>
                </a:solidFill>
                <a:latin typeface="Calibri"/>
              </a:rPr>
              <a:t>Copyright Hakim Weatherspoon</a:t>
            </a:r>
            <a:endParaRPr lang="en-US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EF1BFF-0630-044F-A176-B68CCF226FFC}" type="slidenum">
              <a:rPr lang="en-US">
                <a:solidFill>
                  <a:srgbClr val="FFFFFF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0653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609600"/>
            <a:ext cx="42672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2672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609600"/>
            <a:ext cx="42719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371600"/>
            <a:ext cx="4268788" cy="5105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609600"/>
            <a:ext cx="4343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71600"/>
            <a:ext cx="4346575" cy="5105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3236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0"/>
            <a:ext cx="5340350" cy="5943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752600"/>
            <a:ext cx="3236913" cy="4724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685800"/>
            <a:ext cx="86868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81000" y="457200"/>
            <a:ext cx="8394700" cy="25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80000"/>
        <a:buFontTx/>
        <a:buNone/>
        <a:defRPr sz="32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1pPr>
      <a:lvl2pPr marL="458788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2pPr>
      <a:lvl3pPr marL="917575" indent="-228600" algn="l" defTabSz="914400" rtl="0" eaLnBrk="1" latinLnBrk="0" hangingPunct="1">
        <a:spcBef>
          <a:spcPct val="20000"/>
        </a:spcBef>
        <a:buClr>
          <a:schemeClr val="accent1"/>
        </a:buClr>
        <a:buFont typeface="Calibri" pitchFamily="34" charset="0"/>
        <a:buChar char="–"/>
        <a:defRPr sz="24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3pPr>
      <a:lvl4pPr marL="13747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4pPr>
      <a:lvl5pPr marL="18319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image" Target="../media/image2.emf"/><Relationship Id="rId4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715.xml"/><Relationship Id="rId2" Type="http://schemas.openxmlformats.org/officeDocument/2006/relationships/tags" Target="../tags/tag714.xml"/><Relationship Id="rId1" Type="http://schemas.openxmlformats.org/officeDocument/2006/relationships/tags" Target="../tags/tag713.xml"/><Relationship Id="rId4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718.xml"/><Relationship Id="rId2" Type="http://schemas.openxmlformats.org/officeDocument/2006/relationships/tags" Target="../tags/tag717.xml"/><Relationship Id="rId1" Type="http://schemas.openxmlformats.org/officeDocument/2006/relationships/tags" Target="../tags/tag716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1.xml"/><Relationship Id="rId1" Type="http://schemas.openxmlformats.org/officeDocument/2006/relationships/tags" Target="../tags/tag720.xml"/><Relationship Id="rId4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724.xml"/><Relationship Id="rId2" Type="http://schemas.openxmlformats.org/officeDocument/2006/relationships/tags" Target="../tags/tag723.xml"/><Relationship Id="rId1" Type="http://schemas.openxmlformats.org/officeDocument/2006/relationships/tags" Target="../tags/tag722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728.xml"/><Relationship Id="rId2" Type="http://schemas.openxmlformats.org/officeDocument/2006/relationships/tags" Target="../tags/tag727.xml"/><Relationship Id="rId1" Type="http://schemas.openxmlformats.org/officeDocument/2006/relationships/tags" Target="../tags/tag726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2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tags" Target="../tags/tag742.xml"/><Relationship Id="rId18" Type="http://schemas.openxmlformats.org/officeDocument/2006/relationships/tags" Target="../tags/tag747.xml"/><Relationship Id="rId26" Type="http://schemas.openxmlformats.org/officeDocument/2006/relationships/tags" Target="../tags/tag755.xml"/><Relationship Id="rId39" Type="http://schemas.openxmlformats.org/officeDocument/2006/relationships/tags" Target="../tags/tag768.xml"/><Relationship Id="rId21" Type="http://schemas.openxmlformats.org/officeDocument/2006/relationships/tags" Target="../tags/tag750.xml"/><Relationship Id="rId34" Type="http://schemas.openxmlformats.org/officeDocument/2006/relationships/tags" Target="../tags/tag763.xml"/><Relationship Id="rId42" Type="http://schemas.openxmlformats.org/officeDocument/2006/relationships/tags" Target="../tags/tag771.xml"/><Relationship Id="rId47" Type="http://schemas.openxmlformats.org/officeDocument/2006/relationships/tags" Target="../tags/tag776.xml"/><Relationship Id="rId50" Type="http://schemas.openxmlformats.org/officeDocument/2006/relationships/tags" Target="../tags/tag779.xml"/><Relationship Id="rId55" Type="http://schemas.openxmlformats.org/officeDocument/2006/relationships/tags" Target="../tags/tag784.xml"/><Relationship Id="rId7" Type="http://schemas.openxmlformats.org/officeDocument/2006/relationships/tags" Target="../tags/tag736.xml"/><Relationship Id="rId12" Type="http://schemas.openxmlformats.org/officeDocument/2006/relationships/tags" Target="../tags/tag741.xml"/><Relationship Id="rId17" Type="http://schemas.openxmlformats.org/officeDocument/2006/relationships/tags" Target="../tags/tag746.xml"/><Relationship Id="rId25" Type="http://schemas.openxmlformats.org/officeDocument/2006/relationships/tags" Target="../tags/tag754.xml"/><Relationship Id="rId33" Type="http://schemas.openxmlformats.org/officeDocument/2006/relationships/tags" Target="../tags/tag762.xml"/><Relationship Id="rId38" Type="http://schemas.openxmlformats.org/officeDocument/2006/relationships/tags" Target="../tags/tag767.xml"/><Relationship Id="rId46" Type="http://schemas.openxmlformats.org/officeDocument/2006/relationships/tags" Target="../tags/tag775.xml"/><Relationship Id="rId2" Type="http://schemas.openxmlformats.org/officeDocument/2006/relationships/tags" Target="../tags/tag731.xml"/><Relationship Id="rId16" Type="http://schemas.openxmlformats.org/officeDocument/2006/relationships/tags" Target="../tags/tag745.xml"/><Relationship Id="rId20" Type="http://schemas.openxmlformats.org/officeDocument/2006/relationships/tags" Target="../tags/tag749.xml"/><Relationship Id="rId29" Type="http://schemas.openxmlformats.org/officeDocument/2006/relationships/tags" Target="../tags/tag758.xml"/><Relationship Id="rId41" Type="http://schemas.openxmlformats.org/officeDocument/2006/relationships/tags" Target="../tags/tag770.xml"/><Relationship Id="rId54" Type="http://schemas.openxmlformats.org/officeDocument/2006/relationships/tags" Target="../tags/tag783.xml"/><Relationship Id="rId1" Type="http://schemas.openxmlformats.org/officeDocument/2006/relationships/tags" Target="../tags/tag730.xml"/><Relationship Id="rId6" Type="http://schemas.openxmlformats.org/officeDocument/2006/relationships/tags" Target="../tags/tag735.xml"/><Relationship Id="rId11" Type="http://schemas.openxmlformats.org/officeDocument/2006/relationships/tags" Target="../tags/tag740.xml"/><Relationship Id="rId24" Type="http://schemas.openxmlformats.org/officeDocument/2006/relationships/tags" Target="../tags/tag753.xml"/><Relationship Id="rId32" Type="http://schemas.openxmlformats.org/officeDocument/2006/relationships/tags" Target="../tags/tag761.xml"/><Relationship Id="rId37" Type="http://schemas.openxmlformats.org/officeDocument/2006/relationships/tags" Target="../tags/tag766.xml"/><Relationship Id="rId40" Type="http://schemas.openxmlformats.org/officeDocument/2006/relationships/tags" Target="../tags/tag769.xml"/><Relationship Id="rId45" Type="http://schemas.openxmlformats.org/officeDocument/2006/relationships/tags" Target="../tags/tag774.xml"/><Relationship Id="rId53" Type="http://schemas.openxmlformats.org/officeDocument/2006/relationships/tags" Target="../tags/tag782.xml"/><Relationship Id="rId58" Type="http://schemas.openxmlformats.org/officeDocument/2006/relationships/notesSlide" Target="../notesSlides/notesSlide12.xml"/><Relationship Id="rId5" Type="http://schemas.openxmlformats.org/officeDocument/2006/relationships/tags" Target="../tags/tag734.xml"/><Relationship Id="rId15" Type="http://schemas.openxmlformats.org/officeDocument/2006/relationships/tags" Target="../tags/tag744.xml"/><Relationship Id="rId23" Type="http://schemas.openxmlformats.org/officeDocument/2006/relationships/tags" Target="../tags/tag752.xml"/><Relationship Id="rId28" Type="http://schemas.openxmlformats.org/officeDocument/2006/relationships/tags" Target="../tags/tag757.xml"/><Relationship Id="rId36" Type="http://schemas.openxmlformats.org/officeDocument/2006/relationships/tags" Target="../tags/tag765.xml"/><Relationship Id="rId49" Type="http://schemas.openxmlformats.org/officeDocument/2006/relationships/tags" Target="../tags/tag778.xml"/><Relationship Id="rId57" Type="http://schemas.openxmlformats.org/officeDocument/2006/relationships/slideLayout" Target="../slideLayouts/slideLayout2.xml"/><Relationship Id="rId10" Type="http://schemas.openxmlformats.org/officeDocument/2006/relationships/tags" Target="../tags/tag739.xml"/><Relationship Id="rId19" Type="http://schemas.openxmlformats.org/officeDocument/2006/relationships/tags" Target="../tags/tag748.xml"/><Relationship Id="rId31" Type="http://schemas.openxmlformats.org/officeDocument/2006/relationships/tags" Target="../tags/tag760.xml"/><Relationship Id="rId44" Type="http://schemas.openxmlformats.org/officeDocument/2006/relationships/tags" Target="../tags/tag773.xml"/><Relationship Id="rId52" Type="http://schemas.openxmlformats.org/officeDocument/2006/relationships/tags" Target="../tags/tag781.xml"/><Relationship Id="rId4" Type="http://schemas.openxmlformats.org/officeDocument/2006/relationships/tags" Target="../tags/tag733.xml"/><Relationship Id="rId9" Type="http://schemas.openxmlformats.org/officeDocument/2006/relationships/tags" Target="../tags/tag738.xml"/><Relationship Id="rId14" Type="http://schemas.openxmlformats.org/officeDocument/2006/relationships/tags" Target="../tags/tag743.xml"/><Relationship Id="rId22" Type="http://schemas.openxmlformats.org/officeDocument/2006/relationships/tags" Target="../tags/tag751.xml"/><Relationship Id="rId27" Type="http://schemas.openxmlformats.org/officeDocument/2006/relationships/tags" Target="../tags/tag756.xml"/><Relationship Id="rId30" Type="http://schemas.openxmlformats.org/officeDocument/2006/relationships/tags" Target="../tags/tag759.xml"/><Relationship Id="rId35" Type="http://schemas.openxmlformats.org/officeDocument/2006/relationships/tags" Target="../tags/tag764.xml"/><Relationship Id="rId43" Type="http://schemas.openxmlformats.org/officeDocument/2006/relationships/tags" Target="../tags/tag772.xml"/><Relationship Id="rId48" Type="http://schemas.openxmlformats.org/officeDocument/2006/relationships/tags" Target="../tags/tag777.xml"/><Relationship Id="rId56" Type="http://schemas.openxmlformats.org/officeDocument/2006/relationships/tags" Target="../tags/tag785.xml"/><Relationship Id="rId8" Type="http://schemas.openxmlformats.org/officeDocument/2006/relationships/tags" Target="../tags/tag737.xml"/><Relationship Id="rId51" Type="http://schemas.openxmlformats.org/officeDocument/2006/relationships/tags" Target="../tags/tag780.xml"/><Relationship Id="rId3" Type="http://schemas.openxmlformats.org/officeDocument/2006/relationships/tags" Target="../tags/tag73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89.xml"/><Relationship Id="rId1" Type="http://schemas.openxmlformats.org/officeDocument/2006/relationships/tags" Target="../tags/tag788.xml"/><Relationship Id="rId4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6" Type="http://schemas.openxmlformats.org/officeDocument/2006/relationships/tags" Target="../tags/tag817.xml"/><Relationship Id="rId117" Type="http://schemas.openxmlformats.org/officeDocument/2006/relationships/notesSlide" Target="../notesSlides/notesSlide25.xml"/><Relationship Id="rId21" Type="http://schemas.openxmlformats.org/officeDocument/2006/relationships/tags" Target="../tags/tag812.xml"/><Relationship Id="rId42" Type="http://schemas.openxmlformats.org/officeDocument/2006/relationships/tags" Target="../tags/tag833.xml"/><Relationship Id="rId47" Type="http://schemas.openxmlformats.org/officeDocument/2006/relationships/tags" Target="../tags/tag838.xml"/><Relationship Id="rId63" Type="http://schemas.openxmlformats.org/officeDocument/2006/relationships/tags" Target="../tags/tag854.xml"/><Relationship Id="rId68" Type="http://schemas.openxmlformats.org/officeDocument/2006/relationships/tags" Target="../tags/tag859.xml"/><Relationship Id="rId84" Type="http://schemas.openxmlformats.org/officeDocument/2006/relationships/tags" Target="../tags/tag875.xml"/><Relationship Id="rId89" Type="http://schemas.openxmlformats.org/officeDocument/2006/relationships/tags" Target="../tags/tag880.xml"/><Relationship Id="rId112" Type="http://schemas.openxmlformats.org/officeDocument/2006/relationships/tags" Target="../tags/tag903.xml"/><Relationship Id="rId16" Type="http://schemas.openxmlformats.org/officeDocument/2006/relationships/tags" Target="../tags/tag807.xml"/><Relationship Id="rId107" Type="http://schemas.openxmlformats.org/officeDocument/2006/relationships/tags" Target="../tags/tag898.xml"/><Relationship Id="rId11" Type="http://schemas.openxmlformats.org/officeDocument/2006/relationships/tags" Target="../tags/tag802.xml"/><Relationship Id="rId24" Type="http://schemas.openxmlformats.org/officeDocument/2006/relationships/tags" Target="../tags/tag815.xml"/><Relationship Id="rId32" Type="http://schemas.openxmlformats.org/officeDocument/2006/relationships/tags" Target="../tags/tag823.xml"/><Relationship Id="rId37" Type="http://schemas.openxmlformats.org/officeDocument/2006/relationships/tags" Target="../tags/tag828.xml"/><Relationship Id="rId40" Type="http://schemas.openxmlformats.org/officeDocument/2006/relationships/tags" Target="../tags/tag831.xml"/><Relationship Id="rId45" Type="http://schemas.openxmlformats.org/officeDocument/2006/relationships/tags" Target="../tags/tag836.xml"/><Relationship Id="rId53" Type="http://schemas.openxmlformats.org/officeDocument/2006/relationships/tags" Target="../tags/tag844.xml"/><Relationship Id="rId58" Type="http://schemas.openxmlformats.org/officeDocument/2006/relationships/tags" Target="../tags/tag849.xml"/><Relationship Id="rId66" Type="http://schemas.openxmlformats.org/officeDocument/2006/relationships/tags" Target="../tags/tag857.xml"/><Relationship Id="rId74" Type="http://schemas.openxmlformats.org/officeDocument/2006/relationships/tags" Target="../tags/tag865.xml"/><Relationship Id="rId79" Type="http://schemas.openxmlformats.org/officeDocument/2006/relationships/tags" Target="../tags/tag870.xml"/><Relationship Id="rId87" Type="http://schemas.openxmlformats.org/officeDocument/2006/relationships/tags" Target="../tags/tag878.xml"/><Relationship Id="rId102" Type="http://schemas.openxmlformats.org/officeDocument/2006/relationships/tags" Target="../tags/tag893.xml"/><Relationship Id="rId110" Type="http://schemas.openxmlformats.org/officeDocument/2006/relationships/tags" Target="../tags/tag901.xml"/><Relationship Id="rId115" Type="http://schemas.openxmlformats.org/officeDocument/2006/relationships/tags" Target="../tags/tag906.xml"/><Relationship Id="rId5" Type="http://schemas.openxmlformats.org/officeDocument/2006/relationships/tags" Target="../tags/tag796.xml"/><Relationship Id="rId61" Type="http://schemas.openxmlformats.org/officeDocument/2006/relationships/tags" Target="../tags/tag852.xml"/><Relationship Id="rId82" Type="http://schemas.openxmlformats.org/officeDocument/2006/relationships/tags" Target="../tags/tag873.xml"/><Relationship Id="rId90" Type="http://schemas.openxmlformats.org/officeDocument/2006/relationships/tags" Target="../tags/tag881.xml"/><Relationship Id="rId95" Type="http://schemas.openxmlformats.org/officeDocument/2006/relationships/tags" Target="../tags/tag886.xml"/><Relationship Id="rId19" Type="http://schemas.openxmlformats.org/officeDocument/2006/relationships/tags" Target="../tags/tag810.xml"/><Relationship Id="rId14" Type="http://schemas.openxmlformats.org/officeDocument/2006/relationships/tags" Target="../tags/tag805.xml"/><Relationship Id="rId22" Type="http://schemas.openxmlformats.org/officeDocument/2006/relationships/tags" Target="../tags/tag813.xml"/><Relationship Id="rId27" Type="http://schemas.openxmlformats.org/officeDocument/2006/relationships/tags" Target="../tags/tag818.xml"/><Relationship Id="rId30" Type="http://schemas.openxmlformats.org/officeDocument/2006/relationships/tags" Target="../tags/tag821.xml"/><Relationship Id="rId35" Type="http://schemas.openxmlformats.org/officeDocument/2006/relationships/tags" Target="../tags/tag826.xml"/><Relationship Id="rId43" Type="http://schemas.openxmlformats.org/officeDocument/2006/relationships/tags" Target="../tags/tag834.xml"/><Relationship Id="rId48" Type="http://schemas.openxmlformats.org/officeDocument/2006/relationships/tags" Target="../tags/tag839.xml"/><Relationship Id="rId56" Type="http://schemas.openxmlformats.org/officeDocument/2006/relationships/tags" Target="../tags/tag847.xml"/><Relationship Id="rId64" Type="http://schemas.openxmlformats.org/officeDocument/2006/relationships/tags" Target="../tags/tag855.xml"/><Relationship Id="rId69" Type="http://schemas.openxmlformats.org/officeDocument/2006/relationships/tags" Target="../tags/tag860.xml"/><Relationship Id="rId77" Type="http://schemas.openxmlformats.org/officeDocument/2006/relationships/tags" Target="../tags/tag868.xml"/><Relationship Id="rId100" Type="http://schemas.openxmlformats.org/officeDocument/2006/relationships/tags" Target="../tags/tag891.xml"/><Relationship Id="rId105" Type="http://schemas.openxmlformats.org/officeDocument/2006/relationships/tags" Target="../tags/tag896.xml"/><Relationship Id="rId113" Type="http://schemas.openxmlformats.org/officeDocument/2006/relationships/tags" Target="../tags/tag904.xml"/><Relationship Id="rId8" Type="http://schemas.openxmlformats.org/officeDocument/2006/relationships/tags" Target="../tags/tag799.xml"/><Relationship Id="rId51" Type="http://schemas.openxmlformats.org/officeDocument/2006/relationships/tags" Target="../tags/tag842.xml"/><Relationship Id="rId72" Type="http://schemas.openxmlformats.org/officeDocument/2006/relationships/tags" Target="../tags/tag863.xml"/><Relationship Id="rId80" Type="http://schemas.openxmlformats.org/officeDocument/2006/relationships/tags" Target="../tags/tag871.xml"/><Relationship Id="rId85" Type="http://schemas.openxmlformats.org/officeDocument/2006/relationships/tags" Target="../tags/tag876.xml"/><Relationship Id="rId93" Type="http://schemas.openxmlformats.org/officeDocument/2006/relationships/tags" Target="../tags/tag884.xml"/><Relationship Id="rId98" Type="http://schemas.openxmlformats.org/officeDocument/2006/relationships/tags" Target="../tags/tag889.xml"/><Relationship Id="rId3" Type="http://schemas.openxmlformats.org/officeDocument/2006/relationships/tags" Target="../tags/tag794.xml"/><Relationship Id="rId12" Type="http://schemas.openxmlformats.org/officeDocument/2006/relationships/tags" Target="../tags/tag803.xml"/><Relationship Id="rId17" Type="http://schemas.openxmlformats.org/officeDocument/2006/relationships/tags" Target="../tags/tag808.xml"/><Relationship Id="rId25" Type="http://schemas.openxmlformats.org/officeDocument/2006/relationships/tags" Target="../tags/tag816.xml"/><Relationship Id="rId33" Type="http://schemas.openxmlformats.org/officeDocument/2006/relationships/tags" Target="../tags/tag824.xml"/><Relationship Id="rId38" Type="http://schemas.openxmlformats.org/officeDocument/2006/relationships/tags" Target="../tags/tag829.xml"/><Relationship Id="rId46" Type="http://schemas.openxmlformats.org/officeDocument/2006/relationships/tags" Target="../tags/tag837.xml"/><Relationship Id="rId59" Type="http://schemas.openxmlformats.org/officeDocument/2006/relationships/tags" Target="../tags/tag850.xml"/><Relationship Id="rId67" Type="http://schemas.openxmlformats.org/officeDocument/2006/relationships/tags" Target="../tags/tag858.xml"/><Relationship Id="rId103" Type="http://schemas.openxmlformats.org/officeDocument/2006/relationships/tags" Target="../tags/tag894.xml"/><Relationship Id="rId108" Type="http://schemas.openxmlformats.org/officeDocument/2006/relationships/tags" Target="../tags/tag899.xml"/><Relationship Id="rId116" Type="http://schemas.openxmlformats.org/officeDocument/2006/relationships/slideLayout" Target="../slideLayouts/slideLayout2.xml"/><Relationship Id="rId20" Type="http://schemas.openxmlformats.org/officeDocument/2006/relationships/tags" Target="../tags/tag811.xml"/><Relationship Id="rId41" Type="http://schemas.openxmlformats.org/officeDocument/2006/relationships/tags" Target="../tags/tag832.xml"/><Relationship Id="rId54" Type="http://schemas.openxmlformats.org/officeDocument/2006/relationships/tags" Target="../tags/tag845.xml"/><Relationship Id="rId62" Type="http://schemas.openxmlformats.org/officeDocument/2006/relationships/tags" Target="../tags/tag853.xml"/><Relationship Id="rId70" Type="http://schemas.openxmlformats.org/officeDocument/2006/relationships/tags" Target="../tags/tag861.xml"/><Relationship Id="rId75" Type="http://schemas.openxmlformats.org/officeDocument/2006/relationships/tags" Target="../tags/tag866.xml"/><Relationship Id="rId83" Type="http://schemas.openxmlformats.org/officeDocument/2006/relationships/tags" Target="../tags/tag874.xml"/><Relationship Id="rId88" Type="http://schemas.openxmlformats.org/officeDocument/2006/relationships/tags" Target="../tags/tag879.xml"/><Relationship Id="rId91" Type="http://schemas.openxmlformats.org/officeDocument/2006/relationships/tags" Target="../tags/tag882.xml"/><Relationship Id="rId96" Type="http://schemas.openxmlformats.org/officeDocument/2006/relationships/tags" Target="../tags/tag887.xml"/><Relationship Id="rId111" Type="http://schemas.openxmlformats.org/officeDocument/2006/relationships/tags" Target="../tags/tag902.xml"/><Relationship Id="rId1" Type="http://schemas.openxmlformats.org/officeDocument/2006/relationships/tags" Target="../tags/tag792.xml"/><Relationship Id="rId6" Type="http://schemas.openxmlformats.org/officeDocument/2006/relationships/tags" Target="../tags/tag797.xml"/><Relationship Id="rId15" Type="http://schemas.openxmlformats.org/officeDocument/2006/relationships/tags" Target="../tags/tag806.xml"/><Relationship Id="rId23" Type="http://schemas.openxmlformats.org/officeDocument/2006/relationships/tags" Target="../tags/tag814.xml"/><Relationship Id="rId28" Type="http://schemas.openxmlformats.org/officeDocument/2006/relationships/tags" Target="../tags/tag819.xml"/><Relationship Id="rId36" Type="http://schemas.openxmlformats.org/officeDocument/2006/relationships/tags" Target="../tags/tag827.xml"/><Relationship Id="rId49" Type="http://schemas.openxmlformats.org/officeDocument/2006/relationships/tags" Target="../tags/tag840.xml"/><Relationship Id="rId57" Type="http://schemas.openxmlformats.org/officeDocument/2006/relationships/tags" Target="../tags/tag848.xml"/><Relationship Id="rId106" Type="http://schemas.openxmlformats.org/officeDocument/2006/relationships/tags" Target="../tags/tag897.xml"/><Relationship Id="rId114" Type="http://schemas.openxmlformats.org/officeDocument/2006/relationships/tags" Target="../tags/tag905.xml"/><Relationship Id="rId10" Type="http://schemas.openxmlformats.org/officeDocument/2006/relationships/tags" Target="../tags/tag801.xml"/><Relationship Id="rId31" Type="http://schemas.openxmlformats.org/officeDocument/2006/relationships/tags" Target="../tags/tag822.xml"/><Relationship Id="rId44" Type="http://schemas.openxmlformats.org/officeDocument/2006/relationships/tags" Target="../tags/tag835.xml"/><Relationship Id="rId52" Type="http://schemas.openxmlformats.org/officeDocument/2006/relationships/tags" Target="../tags/tag843.xml"/><Relationship Id="rId60" Type="http://schemas.openxmlformats.org/officeDocument/2006/relationships/tags" Target="../tags/tag851.xml"/><Relationship Id="rId65" Type="http://schemas.openxmlformats.org/officeDocument/2006/relationships/tags" Target="../tags/tag856.xml"/><Relationship Id="rId73" Type="http://schemas.openxmlformats.org/officeDocument/2006/relationships/tags" Target="../tags/tag864.xml"/><Relationship Id="rId78" Type="http://schemas.openxmlformats.org/officeDocument/2006/relationships/tags" Target="../tags/tag869.xml"/><Relationship Id="rId81" Type="http://schemas.openxmlformats.org/officeDocument/2006/relationships/tags" Target="../tags/tag872.xml"/><Relationship Id="rId86" Type="http://schemas.openxmlformats.org/officeDocument/2006/relationships/tags" Target="../tags/tag877.xml"/><Relationship Id="rId94" Type="http://schemas.openxmlformats.org/officeDocument/2006/relationships/tags" Target="../tags/tag885.xml"/><Relationship Id="rId99" Type="http://schemas.openxmlformats.org/officeDocument/2006/relationships/tags" Target="../tags/tag890.xml"/><Relationship Id="rId101" Type="http://schemas.openxmlformats.org/officeDocument/2006/relationships/tags" Target="../tags/tag892.xml"/><Relationship Id="rId4" Type="http://schemas.openxmlformats.org/officeDocument/2006/relationships/tags" Target="../tags/tag795.xml"/><Relationship Id="rId9" Type="http://schemas.openxmlformats.org/officeDocument/2006/relationships/tags" Target="../tags/tag800.xml"/><Relationship Id="rId13" Type="http://schemas.openxmlformats.org/officeDocument/2006/relationships/tags" Target="../tags/tag804.xml"/><Relationship Id="rId18" Type="http://schemas.openxmlformats.org/officeDocument/2006/relationships/tags" Target="../tags/tag809.xml"/><Relationship Id="rId39" Type="http://schemas.openxmlformats.org/officeDocument/2006/relationships/tags" Target="../tags/tag830.xml"/><Relationship Id="rId109" Type="http://schemas.openxmlformats.org/officeDocument/2006/relationships/tags" Target="../tags/tag900.xml"/><Relationship Id="rId34" Type="http://schemas.openxmlformats.org/officeDocument/2006/relationships/tags" Target="../tags/tag825.xml"/><Relationship Id="rId50" Type="http://schemas.openxmlformats.org/officeDocument/2006/relationships/tags" Target="../tags/tag841.xml"/><Relationship Id="rId55" Type="http://schemas.openxmlformats.org/officeDocument/2006/relationships/tags" Target="../tags/tag846.xml"/><Relationship Id="rId76" Type="http://schemas.openxmlformats.org/officeDocument/2006/relationships/tags" Target="../tags/tag867.xml"/><Relationship Id="rId97" Type="http://schemas.openxmlformats.org/officeDocument/2006/relationships/tags" Target="../tags/tag888.xml"/><Relationship Id="rId104" Type="http://schemas.openxmlformats.org/officeDocument/2006/relationships/tags" Target="../tags/tag895.xml"/><Relationship Id="rId7" Type="http://schemas.openxmlformats.org/officeDocument/2006/relationships/tags" Target="../tags/tag798.xml"/><Relationship Id="rId71" Type="http://schemas.openxmlformats.org/officeDocument/2006/relationships/tags" Target="../tags/tag862.xml"/><Relationship Id="rId92" Type="http://schemas.openxmlformats.org/officeDocument/2006/relationships/tags" Target="../tags/tag883.xml"/><Relationship Id="rId2" Type="http://schemas.openxmlformats.org/officeDocument/2006/relationships/tags" Target="../tags/tag793.xml"/><Relationship Id="rId29" Type="http://schemas.openxmlformats.org/officeDocument/2006/relationships/tags" Target="../tags/tag820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43.xml"/><Relationship Id="rId117" Type="http://schemas.openxmlformats.org/officeDocument/2006/relationships/tags" Target="../tags/tag134.xml"/><Relationship Id="rId21" Type="http://schemas.openxmlformats.org/officeDocument/2006/relationships/tags" Target="../tags/tag38.xml"/><Relationship Id="rId42" Type="http://schemas.openxmlformats.org/officeDocument/2006/relationships/tags" Target="../tags/tag59.xml"/><Relationship Id="rId47" Type="http://schemas.openxmlformats.org/officeDocument/2006/relationships/tags" Target="../tags/tag64.xml"/><Relationship Id="rId63" Type="http://schemas.openxmlformats.org/officeDocument/2006/relationships/tags" Target="../tags/tag80.xml"/><Relationship Id="rId68" Type="http://schemas.openxmlformats.org/officeDocument/2006/relationships/tags" Target="../tags/tag85.xml"/><Relationship Id="rId84" Type="http://schemas.openxmlformats.org/officeDocument/2006/relationships/tags" Target="../tags/tag101.xml"/><Relationship Id="rId89" Type="http://schemas.openxmlformats.org/officeDocument/2006/relationships/tags" Target="../tags/tag106.xml"/><Relationship Id="rId112" Type="http://schemas.openxmlformats.org/officeDocument/2006/relationships/tags" Target="../tags/tag129.xml"/><Relationship Id="rId133" Type="http://schemas.openxmlformats.org/officeDocument/2006/relationships/tags" Target="../tags/tag150.xml"/><Relationship Id="rId138" Type="http://schemas.openxmlformats.org/officeDocument/2006/relationships/tags" Target="../tags/tag155.xml"/><Relationship Id="rId16" Type="http://schemas.openxmlformats.org/officeDocument/2006/relationships/tags" Target="../tags/tag33.xml"/><Relationship Id="rId107" Type="http://schemas.openxmlformats.org/officeDocument/2006/relationships/tags" Target="../tags/tag124.xml"/><Relationship Id="rId11" Type="http://schemas.openxmlformats.org/officeDocument/2006/relationships/tags" Target="../tags/tag28.xml"/><Relationship Id="rId32" Type="http://schemas.openxmlformats.org/officeDocument/2006/relationships/tags" Target="../tags/tag49.xml"/><Relationship Id="rId37" Type="http://schemas.openxmlformats.org/officeDocument/2006/relationships/tags" Target="../tags/tag54.xml"/><Relationship Id="rId53" Type="http://schemas.openxmlformats.org/officeDocument/2006/relationships/tags" Target="../tags/tag70.xml"/><Relationship Id="rId58" Type="http://schemas.openxmlformats.org/officeDocument/2006/relationships/tags" Target="../tags/tag75.xml"/><Relationship Id="rId74" Type="http://schemas.openxmlformats.org/officeDocument/2006/relationships/tags" Target="../tags/tag91.xml"/><Relationship Id="rId79" Type="http://schemas.openxmlformats.org/officeDocument/2006/relationships/tags" Target="../tags/tag96.xml"/><Relationship Id="rId102" Type="http://schemas.openxmlformats.org/officeDocument/2006/relationships/tags" Target="../tags/tag119.xml"/><Relationship Id="rId123" Type="http://schemas.openxmlformats.org/officeDocument/2006/relationships/tags" Target="../tags/tag140.xml"/><Relationship Id="rId128" Type="http://schemas.openxmlformats.org/officeDocument/2006/relationships/tags" Target="../tags/tag145.xml"/><Relationship Id="rId144" Type="http://schemas.openxmlformats.org/officeDocument/2006/relationships/tags" Target="../tags/tag161.xml"/><Relationship Id="rId149" Type="http://schemas.openxmlformats.org/officeDocument/2006/relationships/notesSlide" Target="../notesSlides/notesSlide1.xml"/><Relationship Id="rId5" Type="http://schemas.openxmlformats.org/officeDocument/2006/relationships/tags" Target="../tags/tag22.xml"/><Relationship Id="rId90" Type="http://schemas.openxmlformats.org/officeDocument/2006/relationships/tags" Target="../tags/tag107.xml"/><Relationship Id="rId95" Type="http://schemas.openxmlformats.org/officeDocument/2006/relationships/tags" Target="../tags/tag112.xml"/><Relationship Id="rId22" Type="http://schemas.openxmlformats.org/officeDocument/2006/relationships/tags" Target="../tags/tag39.xml"/><Relationship Id="rId27" Type="http://schemas.openxmlformats.org/officeDocument/2006/relationships/tags" Target="../tags/tag44.xml"/><Relationship Id="rId43" Type="http://schemas.openxmlformats.org/officeDocument/2006/relationships/tags" Target="../tags/tag60.xml"/><Relationship Id="rId48" Type="http://schemas.openxmlformats.org/officeDocument/2006/relationships/tags" Target="../tags/tag65.xml"/><Relationship Id="rId64" Type="http://schemas.openxmlformats.org/officeDocument/2006/relationships/tags" Target="../tags/tag81.xml"/><Relationship Id="rId69" Type="http://schemas.openxmlformats.org/officeDocument/2006/relationships/tags" Target="../tags/tag86.xml"/><Relationship Id="rId113" Type="http://schemas.openxmlformats.org/officeDocument/2006/relationships/tags" Target="../tags/tag130.xml"/><Relationship Id="rId118" Type="http://schemas.openxmlformats.org/officeDocument/2006/relationships/tags" Target="../tags/tag135.xml"/><Relationship Id="rId134" Type="http://schemas.openxmlformats.org/officeDocument/2006/relationships/tags" Target="../tags/tag151.xml"/><Relationship Id="rId139" Type="http://schemas.openxmlformats.org/officeDocument/2006/relationships/tags" Target="../tags/tag156.xml"/><Relationship Id="rId80" Type="http://schemas.openxmlformats.org/officeDocument/2006/relationships/tags" Target="../tags/tag97.xml"/><Relationship Id="rId85" Type="http://schemas.openxmlformats.org/officeDocument/2006/relationships/tags" Target="../tags/tag102.xml"/><Relationship Id="rId3" Type="http://schemas.openxmlformats.org/officeDocument/2006/relationships/tags" Target="../tags/tag20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5" Type="http://schemas.openxmlformats.org/officeDocument/2006/relationships/tags" Target="../tags/tag42.xml"/><Relationship Id="rId33" Type="http://schemas.openxmlformats.org/officeDocument/2006/relationships/tags" Target="../tags/tag50.xml"/><Relationship Id="rId38" Type="http://schemas.openxmlformats.org/officeDocument/2006/relationships/tags" Target="../tags/tag55.xml"/><Relationship Id="rId46" Type="http://schemas.openxmlformats.org/officeDocument/2006/relationships/tags" Target="../tags/tag63.xml"/><Relationship Id="rId59" Type="http://schemas.openxmlformats.org/officeDocument/2006/relationships/tags" Target="../tags/tag76.xml"/><Relationship Id="rId67" Type="http://schemas.openxmlformats.org/officeDocument/2006/relationships/tags" Target="../tags/tag84.xml"/><Relationship Id="rId103" Type="http://schemas.openxmlformats.org/officeDocument/2006/relationships/tags" Target="../tags/tag120.xml"/><Relationship Id="rId108" Type="http://schemas.openxmlformats.org/officeDocument/2006/relationships/tags" Target="../tags/tag125.xml"/><Relationship Id="rId116" Type="http://schemas.openxmlformats.org/officeDocument/2006/relationships/tags" Target="../tags/tag133.xml"/><Relationship Id="rId124" Type="http://schemas.openxmlformats.org/officeDocument/2006/relationships/tags" Target="../tags/tag141.xml"/><Relationship Id="rId129" Type="http://schemas.openxmlformats.org/officeDocument/2006/relationships/tags" Target="../tags/tag146.xml"/><Relationship Id="rId137" Type="http://schemas.openxmlformats.org/officeDocument/2006/relationships/tags" Target="../tags/tag154.xml"/><Relationship Id="rId20" Type="http://schemas.openxmlformats.org/officeDocument/2006/relationships/tags" Target="../tags/tag37.xml"/><Relationship Id="rId41" Type="http://schemas.openxmlformats.org/officeDocument/2006/relationships/tags" Target="../tags/tag58.xml"/><Relationship Id="rId54" Type="http://schemas.openxmlformats.org/officeDocument/2006/relationships/tags" Target="../tags/tag71.xml"/><Relationship Id="rId62" Type="http://schemas.openxmlformats.org/officeDocument/2006/relationships/tags" Target="../tags/tag79.xml"/><Relationship Id="rId70" Type="http://schemas.openxmlformats.org/officeDocument/2006/relationships/tags" Target="../tags/tag87.xml"/><Relationship Id="rId75" Type="http://schemas.openxmlformats.org/officeDocument/2006/relationships/tags" Target="../tags/tag92.xml"/><Relationship Id="rId83" Type="http://schemas.openxmlformats.org/officeDocument/2006/relationships/tags" Target="../tags/tag100.xml"/><Relationship Id="rId88" Type="http://schemas.openxmlformats.org/officeDocument/2006/relationships/tags" Target="../tags/tag105.xml"/><Relationship Id="rId91" Type="http://schemas.openxmlformats.org/officeDocument/2006/relationships/tags" Target="../tags/tag108.xml"/><Relationship Id="rId96" Type="http://schemas.openxmlformats.org/officeDocument/2006/relationships/tags" Target="../tags/tag113.xml"/><Relationship Id="rId111" Type="http://schemas.openxmlformats.org/officeDocument/2006/relationships/tags" Target="../tags/tag128.xml"/><Relationship Id="rId132" Type="http://schemas.openxmlformats.org/officeDocument/2006/relationships/tags" Target="../tags/tag149.xml"/><Relationship Id="rId140" Type="http://schemas.openxmlformats.org/officeDocument/2006/relationships/tags" Target="../tags/tag157.xml"/><Relationship Id="rId145" Type="http://schemas.openxmlformats.org/officeDocument/2006/relationships/tags" Target="../tags/tag162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5" Type="http://schemas.openxmlformats.org/officeDocument/2006/relationships/tags" Target="../tags/tag32.xml"/><Relationship Id="rId23" Type="http://schemas.openxmlformats.org/officeDocument/2006/relationships/tags" Target="../tags/tag40.xml"/><Relationship Id="rId28" Type="http://schemas.openxmlformats.org/officeDocument/2006/relationships/tags" Target="../tags/tag45.xml"/><Relationship Id="rId36" Type="http://schemas.openxmlformats.org/officeDocument/2006/relationships/tags" Target="../tags/tag53.xml"/><Relationship Id="rId49" Type="http://schemas.openxmlformats.org/officeDocument/2006/relationships/tags" Target="../tags/tag66.xml"/><Relationship Id="rId57" Type="http://schemas.openxmlformats.org/officeDocument/2006/relationships/tags" Target="../tags/tag74.xml"/><Relationship Id="rId106" Type="http://schemas.openxmlformats.org/officeDocument/2006/relationships/tags" Target="../tags/tag123.xml"/><Relationship Id="rId114" Type="http://schemas.openxmlformats.org/officeDocument/2006/relationships/tags" Target="../tags/tag131.xml"/><Relationship Id="rId119" Type="http://schemas.openxmlformats.org/officeDocument/2006/relationships/tags" Target="../tags/tag136.xml"/><Relationship Id="rId127" Type="http://schemas.openxmlformats.org/officeDocument/2006/relationships/tags" Target="../tags/tag144.xml"/><Relationship Id="rId10" Type="http://schemas.openxmlformats.org/officeDocument/2006/relationships/tags" Target="../tags/tag27.xml"/><Relationship Id="rId31" Type="http://schemas.openxmlformats.org/officeDocument/2006/relationships/tags" Target="../tags/tag48.xml"/><Relationship Id="rId44" Type="http://schemas.openxmlformats.org/officeDocument/2006/relationships/tags" Target="../tags/tag61.xml"/><Relationship Id="rId52" Type="http://schemas.openxmlformats.org/officeDocument/2006/relationships/tags" Target="../tags/tag69.xml"/><Relationship Id="rId60" Type="http://schemas.openxmlformats.org/officeDocument/2006/relationships/tags" Target="../tags/tag77.xml"/><Relationship Id="rId65" Type="http://schemas.openxmlformats.org/officeDocument/2006/relationships/tags" Target="../tags/tag82.xml"/><Relationship Id="rId73" Type="http://schemas.openxmlformats.org/officeDocument/2006/relationships/tags" Target="../tags/tag90.xml"/><Relationship Id="rId78" Type="http://schemas.openxmlformats.org/officeDocument/2006/relationships/tags" Target="../tags/tag95.xml"/><Relationship Id="rId81" Type="http://schemas.openxmlformats.org/officeDocument/2006/relationships/tags" Target="../tags/tag98.xml"/><Relationship Id="rId86" Type="http://schemas.openxmlformats.org/officeDocument/2006/relationships/tags" Target="../tags/tag103.xml"/><Relationship Id="rId94" Type="http://schemas.openxmlformats.org/officeDocument/2006/relationships/tags" Target="../tags/tag111.xml"/><Relationship Id="rId99" Type="http://schemas.openxmlformats.org/officeDocument/2006/relationships/tags" Target="../tags/tag116.xml"/><Relationship Id="rId101" Type="http://schemas.openxmlformats.org/officeDocument/2006/relationships/tags" Target="../tags/tag118.xml"/><Relationship Id="rId122" Type="http://schemas.openxmlformats.org/officeDocument/2006/relationships/tags" Target="../tags/tag139.xml"/><Relationship Id="rId130" Type="http://schemas.openxmlformats.org/officeDocument/2006/relationships/tags" Target="../tags/tag147.xml"/><Relationship Id="rId135" Type="http://schemas.openxmlformats.org/officeDocument/2006/relationships/tags" Target="../tags/tag152.xml"/><Relationship Id="rId143" Type="http://schemas.openxmlformats.org/officeDocument/2006/relationships/tags" Target="../tags/tag160.xml"/><Relationship Id="rId148" Type="http://schemas.openxmlformats.org/officeDocument/2006/relationships/slideLayout" Target="../slideLayouts/slideLayout6.xml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3" Type="http://schemas.openxmlformats.org/officeDocument/2006/relationships/tags" Target="../tags/tag30.xml"/><Relationship Id="rId18" Type="http://schemas.openxmlformats.org/officeDocument/2006/relationships/tags" Target="../tags/tag35.xml"/><Relationship Id="rId39" Type="http://schemas.openxmlformats.org/officeDocument/2006/relationships/tags" Target="../tags/tag56.xml"/><Relationship Id="rId109" Type="http://schemas.openxmlformats.org/officeDocument/2006/relationships/tags" Target="../tags/tag126.xml"/><Relationship Id="rId34" Type="http://schemas.openxmlformats.org/officeDocument/2006/relationships/tags" Target="../tags/tag51.xml"/><Relationship Id="rId50" Type="http://schemas.openxmlformats.org/officeDocument/2006/relationships/tags" Target="../tags/tag67.xml"/><Relationship Id="rId55" Type="http://schemas.openxmlformats.org/officeDocument/2006/relationships/tags" Target="../tags/tag72.xml"/><Relationship Id="rId76" Type="http://schemas.openxmlformats.org/officeDocument/2006/relationships/tags" Target="../tags/tag93.xml"/><Relationship Id="rId97" Type="http://schemas.openxmlformats.org/officeDocument/2006/relationships/tags" Target="../tags/tag114.xml"/><Relationship Id="rId104" Type="http://schemas.openxmlformats.org/officeDocument/2006/relationships/tags" Target="../tags/tag121.xml"/><Relationship Id="rId120" Type="http://schemas.openxmlformats.org/officeDocument/2006/relationships/tags" Target="../tags/tag137.xml"/><Relationship Id="rId125" Type="http://schemas.openxmlformats.org/officeDocument/2006/relationships/tags" Target="../tags/tag142.xml"/><Relationship Id="rId141" Type="http://schemas.openxmlformats.org/officeDocument/2006/relationships/tags" Target="../tags/tag158.xml"/><Relationship Id="rId146" Type="http://schemas.openxmlformats.org/officeDocument/2006/relationships/tags" Target="../tags/tag163.xml"/><Relationship Id="rId7" Type="http://schemas.openxmlformats.org/officeDocument/2006/relationships/tags" Target="../tags/tag24.xml"/><Relationship Id="rId71" Type="http://schemas.openxmlformats.org/officeDocument/2006/relationships/tags" Target="../tags/tag88.xml"/><Relationship Id="rId92" Type="http://schemas.openxmlformats.org/officeDocument/2006/relationships/tags" Target="../tags/tag109.xml"/><Relationship Id="rId2" Type="http://schemas.openxmlformats.org/officeDocument/2006/relationships/tags" Target="../tags/tag19.xml"/><Relationship Id="rId29" Type="http://schemas.openxmlformats.org/officeDocument/2006/relationships/tags" Target="../tags/tag46.xml"/><Relationship Id="rId24" Type="http://schemas.openxmlformats.org/officeDocument/2006/relationships/tags" Target="../tags/tag41.xml"/><Relationship Id="rId40" Type="http://schemas.openxmlformats.org/officeDocument/2006/relationships/tags" Target="../tags/tag57.xml"/><Relationship Id="rId45" Type="http://schemas.openxmlformats.org/officeDocument/2006/relationships/tags" Target="../tags/tag62.xml"/><Relationship Id="rId66" Type="http://schemas.openxmlformats.org/officeDocument/2006/relationships/tags" Target="../tags/tag83.xml"/><Relationship Id="rId87" Type="http://schemas.openxmlformats.org/officeDocument/2006/relationships/tags" Target="../tags/tag104.xml"/><Relationship Id="rId110" Type="http://schemas.openxmlformats.org/officeDocument/2006/relationships/tags" Target="../tags/tag127.xml"/><Relationship Id="rId115" Type="http://schemas.openxmlformats.org/officeDocument/2006/relationships/tags" Target="../tags/tag132.xml"/><Relationship Id="rId131" Type="http://schemas.openxmlformats.org/officeDocument/2006/relationships/tags" Target="../tags/tag148.xml"/><Relationship Id="rId136" Type="http://schemas.openxmlformats.org/officeDocument/2006/relationships/tags" Target="../tags/tag153.xml"/><Relationship Id="rId61" Type="http://schemas.openxmlformats.org/officeDocument/2006/relationships/tags" Target="../tags/tag78.xml"/><Relationship Id="rId82" Type="http://schemas.openxmlformats.org/officeDocument/2006/relationships/tags" Target="../tags/tag99.xml"/><Relationship Id="rId19" Type="http://schemas.openxmlformats.org/officeDocument/2006/relationships/tags" Target="../tags/tag36.xml"/><Relationship Id="rId14" Type="http://schemas.openxmlformats.org/officeDocument/2006/relationships/tags" Target="../tags/tag31.xml"/><Relationship Id="rId30" Type="http://schemas.openxmlformats.org/officeDocument/2006/relationships/tags" Target="../tags/tag47.xml"/><Relationship Id="rId35" Type="http://schemas.openxmlformats.org/officeDocument/2006/relationships/tags" Target="../tags/tag52.xml"/><Relationship Id="rId56" Type="http://schemas.openxmlformats.org/officeDocument/2006/relationships/tags" Target="../tags/tag73.xml"/><Relationship Id="rId77" Type="http://schemas.openxmlformats.org/officeDocument/2006/relationships/tags" Target="../tags/tag94.xml"/><Relationship Id="rId100" Type="http://schemas.openxmlformats.org/officeDocument/2006/relationships/tags" Target="../tags/tag117.xml"/><Relationship Id="rId105" Type="http://schemas.openxmlformats.org/officeDocument/2006/relationships/tags" Target="../tags/tag122.xml"/><Relationship Id="rId126" Type="http://schemas.openxmlformats.org/officeDocument/2006/relationships/tags" Target="../tags/tag143.xml"/><Relationship Id="rId147" Type="http://schemas.openxmlformats.org/officeDocument/2006/relationships/tags" Target="../tags/tag164.xml"/><Relationship Id="rId8" Type="http://schemas.openxmlformats.org/officeDocument/2006/relationships/tags" Target="../tags/tag25.xml"/><Relationship Id="rId51" Type="http://schemas.openxmlformats.org/officeDocument/2006/relationships/tags" Target="../tags/tag68.xml"/><Relationship Id="rId72" Type="http://schemas.openxmlformats.org/officeDocument/2006/relationships/tags" Target="../tags/tag89.xml"/><Relationship Id="rId93" Type="http://schemas.openxmlformats.org/officeDocument/2006/relationships/tags" Target="../tags/tag110.xml"/><Relationship Id="rId98" Type="http://schemas.openxmlformats.org/officeDocument/2006/relationships/tags" Target="../tags/tag115.xml"/><Relationship Id="rId121" Type="http://schemas.openxmlformats.org/officeDocument/2006/relationships/tags" Target="../tags/tag138.xml"/><Relationship Id="rId142" Type="http://schemas.openxmlformats.org/officeDocument/2006/relationships/tags" Target="../tags/tag15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909.xml"/><Relationship Id="rId2" Type="http://schemas.openxmlformats.org/officeDocument/2006/relationships/tags" Target="../tags/tag908.xml"/><Relationship Id="rId1" Type="http://schemas.openxmlformats.org/officeDocument/2006/relationships/tags" Target="../tags/tag907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9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1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13.xml"/></Relationships>
</file>

<file path=ppt/slides/_rels/slide36.xml.rels><?xml version="1.0" encoding="UTF-8" standalone="yes"?>
<Relationships xmlns="http://schemas.openxmlformats.org/package/2006/relationships"><Relationship Id="rId26" Type="http://schemas.openxmlformats.org/officeDocument/2006/relationships/tags" Target="../tags/tag939.xml"/><Relationship Id="rId117" Type="http://schemas.openxmlformats.org/officeDocument/2006/relationships/tags" Target="../tags/tag1030.xml"/><Relationship Id="rId21" Type="http://schemas.openxmlformats.org/officeDocument/2006/relationships/tags" Target="../tags/tag934.xml"/><Relationship Id="rId42" Type="http://schemas.openxmlformats.org/officeDocument/2006/relationships/tags" Target="../tags/tag955.xml"/><Relationship Id="rId47" Type="http://schemas.openxmlformats.org/officeDocument/2006/relationships/tags" Target="../tags/tag960.xml"/><Relationship Id="rId63" Type="http://schemas.openxmlformats.org/officeDocument/2006/relationships/tags" Target="../tags/tag976.xml"/><Relationship Id="rId68" Type="http://schemas.openxmlformats.org/officeDocument/2006/relationships/tags" Target="../tags/tag981.xml"/><Relationship Id="rId84" Type="http://schemas.openxmlformats.org/officeDocument/2006/relationships/tags" Target="../tags/tag997.xml"/><Relationship Id="rId89" Type="http://schemas.openxmlformats.org/officeDocument/2006/relationships/tags" Target="../tags/tag1002.xml"/><Relationship Id="rId112" Type="http://schemas.openxmlformats.org/officeDocument/2006/relationships/tags" Target="../tags/tag1025.xml"/><Relationship Id="rId16" Type="http://schemas.openxmlformats.org/officeDocument/2006/relationships/tags" Target="../tags/tag929.xml"/><Relationship Id="rId107" Type="http://schemas.openxmlformats.org/officeDocument/2006/relationships/tags" Target="../tags/tag1020.xml"/><Relationship Id="rId11" Type="http://schemas.openxmlformats.org/officeDocument/2006/relationships/tags" Target="../tags/tag924.xml"/><Relationship Id="rId32" Type="http://schemas.openxmlformats.org/officeDocument/2006/relationships/tags" Target="../tags/tag945.xml"/><Relationship Id="rId37" Type="http://schemas.openxmlformats.org/officeDocument/2006/relationships/tags" Target="../tags/tag950.xml"/><Relationship Id="rId53" Type="http://schemas.openxmlformats.org/officeDocument/2006/relationships/tags" Target="../tags/tag966.xml"/><Relationship Id="rId58" Type="http://schemas.openxmlformats.org/officeDocument/2006/relationships/tags" Target="../tags/tag971.xml"/><Relationship Id="rId74" Type="http://schemas.openxmlformats.org/officeDocument/2006/relationships/tags" Target="../tags/tag987.xml"/><Relationship Id="rId79" Type="http://schemas.openxmlformats.org/officeDocument/2006/relationships/tags" Target="../tags/tag992.xml"/><Relationship Id="rId102" Type="http://schemas.openxmlformats.org/officeDocument/2006/relationships/tags" Target="../tags/tag1015.xml"/><Relationship Id="rId123" Type="http://schemas.openxmlformats.org/officeDocument/2006/relationships/tags" Target="../tags/tag1036.xml"/><Relationship Id="rId5" Type="http://schemas.openxmlformats.org/officeDocument/2006/relationships/tags" Target="../tags/tag918.xml"/><Relationship Id="rId61" Type="http://schemas.openxmlformats.org/officeDocument/2006/relationships/tags" Target="../tags/tag974.xml"/><Relationship Id="rId82" Type="http://schemas.openxmlformats.org/officeDocument/2006/relationships/tags" Target="../tags/tag995.xml"/><Relationship Id="rId90" Type="http://schemas.openxmlformats.org/officeDocument/2006/relationships/tags" Target="../tags/tag1003.xml"/><Relationship Id="rId95" Type="http://schemas.openxmlformats.org/officeDocument/2006/relationships/tags" Target="../tags/tag1008.xml"/><Relationship Id="rId19" Type="http://schemas.openxmlformats.org/officeDocument/2006/relationships/tags" Target="../tags/tag932.xml"/><Relationship Id="rId14" Type="http://schemas.openxmlformats.org/officeDocument/2006/relationships/tags" Target="../tags/tag927.xml"/><Relationship Id="rId22" Type="http://schemas.openxmlformats.org/officeDocument/2006/relationships/tags" Target="../tags/tag935.xml"/><Relationship Id="rId27" Type="http://schemas.openxmlformats.org/officeDocument/2006/relationships/tags" Target="../tags/tag940.xml"/><Relationship Id="rId30" Type="http://schemas.openxmlformats.org/officeDocument/2006/relationships/tags" Target="../tags/tag943.xml"/><Relationship Id="rId35" Type="http://schemas.openxmlformats.org/officeDocument/2006/relationships/tags" Target="../tags/tag948.xml"/><Relationship Id="rId43" Type="http://schemas.openxmlformats.org/officeDocument/2006/relationships/tags" Target="../tags/tag956.xml"/><Relationship Id="rId48" Type="http://schemas.openxmlformats.org/officeDocument/2006/relationships/tags" Target="../tags/tag961.xml"/><Relationship Id="rId56" Type="http://schemas.openxmlformats.org/officeDocument/2006/relationships/tags" Target="../tags/tag969.xml"/><Relationship Id="rId64" Type="http://schemas.openxmlformats.org/officeDocument/2006/relationships/tags" Target="../tags/tag977.xml"/><Relationship Id="rId69" Type="http://schemas.openxmlformats.org/officeDocument/2006/relationships/tags" Target="../tags/tag982.xml"/><Relationship Id="rId77" Type="http://schemas.openxmlformats.org/officeDocument/2006/relationships/tags" Target="../tags/tag990.xml"/><Relationship Id="rId100" Type="http://schemas.openxmlformats.org/officeDocument/2006/relationships/tags" Target="../tags/tag1013.xml"/><Relationship Id="rId105" Type="http://schemas.openxmlformats.org/officeDocument/2006/relationships/tags" Target="../tags/tag1018.xml"/><Relationship Id="rId113" Type="http://schemas.openxmlformats.org/officeDocument/2006/relationships/tags" Target="../tags/tag1026.xml"/><Relationship Id="rId118" Type="http://schemas.openxmlformats.org/officeDocument/2006/relationships/tags" Target="../tags/tag1031.xml"/><Relationship Id="rId8" Type="http://schemas.openxmlformats.org/officeDocument/2006/relationships/tags" Target="../tags/tag921.xml"/><Relationship Id="rId51" Type="http://schemas.openxmlformats.org/officeDocument/2006/relationships/tags" Target="../tags/tag964.xml"/><Relationship Id="rId72" Type="http://schemas.openxmlformats.org/officeDocument/2006/relationships/tags" Target="../tags/tag985.xml"/><Relationship Id="rId80" Type="http://schemas.openxmlformats.org/officeDocument/2006/relationships/tags" Target="../tags/tag993.xml"/><Relationship Id="rId85" Type="http://schemas.openxmlformats.org/officeDocument/2006/relationships/tags" Target="../tags/tag998.xml"/><Relationship Id="rId93" Type="http://schemas.openxmlformats.org/officeDocument/2006/relationships/tags" Target="../tags/tag1006.xml"/><Relationship Id="rId98" Type="http://schemas.openxmlformats.org/officeDocument/2006/relationships/tags" Target="../tags/tag1011.xml"/><Relationship Id="rId121" Type="http://schemas.openxmlformats.org/officeDocument/2006/relationships/tags" Target="../tags/tag1034.xml"/><Relationship Id="rId3" Type="http://schemas.openxmlformats.org/officeDocument/2006/relationships/tags" Target="../tags/tag916.xml"/><Relationship Id="rId12" Type="http://schemas.openxmlformats.org/officeDocument/2006/relationships/tags" Target="../tags/tag925.xml"/><Relationship Id="rId17" Type="http://schemas.openxmlformats.org/officeDocument/2006/relationships/tags" Target="../tags/tag930.xml"/><Relationship Id="rId25" Type="http://schemas.openxmlformats.org/officeDocument/2006/relationships/tags" Target="../tags/tag938.xml"/><Relationship Id="rId33" Type="http://schemas.openxmlformats.org/officeDocument/2006/relationships/tags" Target="../tags/tag946.xml"/><Relationship Id="rId38" Type="http://schemas.openxmlformats.org/officeDocument/2006/relationships/tags" Target="../tags/tag951.xml"/><Relationship Id="rId46" Type="http://schemas.openxmlformats.org/officeDocument/2006/relationships/tags" Target="../tags/tag959.xml"/><Relationship Id="rId59" Type="http://schemas.openxmlformats.org/officeDocument/2006/relationships/tags" Target="../tags/tag972.xml"/><Relationship Id="rId67" Type="http://schemas.openxmlformats.org/officeDocument/2006/relationships/tags" Target="../tags/tag980.xml"/><Relationship Id="rId103" Type="http://schemas.openxmlformats.org/officeDocument/2006/relationships/tags" Target="../tags/tag1016.xml"/><Relationship Id="rId108" Type="http://schemas.openxmlformats.org/officeDocument/2006/relationships/tags" Target="../tags/tag1021.xml"/><Relationship Id="rId116" Type="http://schemas.openxmlformats.org/officeDocument/2006/relationships/tags" Target="../tags/tag1029.xml"/><Relationship Id="rId124" Type="http://schemas.openxmlformats.org/officeDocument/2006/relationships/slideLayout" Target="../slideLayouts/slideLayout2.xml"/><Relationship Id="rId20" Type="http://schemas.openxmlformats.org/officeDocument/2006/relationships/tags" Target="../tags/tag933.xml"/><Relationship Id="rId41" Type="http://schemas.openxmlformats.org/officeDocument/2006/relationships/tags" Target="../tags/tag954.xml"/><Relationship Id="rId54" Type="http://schemas.openxmlformats.org/officeDocument/2006/relationships/tags" Target="../tags/tag967.xml"/><Relationship Id="rId62" Type="http://schemas.openxmlformats.org/officeDocument/2006/relationships/tags" Target="../tags/tag975.xml"/><Relationship Id="rId70" Type="http://schemas.openxmlformats.org/officeDocument/2006/relationships/tags" Target="../tags/tag983.xml"/><Relationship Id="rId75" Type="http://schemas.openxmlformats.org/officeDocument/2006/relationships/tags" Target="../tags/tag988.xml"/><Relationship Id="rId83" Type="http://schemas.openxmlformats.org/officeDocument/2006/relationships/tags" Target="../tags/tag996.xml"/><Relationship Id="rId88" Type="http://schemas.openxmlformats.org/officeDocument/2006/relationships/tags" Target="../tags/tag1001.xml"/><Relationship Id="rId91" Type="http://schemas.openxmlformats.org/officeDocument/2006/relationships/tags" Target="../tags/tag1004.xml"/><Relationship Id="rId96" Type="http://schemas.openxmlformats.org/officeDocument/2006/relationships/tags" Target="../tags/tag1009.xml"/><Relationship Id="rId111" Type="http://schemas.openxmlformats.org/officeDocument/2006/relationships/tags" Target="../tags/tag1024.xml"/><Relationship Id="rId1" Type="http://schemas.openxmlformats.org/officeDocument/2006/relationships/tags" Target="../tags/tag914.xml"/><Relationship Id="rId6" Type="http://schemas.openxmlformats.org/officeDocument/2006/relationships/tags" Target="../tags/tag919.xml"/><Relationship Id="rId15" Type="http://schemas.openxmlformats.org/officeDocument/2006/relationships/tags" Target="../tags/tag928.xml"/><Relationship Id="rId23" Type="http://schemas.openxmlformats.org/officeDocument/2006/relationships/tags" Target="../tags/tag936.xml"/><Relationship Id="rId28" Type="http://schemas.openxmlformats.org/officeDocument/2006/relationships/tags" Target="../tags/tag941.xml"/><Relationship Id="rId36" Type="http://schemas.openxmlformats.org/officeDocument/2006/relationships/tags" Target="../tags/tag949.xml"/><Relationship Id="rId49" Type="http://schemas.openxmlformats.org/officeDocument/2006/relationships/tags" Target="../tags/tag962.xml"/><Relationship Id="rId57" Type="http://schemas.openxmlformats.org/officeDocument/2006/relationships/tags" Target="../tags/tag970.xml"/><Relationship Id="rId106" Type="http://schemas.openxmlformats.org/officeDocument/2006/relationships/tags" Target="../tags/tag1019.xml"/><Relationship Id="rId114" Type="http://schemas.openxmlformats.org/officeDocument/2006/relationships/tags" Target="../tags/tag1027.xml"/><Relationship Id="rId119" Type="http://schemas.openxmlformats.org/officeDocument/2006/relationships/tags" Target="../tags/tag1032.xml"/><Relationship Id="rId10" Type="http://schemas.openxmlformats.org/officeDocument/2006/relationships/tags" Target="../tags/tag923.xml"/><Relationship Id="rId31" Type="http://schemas.openxmlformats.org/officeDocument/2006/relationships/tags" Target="../tags/tag944.xml"/><Relationship Id="rId44" Type="http://schemas.openxmlformats.org/officeDocument/2006/relationships/tags" Target="../tags/tag957.xml"/><Relationship Id="rId52" Type="http://schemas.openxmlformats.org/officeDocument/2006/relationships/tags" Target="../tags/tag965.xml"/><Relationship Id="rId60" Type="http://schemas.openxmlformats.org/officeDocument/2006/relationships/tags" Target="../tags/tag973.xml"/><Relationship Id="rId65" Type="http://schemas.openxmlformats.org/officeDocument/2006/relationships/tags" Target="../tags/tag978.xml"/><Relationship Id="rId73" Type="http://schemas.openxmlformats.org/officeDocument/2006/relationships/tags" Target="../tags/tag986.xml"/><Relationship Id="rId78" Type="http://schemas.openxmlformats.org/officeDocument/2006/relationships/tags" Target="../tags/tag991.xml"/><Relationship Id="rId81" Type="http://schemas.openxmlformats.org/officeDocument/2006/relationships/tags" Target="../tags/tag994.xml"/><Relationship Id="rId86" Type="http://schemas.openxmlformats.org/officeDocument/2006/relationships/tags" Target="../tags/tag999.xml"/><Relationship Id="rId94" Type="http://schemas.openxmlformats.org/officeDocument/2006/relationships/tags" Target="../tags/tag1007.xml"/><Relationship Id="rId99" Type="http://schemas.openxmlformats.org/officeDocument/2006/relationships/tags" Target="../tags/tag1012.xml"/><Relationship Id="rId101" Type="http://schemas.openxmlformats.org/officeDocument/2006/relationships/tags" Target="../tags/tag1014.xml"/><Relationship Id="rId122" Type="http://schemas.openxmlformats.org/officeDocument/2006/relationships/tags" Target="../tags/tag1035.xml"/><Relationship Id="rId4" Type="http://schemas.openxmlformats.org/officeDocument/2006/relationships/tags" Target="../tags/tag917.xml"/><Relationship Id="rId9" Type="http://schemas.openxmlformats.org/officeDocument/2006/relationships/tags" Target="../tags/tag922.xml"/><Relationship Id="rId13" Type="http://schemas.openxmlformats.org/officeDocument/2006/relationships/tags" Target="../tags/tag926.xml"/><Relationship Id="rId18" Type="http://schemas.openxmlformats.org/officeDocument/2006/relationships/tags" Target="../tags/tag931.xml"/><Relationship Id="rId39" Type="http://schemas.openxmlformats.org/officeDocument/2006/relationships/tags" Target="../tags/tag952.xml"/><Relationship Id="rId109" Type="http://schemas.openxmlformats.org/officeDocument/2006/relationships/tags" Target="../tags/tag1022.xml"/><Relationship Id="rId34" Type="http://schemas.openxmlformats.org/officeDocument/2006/relationships/tags" Target="../tags/tag947.xml"/><Relationship Id="rId50" Type="http://schemas.openxmlformats.org/officeDocument/2006/relationships/tags" Target="../tags/tag963.xml"/><Relationship Id="rId55" Type="http://schemas.openxmlformats.org/officeDocument/2006/relationships/tags" Target="../tags/tag968.xml"/><Relationship Id="rId76" Type="http://schemas.openxmlformats.org/officeDocument/2006/relationships/tags" Target="../tags/tag989.xml"/><Relationship Id="rId97" Type="http://schemas.openxmlformats.org/officeDocument/2006/relationships/tags" Target="../tags/tag1010.xml"/><Relationship Id="rId104" Type="http://schemas.openxmlformats.org/officeDocument/2006/relationships/tags" Target="../tags/tag1017.xml"/><Relationship Id="rId120" Type="http://schemas.openxmlformats.org/officeDocument/2006/relationships/tags" Target="../tags/tag1033.xml"/><Relationship Id="rId125" Type="http://schemas.openxmlformats.org/officeDocument/2006/relationships/notesSlide" Target="../notesSlides/notesSlide31.xml"/><Relationship Id="rId7" Type="http://schemas.openxmlformats.org/officeDocument/2006/relationships/tags" Target="../tags/tag920.xml"/><Relationship Id="rId71" Type="http://schemas.openxmlformats.org/officeDocument/2006/relationships/tags" Target="../tags/tag984.xml"/><Relationship Id="rId92" Type="http://schemas.openxmlformats.org/officeDocument/2006/relationships/tags" Target="../tags/tag1005.xml"/><Relationship Id="rId2" Type="http://schemas.openxmlformats.org/officeDocument/2006/relationships/tags" Target="../tags/tag915.xml"/><Relationship Id="rId29" Type="http://schemas.openxmlformats.org/officeDocument/2006/relationships/tags" Target="../tags/tag942.xml"/><Relationship Id="rId24" Type="http://schemas.openxmlformats.org/officeDocument/2006/relationships/tags" Target="../tags/tag937.xml"/><Relationship Id="rId40" Type="http://schemas.openxmlformats.org/officeDocument/2006/relationships/tags" Target="../tags/tag953.xml"/><Relationship Id="rId45" Type="http://schemas.openxmlformats.org/officeDocument/2006/relationships/tags" Target="../tags/tag958.xml"/><Relationship Id="rId66" Type="http://schemas.openxmlformats.org/officeDocument/2006/relationships/tags" Target="../tags/tag979.xml"/><Relationship Id="rId87" Type="http://schemas.openxmlformats.org/officeDocument/2006/relationships/tags" Target="../tags/tag1000.xml"/><Relationship Id="rId110" Type="http://schemas.openxmlformats.org/officeDocument/2006/relationships/tags" Target="../tags/tag1023.xml"/><Relationship Id="rId115" Type="http://schemas.openxmlformats.org/officeDocument/2006/relationships/tags" Target="../tags/tag10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tags" Target="../tags/tag1039.xml"/><Relationship Id="rId2" Type="http://schemas.openxmlformats.org/officeDocument/2006/relationships/tags" Target="../tags/tag1038.xml"/><Relationship Id="rId1" Type="http://schemas.openxmlformats.org/officeDocument/2006/relationships/tags" Target="../tags/tag1037.xml"/><Relationship Id="rId5" Type="http://schemas.openxmlformats.org/officeDocument/2006/relationships/image" Target="../media/image4.emf"/><Relationship Id="rId4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1042.xml"/><Relationship Id="rId2" Type="http://schemas.openxmlformats.org/officeDocument/2006/relationships/tags" Target="../tags/tag1041.xml"/><Relationship Id="rId1" Type="http://schemas.openxmlformats.org/officeDocument/2006/relationships/tags" Target="../tags/tag1040.xml"/><Relationship Id="rId5" Type="http://schemas.openxmlformats.org/officeDocument/2006/relationships/image" Target="../media/image5.emf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6.xml"/><Relationship Id="rId1" Type="http://schemas.openxmlformats.org/officeDocument/2006/relationships/tags" Target="../tags/tag165.xml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74.xml"/><Relationship Id="rId13" Type="http://schemas.openxmlformats.org/officeDocument/2006/relationships/tags" Target="../tags/tag179.xml"/><Relationship Id="rId18" Type="http://schemas.openxmlformats.org/officeDocument/2006/relationships/tags" Target="../tags/tag184.xml"/><Relationship Id="rId26" Type="http://schemas.openxmlformats.org/officeDocument/2006/relationships/tags" Target="../tags/tag192.xml"/><Relationship Id="rId3" Type="http://schemas.openxmlformats.org/officeDocument/2006/relationships/tags" Target="../tags/tag169.xml"/><Relationship Id="rId21" Type="http://schemas.openxmlformats.org/officeDocument/2006/relationships/tags" Target="../tags/tag187.xml"/><Relationship Id="rId34" Type="http://schemas.openxmlformats.org/officeDocument/2006/relationships/tags" Target="../tags/tag200.xml"/><Relationship Id="rId7" Type="http://schemas.openxmlformats.org/officeDocument/2006/relationships/tags" Target="../tags/tag173.xml"/><Relationship Id="rId12" Type="http://schemas.openxmlformats.org/officeDocument/2006/relationships/tags" Target="../tags/tag178.xml"/><Relationship Id="rId17" Type="http://schemas.openxmlformats.org/officeDocument/2006/relationships/tags" Target="../tags/tag183.xml"/><Relationship Id="rId25" Type="http://schemas.openxmlformats.org/officeDocument/2006/relationships/tags" Target="../tags/tag191.xml"/><Relationship Id="rId33" Type="http://schemas.openxmlformats.org/officeDocument/2006/relationships/tags" Target="../tags/tag199.xml"/><Relationship Id="rId2" Type="http://schemas.openxmlformats.org/officeDocument/2006/relationships/tags" Target="../tags/tag168.xml"/><Relationship Id="rId16" Type="http://schemas.openxmlformats.org/officeDocument/2006/relationships/tags" Target="../tags/tag182.xml"/><Relationship Id="rId20" Type="http://schemas.openxmlformats.org/officeDocument/2006/relationships/tags" Target="../tags/tag186.xml"/><Relationship Id="rId29" Type="http://schemas.openxmlformats.org/officeDocument/2006/relationships/tags" Target="../tags/tag195.xml"/><Relationship Id="rId1" Type="http://schemas.openxmlformats.org/officeDocument/2006/relationships/tags" Target="../tags/tag167.xml"/><Relationship Id="rId6" Type="http://schemas.openxmlformats.org/officeDocument/2006/relationships/tags" Target="../tags/tag172.xml"/><Relationship Id="rId11" Type="http://schemas.openxmlformats.org/officeDocument/2006/relationships/tags" Target="../tags/tag177.xml"/><Relationship Id="rId24" Type="http://schemas.openxmlformats.org/officeDocument/2006/relationships/tags" Target="../tags/tag190.xml"/><Relationship Id="rId32" Type="http://schemas.openxmlformats.org/officeDocument/2006/relationships/tags" Target="../tags/tag198.xml"/><Relationship Id="rId37" Type="http://schemas.openxmlformats.org/officeDocument/2006/relationships/notesSlide" Target="../notesSlides/notesSlide3.xml"/><Relationship Id="rId5" Type="http://schemas.openxmlformats.org/officeDocument/2006/relationships/tags" Target="../tags/tag171.xml"/><Relationship Id="rId15" Type="http://schemas.openxmlformats.org/officeDocument/2006/relationships/tags" Target="../tags/tag181.xml"/><Relationship Id="rId23" Type="http://schemas.openxmlformats.org/officeDocument/2006/relationships/tags" Target="../tags/tag189.xml"/><Relationship Id="rId28" Type="http://schemas.openxmlformats.org/officeDocument/2006/relationships/tags" Target="../tags/tag194.xml"/><Relationship Id="rId36" Type="http://schemas.openxmlformats.org/officeDocument/2006/relationships/slideLayout" Target="../slideLayouts/slideLayout2.xml"/><Relationship Id="rId10" Type="http://schemas.openxmlformats.org/officeDocument/2006/relationships/tags" Target="../tags/tag176.xml"/><Relationship Id="rId19" Type="http://schemas.openxmlformats.org/officeDocument/2006/relationships/tags" Target="../tags/tag185.xml"/><Relationship Id="rId31" Type="http://schemas.openxmlformats.org/officeDocument/2006/relationships/tags" Target="../tags/tag197.xml"/><Relationship Id="rId4" Type="http://schemas.openxmlformats.org/officeDocument/2006/relationships/tags" Target="../tags/tag170.xml"/><Relationship Id="rId9" Type="http://schemas.openxmlformats.org/officeDocument/2006/relationships/tags" Target="../tags/tag175.xml"/><Relationship Id="rId14" Type="http://schemas.openxmlformats.org/officeDocument/2006/relationships/tags" Target="../tags/tag180.xml"/><Relationship Id="rId22" Type="http://schemas.openxmlformats.org/officeDocument/2006/relationships/tags" Target="../tags/tag188.xml"/><Relationship Id="rId27" Type="http://schemas.openxmlformats.org/officeDocument/2006/relationships/tags" Target="../tags/tag193.xml"/><Relationship Id="rId30" Type="http://schemas.openxmlformats.org/officeDocument/2006/relationships/tags" Target="../tags/tag196.xml"/><Relationship Id="rId35" Type="http://schemas.openxmlformats.org/officeDocument/2006/relationships/tags" Target="../tags/tag201.xml"/></Relationships>
</file>

<file path=ppt/slides/_rels/slide7.xml.rels><?xml version="1.0" encoding="UTF-8" standalone="yes"?>
<Relationships xmlns="http://schemas.openxmlformats.org/package/2006/relationships"><Relationship Id="rId117" Type="http://schemas.openxmlformats.org/officeDocument/2006/relationships/tags" Target="../tags/tag318.xml"/><Relationship Id="rId21" Type="http://schemas.openxmlformats.org/officeDocument/2006/relationships/tags" Target="../tags/tag222.xml"/><Relationship Id="rId42" Type="http://schemas.openxmlformats.org/officeDocument/2006/relationships/tags" Target="../tags/tag243.xml"/><Relationship Id="rId63" Type="http://schemas.openxmlformats.org/officeDocument/2006/relationships/tags" Target="../tags/tag264.xml"/><Relationship Id="rId84" Type="http://schemas.openxmlformats.org/officeDocument/2006/relationships/tags" Target="../tags/tag285.xml"/><Relationship Id="rId138" Type="http://schemas.openxmlformats.org/officeDocument/2006/relationships/tags" Target="../tags/tag339.xml"/><Relationship Id="rId159" Type="http://schemas.openxmlformats.org/officeDocument/2006/relationships/tags" Target="../tags/tag360.xml"/><Relationship Id="rId170" Type="http://schemas.openxmlformats.org/officeDocument/2006/relationships/tags" Target="../tags/tag371.xml"/><Relationship Id="rId191" Type="http://schemas.openxmlformats.org/officeDocument/2006/relationships/tags" Target="../tags/tag392.xml"/><Relationship Id="rId205" Type="http://schemas.openxmlformats.org/officeDocument/2006/relationships/tags" Target="../tags/tag406.xml"/><Relationship Id="rId226" Type="http://schemas.openxmlformats.org/officeDocument/2006/relationships/tags" Target="../tags/tag427.xml"/><Relationship Id="rId247" Type="http://schemas.openxmlformats.org/officeDocument/2006/relationships/slideLayout" Target="../slideLayouts/slideLayout2.xml"/><Relationship Id="rId107" Type="http://schemas.openxmlformats.org/officeDocument/2006/relationships/tags" Target="../tags/tag308.xml"/><Relationship Id="rId11" Type="http://schemas.openxmlformats.org/officeDocument/2006/relationships/tags" Target="../tags/tag212.xml"/><Relationship Id="rId32" Type="http://schemas.openxmlformats.org/officeDocument/2006/relationships/tags" Target="../tags/tag233.xml"/><Relationship Id="rId53" Type="http://schemas.openxmlformats.org/officeDocument/2006/relationships/tags" Target="../tags/tag254.xml"/><Relationship Id="rId74" Type="http://schemas.openxmlformats.org/officeDocument/2006/relationships/tags" Target="../tags/tag275.xml"/><Relationship Id="rId128" Type="http://schemas.openxmlformats.org/officeDocument/2006/relationships/tags" Target="../tags/tag329.xml"/><Relationship Id="rId149" Type="http://schemas.openxmlformats.org/officeDocument/2006/relationships/tags" Target="../tags/tag350.xml"/><Relationship Id="rId5" Type="http://schemas.openxmlformats.org/officeDocument/2006/relationships/tags" Target="../tags/tag206.xml"/><Relationship Id="rId95" Type="http://schemas.openxmlformats.org/officeDocument/2006/relationships/tags" Target="../tags/tag296.xml"/><Relationship Id="rId160" Type="http://schemas.openxmlformats.org/officeDocument/2006/relationships/tags" Target="../tags/tag361.xml"/><Relationship Id="rId181" Type="http://schemas.openxmlformats.org/officeDocument/2006/relationships/tags" Target="../tags/tag382.xml"/><Relationship Id="rId216" Type="http://schemas.openxmlformats.org/officeDocument/2006/relationships/tags" Target="../tags/tag417.xml"/><Relationship Id="rId237" Type="http://schemas.openxmlformats.org/officeDocument/2006/relationships/tags" Target="../tags/tag438.xml"/><Relationship Id="rId22" Type="http://schemas.openxmlformats.org/officeDocument/2006/relationships/tags" Target="../tags/tag223.xml"/><Relationship Id="rId43" Type="http://schemas.openxmlformats.org/officeDocument/2006/relationships/tags" Target="../tags/tag244.xml"/><Relationship Id="rId64" Type="http://schemas.openxmlformats.org/officeDocument/2006/relationships/tags" Target="../tags/tag265.xml"/><Relationship Id="rId118" Type="http://schemas.openxmlformats.org/officeDocument/2006/relationships/tags" Target="../tags/tag319.xml"/><Relationship Id="rId139" Type="http://schemas.openxmlformats.org/officeDocument/2006/relationships/tags" Target="../tags/tag340.xml"/><Relationship Id="rId85" Type="http://schemas.openxmlformats.org/officeDocument/2006/relationships/tags" Target="../tags/tag286.xml"/><Relationship Id="rId150" Type="http://schemas.openxmlformats.org/officeDocument/2006/relationships/tags" Target="../tags/tag351.xml"/><Relationship Id="rId171" Type="http://schemas.openxmlformats.org/officeDocument/2006/relationships/tags" Target="../tags/tag372.xml"/><Relationship Id="rId192" Type="http://schemas.openxmlformats.org/officeDocument/2006/relationships/tags" Target="../tags/tag393.xml"/><Relationship Id="rId206" Type="http://schemas.openxmlformats.org/officeDocument/2006/relationships/tags" Target="../tags/tag407.xml"/><Relationship Id="rId227" Type="http://schemas.openxmlformats.org/officeDocument/2006/relationships/tags" Target="../tags/tag428.xml"/><Relationship Id="rId248" Type="http://schemas.openxmlformats.org/officeDocument/2006/relationships/notesSlide" Target="../notesSlides/notesSlide4.xml"/><Relationship Id="rId12" Type="http://schemas.openxmlformats.org/officeDocument/2006/relationships/tags" Target="../tags/tag213.xml"/><Relationship Id="rId17" Type="http://schemas.openxmlformats.org/officeDocument/2006/relationships/tags" Target="../tags/tag218.xml"/><Relationship Id="rId33" Type="http://schemas.openxmlformats.org/officeDocument/2006/relationships/tags" Target="../tags/tag234.xml"/><Relationship Id="rId38" Type="http://schemas.openxmlformats.org/officeDocument/2006/relationships/tags" Target="../tags/tag239.xml"/><Relationship Id="rId59" Type="http://schemas.openxmlformats.org/officeDocument/2006/relationships/tags" Target="../tags/tag260.xml"/><Relationship Id="rId103" Type="http://schemas.openxmlformats.org/officeDocument/2006/relationships/tags" Target="../tags/tag304.xml"/><Relationship Id="rId108" Type="http://schemas.openxmlformats.org/officeDocument/2006/relationships/tags" Target="../tags/tag309.xml"/><Relationship Id="rId124" Type="http://schemas.openxmlformats.org/officeDocument/2006/relationships/tags" Target="../tags/tag325.xml"/><Relationship Id="rId129" Type="http://schemas.openxmlformats.org/officeDocument/2006/relationships/tags" Target="../tags/tag330.xml"/><Relationship Id="rId54" Type="http://schemas.openxmlformats.org/officeDocument/2006/relationships/tags" Target="../tags/tag255.xml"/><Relationship Id="rId70" Type="http://schemas.openxmlformats.org/officeDocument/2006/relationships/tags" Target="../tags/tag271.xml"/><Relationship Id="rId75" Type="http://schemas.openxmlformats.org/officeDocument/2006/relationships/tags" Target="../tags/tag276.xml"/><Relationship Id="rId91" Type="http://schemas.openxmlformats.org/officeDocument/2006/relationships/tags" Target="../tags/tag292.xml"/><Relationship Id="rId96" Type="http://schemas.openxmlformats.org/officeDocument/2006/relationships/tags" Target="../tags/tag297.xml"/><Relationship Id="rId140" Type="http://schemas.openxmlformats.org/officeDocument/2006/relationships/tags" Target="../tags/tag341.xml"/><Relationship Id="rId145" Type="http://schemas.openxmlformats.org/officeDocument/2006/relationships/tags" Target="../tags/tag346.xml"/><Relationship Id="rId161" Type="http://schemas.openxmlformats.org/officeDocument/2006/relationships/tags" Target="../tags/tag362.xml"/><Relationship Id="rId166" Type="http://schemas.openxmlformats.org/officeDocument/2006/relationships/tags" Target="../tags/tag367.xml"/><Relationship Id="rId182" Type="http://schemas.openxmlformats.org/officeDocument/2006/relationships/tags" Target="../tags/tag383.xml"/><Relationship Id="rId187" Type="http://schemas.openxmlformats.org/officeDocument/2006/relationships/tags" Target="../tags/tag388.xml"/><Relationship Id="rId217" Type="http://schemas.openxmlformats.org/officeDocument/2006/relationships/tags" Target="../tags/tag418.xml"/><Relationship Id="rId1" Type="http://schemas.openxmlformats.org/officeDocument/2006/relationships/tags" Target="../tags/tag202.xml"/><Relationship Id="rId6" Type="http://schemas.openxmlformats.org/officeDocument/2006/relationships/tags" Target="../tags/tag207.xml"/><Relationship Id="rId212" Type="http://schemas.openxmlformats.org/officeDocument/2006/relationships/tags" Target="../tags/tag413.xml"/><Relationship Id="rId233" Type="http://schemas.openxmlformats.org/officeDocument/2006/relationships/tags" Target="../tags/tag434.xml"/><Relationship Id="rId238" Type="http://schemas.openxmlformats.org/officeDocument/2006/relationships/tags" Target="../tags/tag439.xml"/><Relationship Id="rId23" Type="http://schemas.openxmlformats.org/officeDocument/2006/relationships/tags" Target="../tags/tag224.xml"/><Relationship Id="rId28" Type="http://schemas.openxmlformats.org/officeDocument/2006/relationships/tags" Target="../tags/tag229.xml"/><Relationship Id="rId49" Type="http://schemas.openxmlformats.org/officeDocument/2006/relationships/tags" Target="../tags/tag250.xml"/><Relationship Id="rId114" Type="http://schemas.openxmlformats.org/officeDocument/2006/relationships/tags" Target="../tags/tag315.xml"/><Relationship Id="rId119" Type="http://schemas.openxmlformats.org/officeDocument/2006/relationships/tags" Target="../tags/tag320.xml"/><Relationship Id="rId44" Type="http://schemas.openxmlformats.org/officeDocument/2006/relationships/tags" Target="../tags/tag245.xml"/><Relationship Id="rId60" Type="http://schemas.openxmlformats.org/officeDocument/2006/relationships/tags" Target="../tags/tag261.xml"/><Relationship Id="rId65" Type="http://schemas.openxmlformats.org/officeDocument/2006/relationships/tags" Target="../tags/tag266.xml"/><Relationship Id="rId81" Type="http://schemas.openxmlformats.org/officeDocument/2006/relationships/tags" Target="../tags/tag282.xml"/><Relationship Id="rId86" Type="http://schemas.openxmlformats.org/officeDocument/2006/relationships/tags" Target="../tags/tag287.xml"/><Relationship Id="rId130" Type="http://schemas.openxmlformats.org/officeDocument/2006/relationships/tags" Target="../tags/tag331.xml"/><Relationship Id="rId135" Type="http://schemas.openxmlformats.org/officeDocument/2006/relationships/tags" Target="../tags/tag336.xml"/><Relationship Id="rId151" Type="http://schemas.openxmlformats.org/officeDocument/2006/relationships/tags" Target="../tags/tag352.xml"/><Relationship Id="rId156" Type="http://schemas.openxmlformats.org/officeDocument/2006/relationships/tags" Target="../tags/tag357.xml"/><Relationship Id="rId177" Type="http://schemas.openxmlformats.org/officeDocument/2006/relationships/tags" Target="../tags/tag378.xml"/><Relationship Id="rId198" Type="http://schemas.openxmlformats.org/officeDocument/2006/relationships/tags" Target="../tags/tag399.xml"/><Relationship Id="rId172" Type="http://schemas.openxmlformats.org/officeDocument/2006/relationships/tags" Target="../tags/tag373.xml"/><Relationship Id="rId193" Type="http://schemas.openxmlformats.org/officeDocument/2006/relationships/tags" Target="../tags/tag394.xml"/><Relationship Id="rId202" Type="http://schemas.openxmlformats.org/officeDocument/2006/relationships/tags" Target="../tags/tag403.xml"/><Relationship Id="rId207" Type="http://schemas.openxmlformats.org/officeDocument/2006/relationships/tags" Target="../tags/tag408.xml"/><Relationship Id="rId223" Type="http://schemas.openxmlformats.org/officeDocument/2006/relationships/tags" Target="../tags/tag424.xml"/><Relationship Id="rId228" Type="http://schemas.openxmlformats.org/officeDocument/2006/relationships/tags" Target="../tags/tag429.xml"/><Relationship Id="rId244" Type="http://schemas.openxmlformats.org/officeDocument/2006/relationships/tags" Target="../tags/tag445.xml"/><Relationship Id="rId13" Type="http://schemas.openxmlformats.org/officeDocument/2006/relationships/tags" Target="../tags/tag214.xml"/><Relationship Id="rId18" Type="http://schemas.openxmlformats.org/officeDocument/2006/relationships/tags" Target="../tags/tag219.xml"/><Relationship Id="rId39" Type="http://schemas.openxmlformats.org/officeDocument/2006/relationships/tags" Target="../tags/tag240.xml"/><Relationship Id="rId109" Type="http://schemas.openxmlformats.org/officeDocument/2006/relationships/tags" Target="../tags/tag310.xml"/><Relationship Id="rId34" Type="http://schemas.openxmlformats.org/officeDocument/2006/relationships/tags" Target="../tags/tag235.xml"/><Relationship Id="rId50" Type="http://schemas.openxmlformats.org/officeDocument/2006/relationships/tags" Target="../tags/tag251.xml"/><Relationship Id="rId55" Type="http://schemas.openxmlformats.org/officeDocument/2006/relationships/tags" Target="../tags/tag256.xml"/><Relationship Id="rId76" Type="http://schemas.openxmlformats.org/officeDocument/2006/relationships/tags" Target="../tags/tag277.xml"/><Relationship Id="rId97" Type="http://schemas.openxmlformats.org/officeDocument/2006/relationships/tags" Target="../tags/tag298.xml"/><Relationship Id="rId104" Type="http://schemas.openxmlformats.org/officeDocument/2006/relationships/tags" Target="../tags/tag305.xml"/><Relationship Id="rId120" Type="http://schemas.openxmlformats.org/officeDocument/2006/relationships/tags" Target="../tags/tag321.xml"/><Relationship Id="rId125" Type="http://schemas.openxmlformats.org/officeDocument/2006/relationships/tags" Target="../tags/tag326.xml"/><Relationship Id="rId141" Type="http://schemas.openxmlformats.org/officeDocument/2006/relationships/tags" Target="../tags/tag342.xml"/><Relationship Id="rId146" Type="http://schemas.openxmlformats.org/officeDocument/2006/relationships/tags" Target="../tags/tag347.xml"/><Relationship Id="rId167" Type="http://schemas.openxmlformats.org/officeDocument/2006/relationships/tags" Target="../tags/tag368.xml"/><Relationship Id="rId188" Type="http://schemas.openxmlformats.org/officeDocument/2006/relationships/tags" Target="../tags/tag389.xml"/><Relationship Id="rId7" Type="http://schemas.openxmlformats.org/officeDocument/2006/relationships/tags" Target="../tags/tag208.xml"/><Relationship Id="rId71" Type="http://schemas.openxmlformats.org/officeDocument/2006/relationships/tags" Target="../tags/tag272.xml"/><Relationship Id="rId92" Type="http://schemas.openxmlformats.org/officeDocument/2006/relationships/tags" Target="../tags/tag293.xml"/><Relationship Id="rId162" Type="http://schemas.openxmlformats.org/officeDocument/2006/relationships/tags" Target="../tags/tag363.xml"/><Relationship Id="rId183" Type="http://schemas.openxmlformats.org/officeDocument/2006/relationships/tags" Target="../tags/tag384.xml"/><Relationship Id="rId213" Type="http://schemas.openxmlformats.org/officeDocument/2006/relationships/tags" Target="../tags/tag414.xml"/><Relationship Id="rId218" Type="http://schemas.openxmlformats.org/officeDocument/2006/relationships/tags" Target="../tags/tag419.xml"/><Relationship Id="rId234" Type="http://schemas.openxmlformats.org/officeDocument/2006/relationships/tags" Target="../tags/tag435.xml"/><Relationship Id="rId239" Type="http://schemas.openxmlformats.org/officeDocument/2006/relationships/tags" Target="../tags/tag440.xml"/><Relationship Id="rId2" Type="http://schemas.openxmlformats.org/officeDocument/2006/relationships/tags" Target="../tags/tag203.xml"/><Relationship Id="rId29" Type="http://schemas.openxmlformats.org/officeDocument/2006/relationships/tags" Target="../tags/tag230.xml"/><Relationship Id="rId24" Type="http://schemas.openxmlformats.org/officeDocument/2006/relationships/tags" Target="../tags/tag225.xml"/><Relationship Id="rId40" Type="http://schemas.openxmlformats.org/officeDocument/2006/relationships/tags" Target="../tags/tag241.xml"/><Relationship Id="rId45" Type="http://schemas.openxmlformats.org/officeDocument/2006/relationships/tags" Target="../tags/tag246.xml"/><Relationship Id="rId66" Type="http://schemas.openxmlformats.org/officeDocument/2006/relationships/tags" Target="../tags/tag267.xml"/><Relationship Id="rId87" Type="http://schemas.openxmlformats.org/officeDocument/2006/relationships/tags" Target="../tags/tag288.xml"/><Relationship Id="rId110" Type="http://schemas.openxmlformats.org/officeDocument/2006/relationships/tags" Target="../tags/tag311.xml"/><Relationship Id="rId115" Type="http://schemas.openxmlformats.org/officeDocument/2006/relationships/tags" Target="../tags/tag316.xml"/><Relationship Id="rId131" Type="http://schemas.openxmlformats.org/officeDocument/2006/relationships/tags" Target="../tags/tag332.xml"/><Relationship Id="rId136" Type="http://schemas.openxmlformats.org/officeDocument/2006/relationships/tags" Target="../tags/tag337.xml"/><Relationship Id="rId157" Type="http://schemas.openxmlformats.org/officeDocument/2006/relationships/tags" Target="../tags/tag358.xml"/><Relationship Id="rId178" Type="http://schemas.openxmlformats.org/officeDocument/2006/relationships/tags" Target="../tags/tag379.xml"/><Relationship Id="rId61" Type="http://schemas.openxmlformats.org/officeDocument/2006/relationships/tags" Target="../tags/tag262.xml"/><Relationship Id="rId82" Type="http://schemas.openxmlformats.org/officeDocument/2006/relationships/tags" Target="../tags/tag283.xml"/><Relationship Id="rId152" Type="http://schemas.openxmlformats.org/officeDocument/2006/relationships/tags" Target="../tags/tag353.xml"/><Relationship Id="rId173" Type="http://schemas.openxmlformats.org/officeDocument/2006/relationships/tags" Target="../tags/tag374.xml"/><Relationship Id="rId194" Type="http://schemas.openxmlformats.org/officeDocument/2006/relationships/tags" Target="../tags/tag395.xml"/><Relationship Id="rId199" Type="http://schemas.openxmlformats.org/officeDocument/2006/relationships/tags" Target="../tags/tag400.xml"/><Relationship Id="rId203" Type="http://schemas.openxmlformats.org/officeDocument/2006/relationships/tags" Target="../tags/tag404.xml"/><Relationship Id="rId208" Type="http://schemas.openxmlformats.org/officeDocument/2006/relationships/tags" Target="../tags/tag409.xml"/><Relationship Id="rId229" Type="http://schemas.openxmlformats.org/officeDocument/2006/relationships/tags" Target="../tags/tag430.xml"/><Relationship Id="rId19" Type="http://schemas.openxmlformats.org/officeDocument/2006/relationships/tags" Target="../tags/tag220.xml"/><Relationship Id="rId224" Type="http://schemas.openxmlformats.org/officeDocument/2006/relationships/tags" Target="../tags/tag425.xml"/><Relationship Id="rId240" Type="http://schemas.openxmlformats.org/officeDocument/2006/relationships/tags" Target="../tags/tag441.xml"/><Relationship Id="rId245" Type="http://schemas.openxmlformats.org/officeDocument/2006/relationships/tags" Target="../tags/tag446.xml"/><Relationship Id="rId14" Type="http://schemas.openxmlformats.org/officeDocument/2006/relationships/tags" Target="../tags/tag215.xml"/><Relationship Id="rId30" Type="http://schemas.openxmlformats.org/officeDocument/2006/relationships/tags" Target="../tags/tag231.xml"/><Relationship Id="rId35" Type="http://schemas.openxmlformats.org/officeDocument/2006/relationships/tags" Target="../tags/tag236.xml"/><Relationship Id="rId56" Type="http://schemas.openxmlformats.org/officeDocument/2006/relationships/tags" Target="../tags/tag257.xml"/><Relationship Id="rId77" Type="http://schemas.openxmlformats.org/officeDocument/2006/relationships/tags" Target="../tags/tag278.xml"/><Relationship Id="rId100" Type="http://schemas.openxmlformats.org/officeDocument/2006/relationships/tags" Target="../tags/tag301.xml"/><Relationship Id="rId105" Type="http://schemas.openxmlformats.org/officeDocument/2006/relationships/tags" Target="../tags/tag306.xml"/><Relationship Id="rId126" Type="http://schemas.openxmlformats.org/officeDocument/2006/relationships/tags" Target="../tags/tag327.xml"/><Relationship Id="rId147" Type="http://schemas.openxmlformats.org/officeDocument/2006/relationships/tags" Target="../tags/tag348.xml"/><Relationship Id="rId168" Type="http://schemas.openxmlformats.org/officeDocument/2006/relationships/tags" Target="../tags/tag369.xml"/><Relationship Id="rId8" Type="http://schemas.openxmlformats.org/officeDocument/2006/relationships/tags" Target="../tags/tag209.xml"/><Relationship Id="rId51" Type="http://schemas.openxmlformats.org/officeDocument/2006/relationships/tags" Target="../tags/tag252.xml"/><Relationship Id="rId72" Type="http://schemas.openxmlformats.org/officeDocument/2006/relationships/tags" Target="../tags/tag273.xml"/><Relationship Id="rId93" Type="http://schemas.openxmlformats.org/officeDocument/2006/relationships/tags" Target="../tags/tag294.xml"/><Relationship Id="rId98" Type="http://schemas.openxmlformats.org/officeDocument/2006/relationships/tags" Target="../tags/tag299.xml"/><Relationship Id="rId121" Type="http://schemas.openxmlformats.org/officeDocument/2006/relationships/tags" Target="../tags/tag322.xml"/><Relationship Id="rId142" Type="http://schemas.openxmlformats.org/officeDocument/2006/relationships/tags" Target="../tags/tag343.xml"/><Relationship Id="rId163" Type="http://schemas.openxmlformats.org/officeDocument/2006/relationships/tags" Target="../tags/tag364.xml"/><Relationship Id="rId184" Type="http://schemas.openxmlformats.org/officeDocument/2006/relationships/tags" Target="../tags/tag385.xml"/><Relationship Id="rId189" Type="http://schemas.openxmlformats.org/officeDocument/2006/relationships/tags" Target="../tags/tag390.xml"/><Relationship Id="rId219" Type="http://schemas.openxmlformats.org/officeDocument/2006/relationships/tags" Target="../tags/tag420.xml"/><Relationship Id="rId3" Type="http://schemas.openxmlformats.org/officeDocument/2006/relationships/tags" Target="../tags/tag204.xml"/><Relationship Id="rId214" Type="http://schemas.openxmlformats.org/officeDocument/2006/relationships/tags" Target="../tags/tag415.xml"/><Relationship Id="rId230" Type="http://schemas.openxmlformats.org/officeDocument/2006/relationships/tags" Target="../tags/tag431.xml"/><Relationship Id="rId235" Type="http://schemas.openxmlformats.org/officeDocument/2006/relationships/tags" Target="../tags/tag436.xml"/><Relationship Id="rId25" Type="http://schemas.openxmlformats.org/officeDocument/2006/relationships/tags" Target="../tags/tag226.xml"/><Relationship Id="rId46" Type="http://schemas.openxmlformats.org/officeDocument/2006/relationships/tags" Target="../tags/tag247.xml"/><Relationship Id="rId67" Type="http://schemas.openxmlformats.org/officeDocument/2006/relationships/tags" Target="../tags/tag268.xml"/><Relationship Id="rId116" Type="http://schemas.openxmlformats.org/officeDocument/2006/relationships/tags" Target="../tags/tag317.xml"/><Relationship Id="rId137" Type="http://schemas.openxmlformats.org/officeDocument/2006/relationships/tags" Target="../tags/tag338.xml"/><Relationship Id="rId158" Type="http://schemas.openxmlformats.org/officeDocument/2006/relationships/tags" Target="../tags/tag359.xml"/><Relationship Id="rId20" Type="http://schemas.openxmlformats.org/officeDocument/2006/relationships/tags" Target="../tags/tag221.xml"/><Relationship Id="rId41" Type="http://schemas.openxmlformats.org/officeDocument/2006/relationships/tags" Target="../tags/tag242.xml"/><Relationship Id="rId62" Type="http://schemas.openxmlformats.org/officeDocument/2006/relationships/tags" Target="../tags/tag263.xml"/><Relationship Id="rId83" Type="http://schemas.openxmlformats.org/officeDocument/2006/relationships/tags" Target="../tags/tag284.xml"/><Relationship Id="rId88" Type="http://schemas.openxmlformats.org/officeDocument/2006/relationships/tags" Target="../tags/tag289.xml"/><Relationship Id="rId111" Type="http://schemas.openxmlformats.org/officeDocument/2006/relationships/tags" Target="../tags/tag312.xml"/><Relationship Id="rId132" Type="http://schemas.openxmlformats.org/officeDocument/2006/relationships/tags" Target="../tags/tag333.xml"/><Relationship Id="rId153" Type="http://schemas.openxmlformats.org/officeDocument/2006/relationships/tags" Target="../tags/tag354.xml"/><Relationship Id="rId174" Type="http://schemas.openxmlformats.org/officeDocument/2006/relationships/tags" Target="../tags/tag375.xml"/><Relationship Id="rId179" Type="http://schemas.openxmlformats.org/officeDocument/2006/relationships/tags" Target="../tags/tag380.xml"/><Relationship Id="rId195" Type="http://schemas.openxmlformats.org/officeDocument/2006/relationships/tags" Target="../tags/tag396.xml"/><Relationship Id="rId209" Type="http://schemas.openxmlformats.org/officeDocument/2006/relationships/tags" Target="../tags/tag410.xml"/><Relationship Id="rId190" Type="http://schemas.openxmlformats.org/officeDocument/2006/relationships/tags" Target="../tags/tag391.xml"/><Relationship Id="rId204" Type="http://schemas.openxmlformats.org/officeDocument/2006/relationships/tags" Target="../tags/tag405.xml"/><Relationship Id="rId220" Type="http://schemas.openxmlformats.org/officeDocument/2006/relationships/tags" Target="../tags/tag421.xml"/><Relationship Id="rId225" Type="http://schemas.openxmlformats.org/officeDocument/2006/relationships/tags" Target="../tags/tag426.xml"/><Relationship Id="rId241" Type="http://schemas.openxmlformats.org/officeDocument/2006/relationships/tags" Target="../tags/tag442.xml"/><Relationship Id="rId246" Type="http://schemas.openxmlformats.org/officeDocument/2006/relationships/tags" Target="../tags/tag447.xml"/><Relationship Id="rId15" Type="http://schemas.openxmlformats.org/officeDocument/2006/relationships/tags" Target="../tags/tag216.xml"/><Relationship Id="rId36" Type="http://schemas.openxmlformats.org/officeDocument/2006/relationships/tags" Target="../tags/tag237.xml"/><Relationship Id="rId57" Type="http://schemas.openxmlformats.org/officeDocument/2006/relationships/tags" Target="../tags/tag258.xml"/><Relationship Id="rId106" Type="http://schemas.openxmlformats.org/officeDocument/2006/relationships/tags" Target="../tags/tag307.xml"/><Relationship Id="rId127" Type="http://schemas.openxmlformats.org/officeDocument/2006/relationships/tags" Target="../tags/tag328.xml"/><Relationship Id="rId10" Type="http://schemas.openxmlformats.org/officeDocument/2006/relationships/tags" Target="../tags/tag211.xml"/><Relationship Id="rId31" Type="http://schemas.openxmlformats.org/officeDocument/2006/relationships/tags" Target="../tags/tag232.xml"/><Relationship Id="rId52" Type="http://schemas.openxmlformats.org/officeDocument/2006/relationships/tags" Target="../tags/tag253.xml"/><Relationship Id="rId73" Type="http://schemas.openxmlformats.org/officeDocument/2006/relationships/tags" Target="../tags/tag274.xml"/><Relationship Id="rId78" Type="http://schemas.openxmlformats.org/officeDocument/2006/relationships/tags" Target="../tags/tag279.xml"/><Relationship Id="rId94" Type="http://schemas.openxmlformats.org/officeDocument/2006/relationships/tags" Target="../tags/tag295.xml"/><Relationship Id="rId99" Type="http://schemas.openxmlformats.org/officeDocument/2006/relationships/tags" Target="../tags/tag300.xml"/><Relationship Id="rId101" Type="http://schemas.openxmlformats.org/officeDocument/2006/relationships/tags" Target="../tags/tag302.xml"/><Relationship Id="rId122" Type="http://schemas.openxmlformats.org/officeDocument/2006/relationships/tags" Target="../tags/tag323.xml"/><Relationship Id="rId143" Type="http://schemas.openxmlformats.org/officeDocument/2006/relationships/tags" Target="../tags/tag344.xml"/><Relationship Id="rId148" Type="http://schemas.openxmlformats.org/officeDocument/2006/relationships/tags" Target="../tags/tag349.xml"/><Relationship Id="rId164" Type="http://schemas.openxmlformats.org/officeDocument/2006/relationships/tags" Target="../tags/tag365.xml"/><Relationship Id="rId169" Type="http://schemas.openxmlformats.org/officeDocument/2006/relationships/tags" Target="../tags/tag370.xml"/><Relationship Id="rId185" Type="http://schemas.openxmlformats.org/officeDocument/2006/relationships/tags" Target="../tags/tag386.xml"/><Relationship Id="rId4" Type="http://schemas.openxmlformats.org/officeDocument/2006/relationships/tags" Target="../tags/tag205.xml"/><Relationship Id="rId9" Type="http://schemas.openxmlformats.org/officeDocument/2006/relationships/tags" Target="../tags/tag210.xml"/><Relationship Id="rId180" Type="http://schemas.openxmlformats.org/officeDocument/2006/relationships/tags" Target="../tags/tag381.xml"/><Relationship Id="rId210" Type="http://schemas.openxmlformats.org/officeDocument/2006/relationships/tags" Target="../tags/tag411.xml"/><Relationship Id="rId215" Type="http://schemas.openxmlformats.org/officeDocument/2006/relationships/tags" Target="../tags/tag416.xml"/><Relationship Id="rId236" Type="http://schemas.openxmlformats.org/officeDocument/2006/relationships/tags" Target="../tags/tag437.xml"/><Relationship Id="rId26" Type="http://schemas.openxmlformats.org/officeDocument/2006/relationships/tags" Target="../tags/tag227.xml"/><Relationship Id="rId231" Type="http://schemas.openxmlformats.org/officeDocument/2006/relationships/tags" Target="../tags/tag432.xml"/><Relationship Id="rId47" Type="http://schemas.openxmlformats.org/officeDocument/2006/relationships/tags" Target="../tags/tag248.xml"/><Relationship Id="rId68" Type="http://schemas.openxmlformats.org/officeDocument/2006/relationships/tags" Target="../tags/tag269.xml"/><Relationship Id="rId89" Type="http://schemas.openxmlformats.org/officeDocument/2006/relationships/tags" Target="../tags/tag290.xml"/><Relationship Id="rId112" Type="http://schemas.openxmlformats.org/officeDocument/2006/relationships/tags" Target="../tags/tag313.xml"/><Relationship Id="rId133" Type="http://schemas.openxmlformats.org/officeDocument/2006/relationships/tags" Target="../tags/tag334.xml"/><Relationship Id="rId154" Type="http://schemas.openxmlformats.org/officeDocument/2006/relationships/tags" Target="../tags/tag355.xml"/><Relationship Id="rId175" Type="http://schemas.openxmlformats.org/officeDocument/2006/relationships/tags" Target="../tags/tag376.xml"/><Relationship Id="rId196" Type="http://schemas.openxmlformats.org/officeDocument/2006/relationships/tags" Target="../tags/tag397.xml"/><Relationship Id="rId200" Type="http://schemas.openxmlformats.org/officeDocument/2006/relationships/tags" Target="../tags/tag401.xml"/><Relationship Id="rId16" Type="http://schemas.openxmlformats.org/officeDocument/2006/relationships/tags" Target="../tags/tag217.xml"/><Relationship Id="rId221" Type="http://schemas.openxmlformats.org/officeDocument/2006/relationships/tags" Target="../tags/tag422.xml"/><Relationship Id="rId242" Type="http://schemas.openxmlformats.org/officeDocument/2006/relationships/tags" Target="../tags/tag443.xml"/><Relationship Id="rId37" Type="http://schemas.openxmlformats.org/officeDocument/2006/relationships/tags" Target="../tags/tag238.xml"/><Relationship Id="rId58" Type="http://schemas.openxmlformats.org/officeDocument/2006/relationships/tags" Target="../tags/tag259.xml"/><Relationship Id="rId79" Type="http://schemas.openxmlformats.org/officeDocument/2006/relationships/tags" Target="../tags/tag280.xml"/><Relationship Id="rId102" Type="http://schemas.openxmlformats.org/officeDocument/2006/relationships/tags" Target="../tags/tag303.xml"/><Relationship Id="rId123" Type="http://schemas.openxmlformats.org/officeDocument/2006/relationships/tags" Target="../tags/tag324.xml"/><Relationship Id="rId144" Type="http://schemas.openxmlformats.org/officeDocument/2006/relationships/tags" Target="../tags/tag345.xml"/><Relationship Id="rId90" Type="http://schemas.openxmlformats.org/officeDocument/2006/relationships/tags" Target="../tags/tag291.xml"/><Relationship Id="rId165" Type="http://schemas.openxmlformats.org/officeDocument/2006/relationships/tags" Target="../tags/tag366.xml"/><Relationship Id="rId186" Type="http://schemas.openxmlformats.org/officeDocument/2006/relationships/tags" Target="../tags/tag387.xml"/><Relationship Id="rId211" Type="http://schemas.openxmlformats.org/officeDocument/2006/relationships/tags" Target="../tags/tag412.xml"/><Relationship Id="rId232" Type="http://schemas.openxmlformats.org/officeDocument/2006/relationships/tags" Target="../tags/tag433.xml"/><Relationship Id="rId27" Type="http://schemas.openxmlformats.org/officeDocument/2006/relationships/tags" Target="../tags/tag228.xml"/><Relationship Id="rId48" Type="http://schemas.openxmlformats.org/officeDocument/2006/relationships/tags" Target="../tags/tag249.xml"/><Relationship Id="rId69" Type="http://schemas.openxmlformats.org/officeDocument/2006/relationships/tags" Target="../tags/tag270.xml"/><Relationship Id="rId113" Type="http://schemas.openxmlformats.org/officeDocument/2006/relationships/tags" Target="../tags/tag314.xml"/><Relationship Id="rId134" Type="http://schemas.openxmlformats.org/officeDocument/2006/relationships/tags" Target="../tags/tag335.xml"/><Relationship Id="rId80" Type="http://schemas.openxmlformats.org/officeDocument/2006/relationships/tags" Target="../tags/tag281.xml"/><Relationship Id="rId155" Type="http://schemas.openxmlformats.org/officeDocument/2006/relationships/tags" Target="../tags/tag356.xml"/><Relationship Id="rId176" Type="http://schemas.openxmlformats.org/officeDocument/2006/relationships/tags" Target="../tags/tag377.xml"/><Relationship Id="rId197" Type="http://schemas.openxmlformats.org/officeDocument/2006/relationships/tags" Target="../tags/tag398.xml"/><Relationship Id="rId201" Type="http://schemas.openxmlformats.org/officeDocument/2006/relationships/tags" Target="../tags/tag402.xml"/><Relationship Id="rId222" Type="http://schemas.openxmlformats.org/officeDocument/2006/relationships/tags" Target="../tags/tag423.xml"/><Relationship Id="rId243" Type="http://schemas.openxmlformats.org/officeDocument/2006/relationships/tags" Target="../tags/tag44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450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449.xml"/><Relationship Id="rId1" Type="http://schemas.openxmlformats.org/officeDocument/2006/relationships/tags" Target="../tags/tag448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52.xml"/><Relationship Id="rId4" Type="http://schemas.openxmlformats.org/officeDocument/2006/relationships/tags" Target="../tags/tag451.xml"/></Relationships>
</file>

<file path=ppt/slides/_rels/slide9.xml.rels><?xml version="1.0" encoding="UTF-8" standalone="yes"?>
<Relationships xmlns="http://schemas.openxmlformats.org/package/2006/relationships"><Relationship Id="rId117" Type="http://schemas.openxmlformats.org/officeDocument/2006/relationships/tags" Target="../tags/tag569.xml"/><Relationship Id="rId21" Type="http://schemas.openxmlformats.org/officeDocument/2006/relationships/tags" Target="../tags/tag473.xml"/><Relationship Id="rId42" Type="http://schemas.openxmlformats.org/officeDocument/2006/relationships/tags" Target="../tags/tag494.xml"/><Relationship Id="rId63" Type="http://schemas.openxmlformats.org/officeDocument/2006/relationships/tags" Target="../tags/tag515.xml"/><Relationship Id="rId84" Type="http://schemas.openxmlformats.org/officeDocument/2006/relationships/tags" Target="../tags/tag536.xml"/><Relationship Id="rId138" Type="http://schemas.openxmlformats.org/officeDocument/2006/relationships/tags" Target="../tags/tag590.xml"/><Relationship Id="rId159" Type="http://schemas.openxmlformats.org/officeDocument/2006/relationships/tags" Target="../tags/tag611.xml"/><Relationship Id="rId170" Type="http://schemas.openxmlformats.org/officeDocument/2006/relationships/tags" Target="../tags/tag622.xml"/><Relationship Id="rId191" Type="http://schemas.openxmlformats.org/officeDocument/2006/relationships/tags" Target="../tags/tag643.xml"/><Relationship Id="rId205" Type="http://schemas.openxmlformats.org/officeDocument/2006/relationships/tags" Target="../tags/tag657.xml"/><Relationship Id="rId226" Type="http://schemas.openxmlformats.org/officeDocument/2006/relationships/tags" Target="../tags/tag678.xml"/><Relationship Id="rId247" Type="http://schemas.openxmlformats.org/officeDocument/2006/relationships/tags" Target="../tags/tag699.xml"/><Relationship Id="rId107" Type="http://schemas.openxmlformats.org/officeDocument/2006/relationships/tags" Target="../tags/tag559.xml"/><Relationship Id="rId11" Type="http://schemas.openxmlformats.org/officeDocument/2006/relationships/tags" Target="../tags/tag463.xml"/><Relationship Id="rId32" Type="http://schemas.openxmlformats.org/officeDocument/2006/relationships/tags" Target="../tags/tag484.xml"/><Relationship Id="rId53" Type="http://schemas.openxmlformats.org/officeDocument/2006/relationships/tags" Target="../tags/tag505.xml"/><Relationship Id="rId74" Type="http://schemas.openxmlformats.org/officeDocument/2006/relationships/tags" Target="../tags/tag526.xml"/><Relationship Id="rId128" Type="http://schemas.openxmlformats.org/officeDocument/2006/relationships/tags" Target="../tags/tag580.xml"/><Relationship Id="rId149" Type="http://schemas.openxmlformats.org/officeDocument/2006/relationships/tags" Target="../tags/tag601.xml"/><Relationship Id="rId5" Type="http://schemas.openxmlformats.org/officeDocument/2006/relationships/tags" Target="../tags/tag457.xml"/><Relationship Id="rId95" Type="http://schemas.openxmlformats.org/officeDocument/2006/relationships/tags" Target="../tags/tag547.xml"/><Relationship Id="rId160" Type="http://schemas.openxmlformats.org/officeDocument/2006/relationships/tags" Target="../tags/tag612.xml"/><Relationship Id="rId181" Type="http://schemas.openxmlformats.org/officeDocument/2006/relationships/tags" Target="../tags/tag633.xml"/><Relationship Id="rId216" Type="http://schemas.openxmlformats.org/officeDocument/2006/relationships/tags" Target="../tags/tag668.xml"/><Relationship Id="rId237" Type="http://schemas.openxmlformats.org/officeDocument/2006/relationships/tags" Target="../tags/tag689.xml"/><Relationship Id="rId258" Type="http://schemas.openxmlformats.org/officeDocument/2006/relationships/tags" Target="../tags/tag710.xml"/><Relationship Id="rId22" Type="http://schemas.openxmlformats.org/officeDocument/2006/relationships/tags" Target="../tags/tag474.xml"/><Relationship Id="rId43" Type="http://schemas.openxmlformats.org/officeDocument/2006/relationships/tags" Target="../tags/tag495.xml"/><Relationship Id="rId64" Type="http://schemas.openxmlformats.org/officeDocument/2006/relationships/tags" Target="../tags/tag516.xml"/><Relationship Id="rId118" Type="http://schemas.openxmlformats.org/officeDocument/2006/relationships/tags" Target="../tags/tag570.xml"/><Relationship Id="rId139" Type="http://schemas.openxmlformats.org/officeDocument/2006/relationships/tags" Target="../tags/tag591.xml"/><Relationship Id="rId85" Type="http://schemas.openxmlformats.org/officeDocument/2006/relationships/tags" Target="../tags/tag537.xml"/><Relationship Id="rId150" Type="http://schemas.openxmlformats.org/officeDocument/2006/relationships/tags" Target="../tags/tag602.xml"/><Relationship Id="rId171" Type="http://schemas.openxmlformats.org/officeDocument/2006/relationships/tags" Target="../tags/tag623.xml"/><Relationship Id="rId192" Type="http://schemas.openxmlformats.org/officeDocument/2006/relationships/tags" Target="../tags/tag644.xml"/><Relationship Id="rId206" Type="http://schemas.openxmlformats.org/officeDocument/2006/relationships/tags" Target="../tags/tag658.xml"/><Relationship Id="rId227" Type="http://schemas.openxmlformats.org/officeDocument/2006/relationships/tags" Target="../tags/tag679.xml"/><Relationship Id="rId248" Type="http://schemas.openxmlformats.org/officeDocument/2006/relationships/tags" Target="../tags/tag700.xml"/><Relationship Id="rId12" Type="http://schemas.openxmlformats.org/officeDocument/2006/relationships/tags" Target="../tags/tag464.xml"/><Relationship Id="rId33" Type="http://schemas.openxmlformats.org/officeDocument/2006/relationships/tags" Target="../tags/tag485.xml"/><Relationship Id="rId108" Type="http://schemas.openxmlformats.org/officeDocument/2006/relationships/tags" Target="../tags/tag560.xml"/><Relationship Id="rId129" Type="http://schemas.openxmlformats.org/officeDocument/2006/relationships/tags" Target="../tags/tag581.xml"/><Relationship Id="rId54" Type="http://schemas.openxmlformats.org/officeDocument/2006/relationships/tags" Target="../tags/tag506.xml"/><Relationship Id="rId75" Type="http://schemas.openxmlformats.org/officeDocument/2006/relationships/tags" Target="../tags/tag527.xml"/><Relationship Id="rId96" Type="http://schemas.openxmlformats.org/officeDocument/2006/relationships/tags" Target="../tags/tag548.xml"/><Relationship Id="rId140" Type="http://schemas.openxmlformats.org/officeDocument/2006/relationships/tags" Target="../tags/tag592.xml"/><Relationship Id="rId161" Type="http://schemas.openxmlformats.org/officeDocument/2006/relationships/tags" Target="../tags/tag613.xml"/><Relationship Id="rId182" Type="http://schemas.openxmlformats.org/officeDocument/2006/relationships/tags" Target="../tags/tag634.xml"/><Relationship Id="rId217" Type="http://schemas.openxmlformats.org/officeDocument/2006/relationships/tags" Target="../tags/tag669.xml"/><Relationship Id="rId1" Type="http://schemas.openxmlformats.org/officeDocument/2006/relationships/tags" Target="../tags/tag453.xml"/><Relationship Id="rId6" Type="http://schemas.openxmlformats.org/officeDocument/2006/relationships/tags" Target="../tags/tag458.xml"/><Relationship Id="rId212" Type="http://schemas.openxmlformats.org/officeDocument/2006/relationships/tags" Target="../tags/tag664.xml"/><Relationship Id="rId233" Type="http://schemas.openxmlformats.org/officeDocument/2006/relationships/tags" Target="../tags/tag685.xml"/><Relationship Id="rId238" Type="http://schemas.openxmlformats.org/officeDocument/2006/relationships/tags" Target="../tags/tag690.xml"/><Relationship Id="rId254" Type="http://schemas.openxmlformats.org/officeDocument/2006/relationships/tags" Target="../tags/tag706.xml"/><Relationship Id="rId259" Type="http://schemas.openxmlformats.org/officeDocument/2006/relationships/tags" Target="../tags/tag711.xml"/><Relationship Id="rId23" Type="http://schemas.openxmlformats.org/officeDocument/2006/relationships/tags" Target="../tags/tag475.xml"/><Relationship Id="rId28" Type="http://schemas.openxmlformats.org/officeDocument/2006/relationships/tags" Target="../tags/tag480.xml"/><Relationship Id="rId49" Type="http://schemas.openxmlformats.org/officeDocument/2006/relationships/tags" Target="../tags/tag501.xml"/><Relationship Id="rId114" Type="http://schemas.openxmlformats.org/officeDocument/2006/relationships/tags" Target="../tags/tag566.xml"/><Relationship Id="rId119" Type="http://schemas.openxmlformats.org/officeDocument/2006/relationships/tags" Target="../tags/tag571.xml"/><Relationship Id="rId44" Type="http://schemas.openxmlformats.org/officeDocument/2006/relationships/tags" Target="../tags/tag496.xml"/><Relationship Id="rId60" Type="http://schemas.openxmlformats.org/officeDocument/2006/relationships/tags" Target="../tags/tag512.xml"/><Relationship Id="rId65" Type="http://schemas.openxmlformats.org/officeDocument/2006/relationships/tags" Target="../tags/tag517.xml"/><Relationship Id="rId81" Type="http://schemas.openxmlformats.org/officeDocument/2006/relationships/tags" Target="../tags/tag533.xml"/><Relationship Id="rId86" Type="http://schemas.openxmlformats.org/officeDocument/2006/relationships/tags" Target="../tags/tag538.xml"/><Relationship Id="rId130" Type="http://schemas.openxmlformats.org/officeDocument/2006/relationships/tags" Target="../tags/tag582.xml"/><Relationship Id="rId135" Type="http://schemas.openxmlformats.org/officeDocument/2006/relationships/tags" Target="../tags/tag587.xml"/><Relationship Id="rId151" Type="http://schemas.openxmlformats.org/officeDocument/2006/relationships/tags" Target="../tags/tag603.xml"/><Relationship Id="rId156" Type="http://schemas.openxmlformats.org/officeDocument/2006/relationships/tags" Target="../tags/tag608.xml"/><Relationship Id="rId177" Type="http://schemas.openxmlformats.org/officeDocument/2006/relationships/tags" Target="../tags/tag629.xml"/><Relationship Id="rId198" Type="http://schemas.openxmlformats.org/officeDocument/2006/relationships/tags" Target="../tags/tag650.xml"/><Relationship Id="rId172" Type="http://schemas.openxmlformats.org/officeDocument/2006/relationships/tags" Target="../tags/tag624.xml"/><Relationship Id="rId193" Type="http://schemas.openxmlformats.org/officeDocument/2006/relationships/tags" Target="../tags/tag645.xml"/><Relationship Id="rId202" Type="http://schemas.openxmlformats.org/officeDocument/2006/relationships/tags" Target="../tags/tag654.xml"/><Relationship Id="rId207" Type="http://schemas.openxmlformats.org/officeDocument/2006/relationships/tags" Target="../tags/tag659.xml"/><Relationship Id="rId223" Type="http://schemas.openxmlformats.org/officeDocument/2006/relationships/tags" Target="../tags/tag675.xml"/><Relationship Id="rId228" Type="http://schemas.openxmlformats.org/officeDocument/2006/relationships/tags" Target="../tags/tag680.xml"/><Relationship Id="rId244" Type="http://schemas.openxmlformats.org/officeDocument/2006/relationships/tags" Target="../tags/tag696.xml"/><Relationship Id="rId249" Type="http://schemas.openxmlformats.org/officeDocument/2006/relationships/tags" Target="../tags/tag701.xml"/><Relationship Id="rId13" Type="http://schemas.openxmlformats.org/officeDocument/2006/relationships/tags" Target="../tags/tag465.xml"/><Relationship Id="rId18" Type="http://schemas.openxmlformats.org/officeDocument/2006/relationships/tags" Target="../tags/tag470.xml"/><Relationship Id="rId39" Type="http://schemas.openxmlformats.org/officeDocument/2006/relationships/tags" Target="../tags/tag491.xml"/><Relationship Id="rId109" Type="http://schemas.openxmlformats.org/officeDocument/2006/relationships/tags" Target="../tags/tag561.xml"/><Relationship Id="rId260" Type="http://schemas.openxmlformats.org/officeDocument/2006/relationships/tags" Target="../tags/tag712.xml"/><Relationship Id="rId34" Type="http://schemas.openxmlformats.org/officeDocument/2006/relationships/tags" Target="../tags/tag486.xml"/><Relationship Id="rId50" Type="http://schemas.openxmlformats.org/officeDocument/2006/relationships/tags" Target="../tags/tag502.xml"/><Relationship Id="rId55" Type="http://schemas.openxmlformats.org/officeDocument/2006/relationships/tags" Target="../tags/tag507.xml"/><Relationship Id="rId76" Type="http://schemas.openxmlformats.org/officeDocument/2006/relationships/tags" Target="../tags/tag528.xml"/><Relationship Id="rId97" Type="http://schemas.openxmlformats.org/officeDocument/2006/relationships/tags" Target="../tags/tag549.xml"/><Relationship Id="rId104" Type="http://schemas.openxmlformats.org/officeDocument/2006/relationships/tags" Target="../tags/tag556.xml"/><Relationship Id="rId120" Type="http://schemas.openxmlformats.org/officeDocument/2006/relationships/tags" Target="../tags/tag572.xml"/><Relationship Id="rId125" Type="http://schemas.openxmlformats.org/officeDocument/2006/relationships/tags" Target="../tags/tag577.xml"/><Relationship Id="rId141" Type="http://schemas.openxmlformats.org/officeDocument/2006/relationships/tags" Target="../tags/tag593.xml"/><Relationship Id="rId146" Type="http://schemas.openxmlformats.org/officeDocument/2006/relationships/tags" Target="../tags/tag598.xml"/><Relationship Id="rId167" Type="http://schemas.openxmlformats.org/officeDocument/2006/relationships/tags" Target="../tags/tag619.xml"/><Relationship Id="rId188" Type="http://schemas.openxmlformats.org/officeDocument/2006/relationships/tags" Target="../tags/tag640.xml"/><Relationship Id="rId7" Type="http://schemas.openxmlformats.org/officeDocument/2006/relationships/tags" Target="../tags/tag459.xml"/><Relationship Id="rId71" Type="http://schemas.openxmlformats.org/officeDocument/2006/relationships/tags" Target="../tags/tag523.xml"/><Relationship Id="rId92" Type="http://schemas.openxmlformats.org/officeDocument/2006/relationships/tags" Target="../tags/tag544.xml"/><Relationship Id="rId162" Type="http://schemas.openxmlformats.org/officeDocument/2006/relationships/tags" Target="../tags/tag614.xml"/><Relationship Id="rId183" Type="http://schemas.openxmlformats.org/officeDocument/2006/relationships/tags" Target="../tags/tag635.xml"/><Relationship Id="rId213" Type="http://schemas.openxmlformats.org/officeDocument/2006/relationships/tags" Target="../tags/tag665.xml"/><Relationship Id="rId218" Type="http://schemas.openxmlformats.org/officeDocument/2006/relationships/tags" Target="../tags/tag670.xml"/><Relationship Id="rId234" Type="http://schemas.openxmlformats.org/officeDocument/2006/relationships/tags" Target="../tags/tag686.xml"/><Relationship Id="rId239" Type="http://schemas.openxmlformats.org/officeDocument/2006/relationships/tags" Target="../tags/tag691.xml"/><Relationship Id="rId2" Type="http://schemas.openxmlformats.org/officeDocument/2006/relationships/tags" Target="../tags/tag454.xml"/><Relationship Id="rId29" Type="http://schemas.openxmlformats.org/officeDocument/2006/relationships/tags" Target="../tags/tag481.xml"/><Relationship Id="rId250" Type="http://schemas.openxmlformats.org/officeDocument/2006/relationships/tags" Target="../tags/tag702.xml"/><Relationship Id="rId255" Type="http://schemas.openxmlformats.org/officeDocument/2006/relationships/tags" Target="../tags/tag707.xml"/><Relationship Id="rId24" Type="http://schemas.openxmlformats.org/officeDocument/2006/relationships/tags" Target="../tags/tag476.xml"/><Relationship Id="rId40" Type="http://schemas.openxmlformats.org/officeDocument/2006/relationships/tags" Target="../tags/tag492.xml"/><Relationship Id="rId45" Type="http://schemas.openxmlformats.org/officeDocument/2006/relationships/tags" Target="../tags/tag497.xml"/><Relationship Id="rId66" Type="http://schemas.openxmlformats.org/officeDocument/2006/relationships/tags" Target="../tags/tag518.xml"/><Relationship Id="rId87" Type="http://schemas.openxmlformats.org/officeDocument/2006/relationships/tags" Target="../tags/tag539.xml"/><Relationship Id="rId110" Type="http://schemas.openxmlformats.org/officeDocument/2006/relationships/tags" Target="../tags/tag562.xml"/><Relationship Id="rId115" Type="http://schemas.openxmlformats.org/officeDocument/2006/relationships/tags" Target="../tags/tag567.xml"/><Relationship Id="rId131" Type="http://schemas.openxmlformats.org/officeDocument/2006/relationships/tags" Target="../tags/tag583.xml"/><Relationship Id="rId136" Type="http://schemas.openxmlformats.org/officeDocument/2006/relationships/tags" Target="../tags/tag588.xml"/><Relationship Id="rId157" Type="http://schemas.openxmlformats.org/officeDocument/2006/relationships/tags" Target="../tags/tag609.xml"/><Relationship Id="rId178" Type="http://schemas.openxmlformats.org/officeDocument/2006/relationships/tags" Target="../tags/tag630.xml"/><Relationship Id="rId61" Type="http://schemas.openxmlformats.org/officeDocument/2006/relationships/tags" Target="../tags/tag513.xml"/><Relationship Id="rId82" Type="http://schemas.openxmlformats.org/officeDocument/2006/relationships/tags" Target="../tags/tag534.xml"/><Relationship Id="rId152" Type="http://schemas.openxmlformats.org/officeDocument/2006/relationships/tags" Target="../tags/tag604.xml"/><Relationship Id="rId173" Type="http://schemas.openxmlformats.org/officeDocument/2006/relationships/tags" Target="../tags/tag625.xml"/><Relationship Id="rId194" Type="http://schemas.openxmlformats.org/officeDocument/2006/relationships/tags" Target="../tags/tag646.xml"/><Relationship Id="rId199" Type="http://schemas.openxmlformats.org/officeDocument/2006/relationships/tags" Target="../tags/tag651.xml"/><Relationship Id="rId203" Type="http://schemas.openxmlformats.org/officeDocument/2006/relationships/tags" Target="../tags/tag655.xml"/><Relationship Id="rId208" Type="http://schemas.openxmlformats.org/officeDocument/2006/relationships/tags" Target="../tags/tag660.xml"/><Relationship Id="rId229" Type="http://schemas.openxmlformats.org/officeDocument/2006/relationships/tags" Target="../tags/tag681.xml"/><Relationship Id="rId19" Type="http://schemas.openxmlformats.org/officeDocument/2006/relationships/tags" Target="../tags/tag471.xml"/><Relationship Id="rId224" Type="http://schemas.openxmlformats.org/officeDocument/2006/relationships/tags" Target="../tags/tag676.xml"/><Relationship Id="rId240" Type="http://schemas.openxmlformats.org/officeDocument/2006/relationships/tags" Target="../tags/tag692.xml"/><Relationship Id="rId245" Type="http://schemas.openxmlformats.org/officeDocument/2006/relationships/tags" Target="../tags/tag697.xml"/><Relationship Id="rId261" Type="http://schemas.openxmlformats.org/officeDocument/2006/relationships/slideLayout" Target="../slideLayouts/slideLayout2.xml"/><Relationship Id="rId14" Type="http://schemas.openxmlformats.org/officeDocument/2006/relationships/tags" Target="../tags/tag466.xml"/><Relationship Id="rId30" Type="http://schemas.openxmlformats.org/officeDocument/2006/relationships/tags" Target="../tags/tag482.xml"/><Relationship Id="rId35" Type="http://schemas.openxmlformats.org/officeDocument/2006/relationships/tags" Target="../tags/tag487.xml"/><Relationship Id="rId56" Type="http://schemas.openxmlformats.org/officeDocument/2006/relationships/tags" Target="../tags/tag508.xml"/><Relationship Id="rId77" Type="http://schemas.openxmlformats.org/officeDocument/2006/relationships/tags" Target="../tags/tag529.xml"/><Relationship Id="rId100" Type="http://schemas.openxmlformats.org/officeDocument/2006/relationships/tags" Target="../tags/tag552.xml"/><Relationship Id="rId105" Type="http://schemas.openxmlformats.org/officeDocument/2006/relationships/tags" Target="../tags/tag557.xml"/><Relationship Id="rId126" Type="http://schemas.openxmlformats.org/officeDocument/2006/relationships/tags" Target="../tags/tag578.xml"/><Relationship Id="rId147" Type="http://schemas.openxmlformats.org/officeDocument/2006/relationships/tags" Target="../tags/tag599.xml"/><Relationship Id="rId168" Type="http://schemas.openxmlformats.org/officeDocument/2006/relationships/tags" Target="../tags/tag620.xml"/><Relationship Id="rId8" Type="http://schemas.openxmlformats.org/officeDocument/2006/relationships/tags" Target="../tags/tag460.xml"/><Relationship Id="rId51" Type="http://schemas.openxmlformats.org/officeDocument/2006/relationships/tags" Target="../tags/tag503.xml"/><Relationship Id="rId72" Type="http://schemas.openxmlformats.org/officeDocument/2006/relationships/tags" Target="../tags/tag524.xml"/><Relationship Id="rId93" Type="http://schemas.openxmlformats.org/officeDocument/2006/relationships/tags" Target="../tags/tag545.xml"/><Relationship Id="rId98" Type="http://schemas.openxmlformats.org/officeDocument/2006/relationships/tags" Target="../tags/tag550.xml"/><Relationship Id="rId121" Type="http://schemas.openxmlformats.org/officeDocument/2006/relationships/tags" Target="../tags/tag573.xml"/><Relationship Id="rId142" Type="http://schemas.openxmlformats.org/officeDocument/2006/relationships/tags" Target="../tags/tag594.xml"/><Relationship Id="rId163" Type="http://schemas.openxmlformats.org/officeDocument/2006/relationships/tags" Target="../tags/tag615.xml"/><Relationship Id="rId184" Type="http://schemas.openxmlformats.org/officeDocument/2006/relationships/tags" Target="../tags/tag636.xml"/><Relationship Id="rId189" Type="http://schemas.openxmlformats.org/officeDocument/2006/relationships/tags" Target="../tags/tag641.xml"/><Relationship Id="rId219" Type="http://schemas.openxmlformats.org/officeDocument/2006/relationships/tags" Target="../tags/tag671.xml"/><Relationship Id="rId3" Type="http://schemas.openxmlformats.org/officeDocument/2006/relationships/tags" Target="../tags/tag455.xml"/><Relationship Id="rId214" Type="http://schemas.openxmlformats.org/officeDocument/2006/relationships/tags" Target="../tags/tag666.xml"/><Relationship Id="rId230" Type="http://schemas.openxmlformats.org/officeDocument/2006/relationships/tags" Target="../tags/tag682.xml"/><Relationship Id="rId235" Type="http://schemas.openxmlformats.org/officeDocument/2006/relationships/tags" Target="../tags/tag687.xml"/><Relationship Id="rId251" Type="http://schemas.openxmlformats.org/officeDocument/2006/relationships/tags" Target="../tags/tag703.xml"/><Relationship Id="rId256" Type="http://schemas.openxmlformats.org/officeDocument/2006/relationships/tags" Target="../tags/tag708.xml"/><Relationship Id="rId25" Type="http://schemas.openxmlformats.org/officeDocument/2006/relationships/tags" Target="../tags/tag477.xml"/><Relationship Id="rId46" Type="http://schemas.openxmlformats.org/officeDocument/2006/relationships/tags" Target="../tags/tag498.xml"/><Relationship Id="rId67" Type="http://schemas.openxmlformats.org/officeDocument/2006/relationships/tags" Target="../tags/tag519.xml"/><Relationship Id="rId116" Type="http://schemas.openxmlformats.org/officeDocument/2006/relationships/tags" Target="../tags/tag568.xml"/><Relationship Id="rId137" Type="http://schemas.openxmlformats.org/officeDocument/2006/relationships/tags" Target="../tags/tag589.xml"/><Relationship Id="rId158" Type="http://schemas.openxmlformats.org/officeDocument/2006/relationships/tags" Target="../tags/tag610.xml"/><Relationship Id="rId20" Type="http://schemas.openxmlformats.org/officeDocument/2006/relationships/tags" Target="../tags/tag472.xml"/><Relationship Id="rId41" Type="http://schemas.openxmlformats.org/officeDocument/2006/relationships/tags" Target="../tags/tag493.xml"/><Relationship Id="rId62" Type="http://schemas.openxmlformats.org/officeDocument/2006/relationships/tags" Target="../tags/tag514.xml"/><Relationship Id="rId83" Type="http://schemas.openxmlformats.org/officeDocument/2006/relationships/tags" Target="../tags/tag535.xml"/><Relationship Id="rId88" Type="http://schemas.openxmlformats.org/officeDocument/2006/relationships/tags" Target="../tags/tag540.xml"/><Relationship Id="rId111" Type="http://schemas.openxmlformats.org/officeDocument/2006/relationships/tags" Target="../tags/tag563.xml"/><Relationship Id="rId132" Type="http://schemas.openxmlformats.org/officeDocument/2006/relationships/tags" Target="../tags/tag584.xml"/><Relationship Id="rId153" Type="http://schemas.openxmlformats.org/officeDocument/2006/relationships/tags" Target="../tags/tag605.xml"/><Relationship Id="rId174" Type="http://schemas.openxmlformats.org/officeDocument/2006/relationships/tags" Target="../tags/tag626.xml"/><Relationship Id="rId179" Type="http://schemas.openxmlformats.org/officeDocument/2006/relationships/tags" Target="../tags/tag631.xml"/><Relationship Id="rId195" Type="http://schemas.openxmlformats.org/officeDocument/2006/relationships/tags" Target="../tags/tag647.xml"/><Relationship Id="rId209" Type="http://schemas.openxmlformats.org/officeDocument/2006/relationships/tags" Target="../tags/tag661.xml"/><Relationship Id="rId190" Type="http://schemas.openxmlformats.org/officeDocument/2006/relationships/tags" Target="../tags/tag642.xml"/><Relationship Id="rId204" Type="http://schemas.openxmlformats.org/officeDocument/2006/relationships/tags" Target="../tags/tag656.xml"/><Relationship Id="rId220" Type="http://schemas.openxmlformats.org/officeDocument/2006/relationships/tags" Target="../tags/tag672.xml"/><Relationship Id="rId225" Type="http://schemas.openxmlformats.org/officeDocument/2006/relationships/tags" Target="../tags/tag677.xml"/><Relationship Id="rId241" Type="http://schemas.openxmlformats.org/officeDocument/2006/relationships/tags" Target="../tags/tag693.xml"/><Relationship Id="rId246" Type="http://schemas.openxmlformats.org/officeDocument/2006/relationships/tags" Target="../tags/tag698.xml"/><Relationship Id="rId15" Type="http://schemas.openxmlformats.org/officeDocument/2006/relationships/tags" Target="../tags/tag467.xml"/><Relationship Id="rId36" Type="http://schemas.openxmlformats.org/officeDocument/2006/relationships/tags" Target="../tags/tag488.xml"/><Relationship Id="rId57" Type="http://schemas.openxmlformats.org/officeDocument/2006/relationships/tags" Target="../tags/tag509.xml"/><Relationship Id="rId106" Type="http://schemas.openxmlformats.org/officeDocument/2006/relationships/tags" Target="../tags/tag558.xml"/><Relationship Id="rId127" Type="http://schemas.openxmlformats.org/officeDocument/2006/relationships/tags" Target="../tags/tag579.xml"/><Relationship Id="rId262" Type="http://schemas.openxmlformats.org/officeDocument/2006/relationships/notesSlide" Target="../notesSlides/notesSlide6.xml"/><Relationship Id="rId10" Type="http://schemas.openxmlformats.org/officeDocument/2006/relationships/tags" Target="../tags/tag462.xml"/><Relationship Id="rId31" Type="http://schemas.openxmlformats.org/officeDocument/2006/relationships/tags" Target="../tags/tag483.xml"/><Relationship Id="rId52" Type="http://schemas.openxmlformats.org/officeDocument/2006/relationships/tags" Target="../tags/tag504.xml"/><Relationship Id="rId73" Type="http://schemas.openxmlformats.org/officeDocument/2006/relationships/tags" Target="../tags/tag525.xml"/><Relationship Id="rId78" Type="http://schemas.openxmlformats.org/officeDocument/2006/relationships/tags" Target="../tags/tag530.xml"/><Relationship Id="rId94" Type="http://schemas.openxmlformats.org/officeDocument/2006/relationships/tags" Target="../tags/tag546.xml"/><Relationship Id="rId99" Type="http://schemas.openxmlformats.org/officeDocument/2006/relationships/tags" Target="../tags/tag551.xml"/><Relationship Id="rId101" Type="http://schemas.openxmlformats.org/officeDocument/2006/relationships/tags" Target="../tags/tag553.xml"/><Relationship Id="rId122" Type="http://schemas.openxmlformats.org/officeDocument/2006/relationships/tags" Target="../tags/tag574.xml"/><Relationship Id="rId143" Type="http://schemas.openxmlformats.org/officeDocument/2006/relationships/tags" Target="../tags/tag595.xml"/><Relationship Id="rId148" Type="http://schemas.openxmlformats.org/officeDocument/2006/relationships/tags" Target="../tags/tag600.xml"/><Relationship Id="rId164" Type="http://schemas.openxmlformats.org/officeDocument/2006/relationships/tags" Target="../tags/tag616.xml"/><Relationship Id="rId169" Type="http://schemas.openxmlformats.org/officeDocument/2006/relationships/tags" Target="../tags/tag621.xml"/><Relationship Id="rId185" Type="http://schemas.openxmlformats.org/officeDocument/2006/relationships/tags" Target="../tags/tag637.xml"/><Relationship Id="rId4" Type="http://schemas.openxmlformats.org/officeDocument/2006/relationships/tags" Target="../tags/tag456.xml"/><Relationship Id="rId9" Type="http://schemas.openxmlformats.org/officeDocument/2006/relationships/tags" Target="../tags/tag461.xml"/><Relationship Id="rId180" Type="http://schemas.openxmlformats.org/officeDocument/2006/relationships/tags" Target="../tags/tag632.xml"/><Relationship Id="rId210" Type="http://schemas.openxmlformats.org/officeDocument/2006/relationships/tags" Target="../tags/tag662.xml"/><Relationship Id="rId215" Type="http://schemas.openxmlformats.org/officeDocument/2006/relationships/tags" Target="../tags/tag667.xml"/><Relationship Id="rId236" Type="http://schemas.openxmlformats.org/officeDocument/2006/relationships/tags" Target="../tags/tag688.xml"/><Relationship Id="rId257" Type="http://schemas.openxmlformats.org/officeDocument/2006/relationships/tags" Target="../tags/tag709.xml"/><Relationship Id="rId26" Type="http://schemas.openxmlformats.org/officeDocument/2006/relationships/tags" Target="../tags/tag478.xml"/><Relationship Id="rId231" Type="http://schemas.openxmlformats.org/officeDocument/2006/relationships/tags" Target="../tags/tag683.xml"/><Relationship Id="rId252" Type="http://schemas.openxmlformats.org/officeDocument/2006/relationships/tags" Target="../tags/tag704.xml"/><Relationship Id="rId47" Type="http://schemas.openxmlformats.org/officeDocument/2006/relationships/tags" Target="../tags/tag499.xml"/><Relationship Id="rId68" Type="http://schemas.openxmlformats.org/officeDocument/2006/relationships/tags" Target="../tags/tag520.xml"/><Relationship Id="rId89" Type="http://schemas.openxmlformats.org/officeDocument/2006/relationships/tags" Target="../tags/tag541.xml"/><Relationship Id="rId112" Type="http://schemas.openxmlformats.org/officeDocument/2006/relationships/tags" Target="../tags/tag564.xml"/><Relationship Id="rId133" Type="http://schemas.openxmlformats.org/officeDocument/2006/relationships/tags" Target="../tags/tag585.xml"/><Relationship Id="rId154" Type="http://schemas.openxmlformats.org/officeDocument/2006/relationships/tags" Target="../tags/tag606.xml"/><Relationship Id="rId175" Type="http://schemas.openxmlformats.org/officeDocument/2006/relationships/tags" Target="../tags/tag627.xml"/><Relationship Id="rId196" Type="http://schemas.openxmlformats.org/officeDocument/2006/relationships/tags" Target="../tags/tag648.xml"/><Relationship Id="rId200" Type="http://schemas.openxmlformats.org/officeDocument/2006/relationships/tags" Target="../tags/tag652.xml"/><Relationship Id="rId16" Type="http://schemas.openxmlformats.org/officeDocument/2006/relationships/tags" Target="../tags/tag468.xml"/><Relationship Id="rId221" Type="http://schemas.openxmlformats.org/officeDocument/2006/relationships/tags" Target="../tags/tag673.xml"/><Relationship Id="rId242" Type="http://schemas.openxmlformats.org/officeDocument/2006/relationships/tags" Target="../tags/tag694.xml"/><Relationship Id="rId37" Type="http://schemas.openxmlformats.org/officeDocument/2006/relationships/tags" Target="../tags/tag489.xml"/><Relationship Id="rId58" Type="http://schemas.openxmlformats.org/officeDocument/2006/relationships/tags" Target="../tags/tag510.xml"/><Relationship Id="rId79" Type="http://schemas.openxmlformats.org/officeDocument/2006/relationships/tags" Target="../tags/tag531.xml"/><Relationship Id="rId102" Type="http://schemas.openxmlformats.org/officeDocument/2006/relationships/tags" Target="../tags/tag554.xml"/><Relationship Id="rId123" Type="http://schemas.openxmlformats.org/officeDocument/2006/relationships/tags" Target="../tags/tag575.xml"/><Relationship Id="rId144" Type="http://schemas.openxmlformats.org/officeDocument/2006/relationships/tags" Target="../tags/tag596.xml"/><Relationship Id="rId90" Type="http://schemas.openxmlformats.org/officeDocument/2006/relationships/tags" Target="../tags/tag542.xml"/><Relationship Id="rId165" Type="http://schemas.openxmlformats.org/officeDocument/2006/relationships/tags" Target="../tags/tag617.xml"/><Relationship Id="rId186" Type="http://schemas.openxmlformats.org/officeDocument/2006/relationships/tags" Target="../tags/tag638.xml"/><Relationship Id="rId211" Type="http://schemas.openxmlformats.org/officeDocument/2006/relationships/tags" Target="../tags/tag663.xml"/><Relationship Id="rId232" Type="http://schemas.openxmlformats.org/officeDocument/2006/relationships/tags" Target="../tags/tag684.xml"/><Relationship Id="rId253" Type="http://schemas.openxmlformats.org/officeDocument/2006/relationships/tags" Target="../tags/tag705.xml"/><Relationship Id="rId27" Type="http://schemas.openxmlformats.org/officeDocument/2006/relationships/tags" Target="../tags/tag479.xml"/><Relationship Id="rId48" Type="http://schemas.openxmlformats.org/officeDocument/2006/relationships/tags" Target="../tags/tag500.xml"/><Relationship Id="rId69" Type="http://schemas.openxmlformats.org/officeDocument/2006/relationships/tags" Target="../tags/tag521.xml"/><Relationship Id="rId113" Type="http://schemas.openxmlformats.org/officeDocument/2006/relationships/tags" Target="../tags/tag565.xml"/><Relationship Id="rId134" Type="http://schemas.openxmlformats.org/officeDocument/2006/relationships/tags" Target="../tags/tag586.xml"/><Relationship Id="rId80" Type="http://schemas.openxmlformats.org/officeDocument/2006/relationships/tags" Target="../tags/tag532.xml"/><Relationship Id="rId155" Type="http://schemas.openxmlformats.org/officeDocument/2006/relationships/tags" Target="../tags/tag607.xml"/><Relationship Id="rId176" Type="http://schemas.openxmlformats.org/officeDocument/2006/relationships/tags" Target="../tags/tag628.xml"/><Relationship Id="rId197" Type="http://schemas.openxmlformats.org/officeDocument/2006/relationships/tags" Target="../tags/tag649.xml"/><Relationship Id="rId201" Type="http://schemas.openxmlformats.org/officeDocument/2006/relationships/tags" Target="../tags/tag653.xml"/><Relationship Id="rId222" Type="http://schemas.openxmlformats.org/officeDocument/2006/relationships/tags" Target="../tags/tag674.xml"/><Relationship Id="rId243" Type="http://schemas.openxmlformats.org/officeDocument/2006/relationships/tags" Target="../tags/tag695.xml"/><Relationship Id="rId17" Type="http://schemas.openxmlformats.org/officeDocument/2006/relationships/tags" Target="../tags/tag469.xml"/><Relationship Id="rId38" Type="http://schemas.openxmlformats.org/officeDocument/2006/relationships/tags" Target="../tags/tag490.xml"/><Relationship Id="rId59" Type="http://schemas.openxmlformats.org/officeDocument/2006/relationships/tags" Target="../tags/tag511.xml"/><Relationship Id="rId103" Type="http://schemas.openxmlformats.org/officeDocument/2006/relationships/tags" Target="../tags/tag555.xml"/><Relationship Id="rId124" Type="http://schemas.openxmlformats.org/officeDocument/2006/relationships/tags" Target="../tags/tag576.xml"/><Relationship Id="rId70" Type="http://schemas.openxmlformats.org/officeDocument/2006/relationships/tags" Target="../tags/tag522.xml"/><Relationship Id="rId91" Type="http://schemas.openxmlformats.org/officeDocument/2006/relationships/tags" Target="../tags/tag543.xml"/><Relationship Id="rId145" Type="http://schemas.openxmlformats.org/officeDocument/2006/relationships/tags" Target="../tags/tag597.xml"/><Relationship Id="rId166" Type="http://schemas.openxmlformats.org/officeDocument/2006/relationships/tags" Target="../tags/tag618.xml"/><Relationship Id="rId187" Type="http://schemas.openxmlformats.org/officeDocument/2006/relationships/tags" Target="../tags/tag6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Caches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subTitle" sz="quarter"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Hakim Weatherspoon</a:t>
            </a:r>
          </a:p>
          <a:p>
            <a:r>
              <a:rPr lang="en-US" b="1" dirty="0" smtClean="0"/>
              <a:t>CS 3410, Spring </a:t>
            </a:r>
            <a:r>
              <a:rPr lang="en-US" b="1" dirty="0" smtClean="0"/>
              <a:t>2012</a:t>
            </a:r>
            <a:endParaRPr lang="en-US" b="1" dirty="0" smtClean="0"/>
          </a:p>
          <a:p>
            <a:r>
              <a:rPr lang="en-US" dirty="0" smtClean="0"/>
              <a:t>Computer Science</a:t>
            </a:r>
          </a:p>
          <a:p>
            <a:r>
              <a:rPr lang="en-US" dirty="0" smtClean="0"/>
              <a:t>Cornell University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6096000"/>
            <a:ext cx="3190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Calibri"/>
                <a:cs typeface="Calibri"/>
              </a:rPr>
              <a:t>See P&amp;H </a:t>
            </a:r>
            <a:r>
              <a:rPr lang="en-US" dirty="0">
                <a:solidFill>
                  <a:srgbClr val="FFFF00"/>
                </a:solidFill>
                <a:cs typeface="Calibri"/>
              </a:rPr>
              <a:t>5.1, 5.2 (except writes</a:t>
            </a:r>
            <a:r>
              <a:rPr lang="en-US" dirty="0" smtClean="0">
                <a:solidFill>
                  <a:srgbClr val="FFFF00"/>
                </a:solidFill>
                <a:cs typeface="Calibri"/>
              </a:rPr>
              <a:t>)</a:t>
            </a:r>
            <a:endParaRPr lang="en-US" dirty="0">
              <a:solidFill>
                <a:srgbClr val="FFFF00"/>
              </a:solidFill>
              <a:cs typeface="Calibri"/>
            </a:endParaRPr>
          </a:p>
        </p:txBody>
      </p:sp>
      <p:pic>
        <p:nvPicPr>
          <p:cNvPr id="4" name="CP3 Ink 8ed3e0ef-e21b-4c14-bfac-b88316bff19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2234" y="5967900"/>
            <a:ext cx="254251" cy="321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761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Memory Hierarchy</a:t>
            </a:r>
            <a:endParaRPr lang="en-US" dirty="0"/>
          </a:p>
        </p:txBody>
      </p:sp>
      <p:sp>
        <p:nvSpPr>
          <p:cNvPr id="5" name="Rectangle 4"/>
          <p:cNvSpPr/>
          <p:nvPr>
            <p:custDataLst>
              <p:tags r:id="rId2"/>
            </p:custDataLst>
          </p:nvPr>
        </p:nvSpPr>
        <p:spPr>
          <a:xfrm>
            <a:off x="685800" y="152400"/>
            <a:ext cx="29718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Memory trace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0x7c9a2b18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0x7c9a2b19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0x7c9a2b1a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0x7c9a2b1b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0x7c9a2b1c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0x7c9a2b1d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0x7c9a2b1e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0x7c9a2b1f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0x7c9a2b20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0x7c9a2b21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0x7c9a2b22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0x7c9a2b23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0x7c9a2b28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0x7c9a2b2c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0x0040030c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0x00400310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0x7c9a2b04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0x00400314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0x7c9a2b00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0x00400318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0x0040031c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...</a:t>
            </a:r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3048000" y="381000"/>
            <a:ext cx="5943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61963" algn="l"/>
                <a:tab pos="914400" algn="l"/>
              </a:tabLst>
            </a:pP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n = 4;</a:t>
            </a: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k[] = { 3, 14, 0, 10 };</a:t>
            </a:r>
          </a:p>
          <a:p>
            <a:pPr>
              <a:tabLst>
                <a:tab pos="461963" algn="l"/>
                <a:tab pos="914400" algn="l"/>
              </a:tabLst>
            </a:pPr>
            <a:endParaRPr lang="en-US" sz="2400" dirty="0" smtClean="0">
              <a:solidFill>
                <a:schemeClr val="bg1"/>
              </a:solidFill>
              <a:latin typeface="Consolas" pitchFamily="49" charset="0"/>
            </a:endParaRP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fib(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) {</a:t>
            </a:r>
          </a:p>
          <a:p>
            <a:pPr lvl="1">
              <a:tabLst>
                <a:tab pos="461963" algn="l"/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if (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&lt;= 2) return 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;</a:t>
            </a:r>
          </a:p>
          <a:p>
            <a:pPr lvl="1">
              <a:tabLst>
                <a:tab pos="461963" algn="l"/>
                <a:tab pos="914400" algn="l"/>
              </a:tabLst>
            </a:pPr>
            <a:r>
              <a:rPr lang="da-DK" sz="2400" dirty="0" smtClean="0">
                <a:solidFill>
                  <a:schemeClr val="bg1"/>
                </a:solidFill>
                <a:latin typeface="Consolas" pitchFamily="49" charset="0"/>
              </a:rPr>
              <a:t>else return fib(i-1)+fib(i-2);</a:t>
            </a: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}</a:t>
            </a:r>
          </a:p>
          <a:p>
            <a:pPr>
              <a:tabLst>
                <a:tab pos="461963" algn="l"/>
                <a:tab pos="914400" algn="l"/>
              </a:tabLst>
            </a:pPr>
            <a:endParaRPr lang="en-US" sz="2400" dirty="0" smtClean="0">
              <a:solidFill>
                <a:schemeClr val="bg1"/>
              </a:solidFill>
              <a:latin typeface="Consolas" pitchFamily="49" charset="0"/>
            </a:endParaRP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main(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ac, char **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av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) {</a:t>
            </a:r>
          </a:p>
          <a:p>
            <a:pPr>
              <a:tabLst>
                <a:tab pos="461963" algn="l"/>
                <a:tab pos="914400" algn="l"/>
              </a:tabLst>
            </a:pPr>
            <a:r>
              <a:rPr lang="nn-NO" sz="2400" dirty="0" smtClean="0">
                <a:solidFill>
                  <a:schemeClr val="bg1"/>
                </a:solidFill>
                <a:latin typeface="Consolas" pitchFamily="49" charset="0"/>
              </a:rPr>
              <a:t>	for (int i = 0; i &lt; n; i++) {</a:t>
            </a: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		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printi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(fib(k[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]));</a:t>
            </a: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		prints("\n");</a:t>
            </a: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 	}</a:t>
            </a: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}</a:t>
            </a:r>
          </a:p>
          <a:p>
            <a:pPr>
              <a:tabLst>
                <a:tab pos="461963" algn="l"/>
                <a:tab pos="914400" algn="l"/>
              </a:tabLst>
            </a:pPr>
            <a:endParaRPr lang="en-US" sz="2400" dirty="0" smtClean="0">
              <a:solidFill>
                <a:schemeClr val="bg1"/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69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Cache Lookups (Read)</a:t>
            </a:r>
            <a:endParaRPr lang="en-US"/>
          </a:p>
        </p:txBody>
      </p:sp>
      <p:sp>
        <p:nvSpPr>
          <p:cNvPr id="319693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533400"/>
            <a:ext cx="8458200" cy="5943600"/>
          </a:xfrm>
        </p:spPr>
        <p:txBody>
          <a:bodyPr/>
          <a:lstStyle/>
          <a:p>
            <a:r>
              <a:rPr lang="en-US" dirty="0" smtClean="0"/>
              <a:t>Processor tries to access </a:t>
            </a:r>
            <a:r>
              <a:rPr lang="en-US" dirty="0" err="1" smtClean="0"/>
              <a:t>Mem</a:t>
            </a:r>
            <a:r>
              <a:rPr lang="en-US" dirty="0" smtClean="0"/>
              <a:t>[x]</a:t>
            </a:r>
          </a:p>
          <a:p>
            <a:r>
              <a:rPr lang="en-US" dirty="0" smtClean="0"/>
              <a:t>Check: is block containing </a:t>
            </a:r>
            <a:r>
              <a:rPr lang="en-US" dirty="0" err="1" smtClean="0"/>
              <a:t>Mem</a:t>
            </a:r>
            <a:r>
              <a:rPr lang="en-US" dirty="0" smtClean="0"/>
              <a:t>[x] in the cache?</a:t>
            </a:r>
          </a:p>
          <a:p>
            <a:pPr lvl="1"/>
            <a:r>
              <a:rPr lang="en-US" dirty="0" smtClean="0"/>
              <a:t>Yes: </a:t>
            </a:r>
            <a:r>
              <a:rPr lang="en-US" dirty="0" smtClean="0">
                <a:solidFill>
                  <a:schemeClr val="accent1"/>
                </a:solidFill>
              </a:rPr>
              <a:t>cache hit</a:t>
            </a:r>
          </a:p>
          <a:p>
            <a:pPr lvl="2"/>
            <a:r>
              <a:rPr lang="en-US" dirty="0" smtClean="0"/>
              <a:t>return requested data from cache line</a:t>
            </a:r>
          </a:p>
          <a:p>
            <a:pPr lvl="1"/>
            <a:r>
              <a:rPr lang="en-US" dirty="0" smtClean="0"/>
              <a:t>No: </a:t>
            </a:r>
            <a:r>
              <a:rPr lang="en-US" dirty="0" smtClean="0">
                <a:solidFill>
                  <a:schemeClr val="accent1"/>
                </a:solidFill>
              </a:rPr>
              <a:t>cache miss</a:t>
            </a:r>
          </a:p>
          <a:p>
            <a:pPr lvl="2"/>
            <a:r>
              <a:rPr lang="en-US" dirty="0" smtClean="0"/>
              <a:t>read block from memory (or lower level cache)</a:t>
            </a:r>
          </a:p>
          <a:p>
            <a:pPr lvl="2"/>
            <a:r>
              <a:rPr lang="en-US" dirty="0" smtClean="0"/>
              <a:t>(evict an existing cache line to make room)</a:t>
            </a:r>
          </a:p>
          <a:p>
            <a:pPr lvl="2"/>
            <a:r>
              <a:rPr lang="en-US" dirty="0" smtClean="0"/>
              <a:t>place new block in cache</a:t>
            </a:r>
          </a:p>
          <a:p>
            <a:pPr lvl="2"/>
            <a:r>
              <a:rPr lang="en-US" dirty="0" smtClean="0"/>
              <a:t>return requested data</a:t>
            </a:r>
          </a:p>
          <a:p>
            <a:pPr lvl="2">
              <a:buNone/>
            </a:pP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and stall the pipeline while all of this happens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extBox 3" hidden="1"/>
          <p:cNvSpPr txBox="1"/>
          <p:nvPr>
            <p:custDataLst>
              <p:tags r:id="rId3"/>
            </p:custDataLst>
          </p:nvPr>
        </p:nvSpPr>
        <p:spPr>
          <a:xfrm>
            <a:off x="6781800" y="3352800"/>
            <a:ext cx="2057400" cy="13716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5" name="TextBox 4" hidden="1"/>
          <p:cNvSpPr txBox="1"/>
          <p:nvPr>
            <p:custDataLst>
              <p:tags r:id="rId4"/>
            </p:custDataLst>
          </p:nvPr>
        </p:nvSpPr>
        <p:spPr>
          <a:xfrm>
            <a:off x="7010400" y="2133600"/>
            <a:ext cx="1371600" cy="6858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30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Three common designs</a:t>
            </a:r>
          </a:p>
        </p:txBody>
      </p:sp>
      <p:sp>
        <p:nvSpPr>
          <p:cNvPr id="320307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533400"/>
            <a:ext cx="8305800" cy="5943600"/>
          </a:xfrm>
        </p:spPr>
        <p:txBody>
          <a:bodyPr/>
          <a:lstStyle/>
          <a:p>
            <a:r>
              <a:rPr lang="en-US" dirty="0" smtClean="0"/>
              <a:t>A given data block can be placed…</a:t>
            </a:r>
          </a:p>
          <a:p>
            <a:pPr lvl="1"/>
            <a:r>
              <a:rPr lang="en-US" dirty="0"/>
              <a:t>… in exactly one cache line </a:t>
            </a:r>
            <a:r>
              <a:rPr lang="en-US" dirty="0">
                <a:solidFill>
                  <a:schemeClr val="accent1"/>
                </a:solidFill>
                <a:sym typeface="Wingdings" pitchFamily="2" charset="2"/>
              </a:rPr>
              <a:t> Direct Mapped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… </a:t>
            </a:r>
            <a:r>
              <a:rPr lang="en-US" dirty="0" smtClean="0"/>
              <a:t>in any cache line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</a:t>
            </a:r>
            <a:r>
              <a:rPr lang="en-US" dirty="0" smtClean="0">
                <a:solidFill>
                  <a:schemeClr val="accent1"/>
                </a:solidFill>
              </a:rPr>
              <a:t>Fully Associative</a:t>
            </a:r>
          </a:p>
          <a:p>
            <a:pPr lvl="1"/>
            <a:r>
              <a:rPr lang="en-US" dirty="0" smtClean="0"/>
              <a:t>… </a:t>
            </a:r>
            <a:r>
              <a:rPr lang="en-US" dirty="0" smtClean="0"/>
              <a:t>in a small set of cache lines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Set Associative</a:t>
            </a:r>
            <a:endParaRPr lang="en-US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8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Direct Mapped Cache</a:t>
            </a:r>
          </a:p>
        </p:txBody>
      </p:sp>
      <p:sp>
        <p:nvSpPr>
          <p:cNvPr id="346829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304800"/>
            <a:ext cx="4572000" cy="6172200"/>
          </a:xfrm>
          <a:noFill/>
          <a:ln/>
        </p:spPr>
        <p:txBody>
          <a:bodyPr>
            <a:noAutofit/>
          </a:bodyPr>
          <a:lstStyle/>
          <a:p>
            <a:r>
              <a:rPr lang="en-US" sz="3600" dirty="0" smtClean="0"/>
              <a:t>Direct Mapped Cache</a:t>
            </a:r>
          </a:p>
          <a:p>
            <a:pPr lvl="1"/>
            <a:r>
              <a:rPr lang="en-US" dirty="0" smtClean="0"/>
              <a:t>Each block number mapped to a single</a:t>
            </a:r>
            <a:br>
              <a:rPr lang="en-US" dirty="0" smtClean="0"/>
            </a:br>
            <a:r>
              <a:rPr lang="en-US" dirty="0" smtClean="0"/>
              <a:t>cache line index</a:t>
            </a:r>
          </a:p>
          <a:p>
            <a:pPr lvl="1"/>
            <a:r>
              <a:rPr lang="en-US" dirty="0" smtClean="0"/>
              <a:t>Simplest hardware</a:t>
            </a:r>
            <a:endParaRPr lang="en-US" sz="3600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152398" y="4114800"/>
          <a:ext cx="556260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569"/>
                <a:gridCol w="1196258"/>
                <a:gridCol w="1196258"/>
                <a:gridCol w="1196258"/>
                <a:gridCol w="1196258"/>
              </a:tblGrid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line 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line 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019800" y="341947"/>
          <a:ext cx="2971800" cy="6363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447800"/>
              </a:tblGrid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0x000038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0x000040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0x000044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0x000048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8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Direct Mapped Cache</a:t>
            </a:r>
          </a:p>
        </p:txBody>
      </p:sp>
      <p:sp>
        <p:nvSpPr>
          <p:cNvPr id="346829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304800"/>
            <a:ext cx="4572000" cy="6172200"/>
          </a:xfrm>
          <a:noFill/>
          <a:ln/>
        </p:spPr>
        <p:txBody>
          <a:bodyPr>
            <a:noAutofit/>
          </a:bodyPr>
          <a:lstStyle/>
          <a:p>
            <a:r>
              <a:rPr lang="en-US" sz="3600" dirty="0" smtClean="0"/>
              <a:t>Direct Mapped Cache</a:t>
            </a:r>
          </a:p>
          <a:p>
            <a:pPr lvl="1"/>
            <a:r>
              <a:rPr lang="en-US" dirty="0" smtClean="0"/>
              <a:t>Each block number mapped to a single</a:t>
            </a:r>
            <a:br>
              <a:rPr lang="en-US" dirty="0" smtClean="0"/>
            </a:br>
            <a:r>
              <a:rPr lang="en-US" dirty="0" smtClean="0"/>
              <a:t>cache line index</a:t>
            </a:r>
          </a:p>
          <a:p>
            <a:pPr lvl="1"/>
            <a:r>
              <a:rPr lang="en-US" dirty="0" smtClean="0"/>
              <a:t>Simplest hardware</a:t>
            </a:r>
            <a:endParaRPr lang="en-US" sz="3600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609600" y="4114800"/>
          <a:ext cx="40386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524000"/>
                <a:gridCol w="1524000"/>
              </a:tblGrid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line 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line 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line 2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line 3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019800" y="341947"/>
          <a:ext cx="2971800" cy="6363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447800"/>
              </a:tblGrid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0x000038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0x000040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0x000044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0x000048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Mapped Cache</a:t>
            </a:r>
            <a:endParaRPr lang="en-US" dirty="0"/>
          </a:p>
        </p:txBody>
      </p:sp>
      <p:sp>
        <p:nvSpPr>
          <p:cNvPr id="34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4764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8" t="18666" r="39284" b="10875"/>
          <a:stretch>
            <a:fillRect/>
          </a:stretch>
        </p:blipFill>
        <p:spPr bwMode="auto">
          <a:xfrm>
            <a:off x="1211263" y="514350"/>
            <a:ext cx="6200775" cy="626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sm" len="sm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511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16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/>
              <a:t>Direct Mapped </a:t>
            </a:r>
            <a:r>
              <a:rPr lang="en-US" dirty="0" smtClean="0"/>
              <a:t>Cache (Reading)</a:t>
            </a:r>
            <a:endParaRPr lang="en-US" dirty="0"/>
          </a:p>
        </p:txBody>
      </p:sp>
      <p:sp>
        <p:nvSpPr>
          <p:cNvPr id="3311621" name="Rectangl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667000" y="1905000"/>
            <a:ext cx="15240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22" name="Text Box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735986" y="1371600"/>
            <a:ext cx="359394" cy="5447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V</a:t>
            </a:r>
          </a:p>
        </p:txBody>
      </p:sp>
      <p:sp>
        <p:nvSpPr>
          <p:cNvPr id="3311623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219789" y="1371600"/>
            <a:ext cx="603050" cy="5447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Tag</a:t>
            </a:r>
          </a:p>
        </p:txBody>
      </p:sp>
      <p:sp>
        <p:nvSpPr>
          <p:cNvPr id="3311624" name="Text Box 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761755" y="1371600"/>
            <a:ext cx="853119" cy="5447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Block</a:t>
            </a:r>
          </a:p>
        </p:txBody>
      </p:sp>
      <p:sp>
        <p:nvSpPr>
          <p:cNvPr id="3311625" name="Rectangle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191000" y="1905000"/>
            <a:ext cx="38100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27" name="Line 11" hidden="1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V="1">
            <a:off x="7772400" y="4724400"/>
            <a:ext cx="7620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29" name="Rectangle 13" descr="Wide downward diagonal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667000" y="2362200"/>
            <a:ext cx="1524000" cy="457200"/>
          </a:xfrm>
          <a:prstGeom prst="rect">
            <a:avLst/>
          </a:prstGeom>
          <a:pattFill prst="wdUpDiag">
            <a:fgClr>
              <a:schemeClr val="accent2">
                <a:lumMod val="75000"/>
              </a:schemeClr>
            </a:fgClr>
            <a:bgClr>
              <a:schemeClr val="tx1"/>
            </a:bgClr>
          </a:patt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30" name="Rectangle 14" descr="Wide downward diagonal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191000" y="2362200"/>
            <a:ext cx="3810000" cy="457200"/>
          </a:xfrm>
          <a:prstGeom prst="rect">
            <a:avLst/>
          </a:prstGeom>
          <a:pattFill prst="wdUpDiag">
            <a:fgClr>
              <a:schemeClr val="accent3"/>
            </a:fgClr>
            <a:bgClr>
              <a:schemeClr val="tx1"/>
            </a:bgClr>
          </a:patt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31" name="Rectangle 1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667000" y="2819400"/>
            <a:ext cx="15240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32" name="Rectangle 1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191000" y="2819400"/>
            <a:ext cx="38100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33" name="Rectangle 17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667000" y="3276600"/>
            <a:ext cx="15240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34" name="Rectangle 18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191000" y="3276600"/>
            <a:ext cx="38100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35" name="Line 19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3200400" y="1887538"/>
            <a:ext cx="0" cy="1846262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36" name="Line 20" hidden="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7620000" y="2286000"/>
            <a:ext cx="0" cy="2209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37" name="Line 21" hidden="1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>
            <a:off x="6629400" y="2286000"/>
            <a:ext cx="0" cy="2209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oval" w="lg" len="lg"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38" name="Line 22" hidden="1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H="1">
            <a:off x="5562600" y="2286000"/>
            <a:ext cx="0" cy="2209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oval" w="lg" len="lg"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39" name="Line 23" hidden="1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>
            <a:off x="4495800" y="2286000"/>
            <a:ext cx="0" cy="2209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2" name="Group 31"/>
          <p:cNvGrpSpPr>
            <a:grpSpLocks/>
          </p:cNvGrpSpPr>
          <p:nvPr>
            <p:custDataLst>
              <p:tags r:id="rId19"/>
            </p:custDataLst>
          </p:nvPr>
        </p:nvGrpSpPr>
        <p:grpSpPr bwMode="auto">
          <a:xfrm rot="5400000">
            <a:off x="5943600" y="3429000"/>
            <a:ext cx="381000" cy="3581400"/>
            <a:chOff x="4848" y="2112"/>
            <a:chExt cx="240" cy="1056"/>
          </a:xfrm>
        </p:grpSpPr>
        <p:sp>
          <p:nvSpPr>
            <p:cNvPr id="3311648" name="Line 32" hidden="1"/>
            <p:cNvSpPr>
              <a:spLocks noChangeShapeType="1"/>
            </p:cNvSpPr>
            <p:nvPr>
              <p:custDataLst>
                <p:tags r:id="rId53"/>
              </p:custDataLst>
            </p:nvPr>
          </p:nvSpPr>
          <p:spPr bwMode="auto">
            <a:xfrm>
              <a:off x="4848" y="2112"/>
              <a:ext cx="0" cy="1056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311649" name="Line 33" hidden="1"/>
            <p:cNvSpPr>
              <a:spLocks noChangeShapeType="1"/>
            </p:cNvSpPr>
            <p:nvPr>
              <p:custDataLst>
                <p:tags r:id="rId54"/>
              </p:custDataLst>
            </p:nvPr>
          </p:nvSpPr>
          <p:spPr bwMode="auto">
            <a:xfrm>
              <a:off x="5088" y="2202"/>
              <a:ext cx="0" cy="876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 dirty="0"/>
            </a:p>
          </p:txBody>
        </p:sp>
        <p:sp>
          <p:nvSpPr>
            <p:cNvPr id="3311650" name="Line 34" hidden="1"/>
            <p:cNvSpPr>
              <a:spLocks noChangeShapeType="1"/>
            </p:cNvSpPr>
            <p:nvPr>
              <p:custDataLst>
                <p:tags r:id="rId55"/>
              </p:custDataLst>
            </p:nvPr>
          </p:nvSpPr>
          <p:spPr bwMode="auto">
            <a:xfrm>
              <a:off x="4848" y="2112"/>
              <a:ext cx="240" cy="9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311651" name="Line 35" hidden="1"/>
            <p:cNvSpPr>
              <a:spLocks noChangeShapeType="1"/>
            </p:cNvSpPr>
            <p:nvPr>
              <p:custDataLst>
                <p:tags r:id="rId56"/>
              </p:custDataLst>
            </p:nvPr>
          </p:nvSpPr>
          <p:spPr bwMode="auto">
            <a:xfrm flipV="1">
              <a:off x="4848" y="3078"/>
              <a:ext cx="240" cy="9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sp>
        <p:nvSpPr>
          <p:cNvPr id="3311653" name="Line 37" hidden="1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8534400" y="1066800"/>
            <a:ext cx="0" cy="36576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54" name="Line 38" hidden="1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2362200" y="1066800"/>
            <a:ext cx="9144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55" name="Line 39" hidden="1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2362200" y="2286000"/>
            <a:ext cx="3048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none" w="med" len="med"/>
            <a:tailEnd type="arrow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56" name="Line 40" hidden="1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V="1">
            <a:off x="2362200" y="1066800"/>
            <a:ext cx="0" cy="12192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57" name="Line 41" hidden="1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1524000" y="762000"/>
            <a:ext cx="0" cy="3352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58" name="Line 42" hidden="1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1524000" y="4114800"/>
            <a:ext cx="18288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none" w="med" len="med"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59" name="Line 43" hidden="1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3657600" y="2286000"/>
            <a:ext cx="0" cy="1447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oval" w="lg" len="lg"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60" name="Oval 44" hidden="1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3352800" y="3740150"/>
            <a:ext cx="609600" cy="755650"/>
          </a:xfrm>
          <a:prstGeom prst="ellipse">
            <a:avLst/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600" dirty="0">
                <a:solidFill>
                  <a:schemeClr val="accent4"/>
                </a:solidFill>
                <a:latin typeface="Calibri"/>
              </a:rPr>
              <a:t>=</a:t>
            </a:r>
          </a:p>
        </p:txBody>
      </p:sp>
      <p:grpSp>
        <p:nvGrpSpPr>
          <p:cNvPr id="3" name="Group 45"/>
          <p:cNvGrpSpPr>
            <a:grpSpLocks/>
          </p:cNvGrpSpPr>
          <p:nvPr>
            <p:custDataLst>
              <p:tags r:id="rId28"/>
            </p:custDataLst>
          </p:nvPr>
        </p:nvGrpSpPr>
        <p:grpSpPr bwMode="auto">
          <a:xfrm rot="5400000">
            <a:off x="2781551" y="5295649"/>
            <a:ext cx="1447298" cy="609600"/>
            <a:chOff x="1056" y="1584"/>
            <a:chExt cx="1331" cy="432"/>
          </a:xfrm>
        </p:grpSpPr>
        <p:sp>
          <p:nvSpPr>
            <p:cNvPr id="3311662" name="AutoShape 46" hidden="1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1248" y="1584"/>
              <a:ext cx="528" cy="432"/>
            </a:xfrm>
            <a:prstGeom prst="flowChartDelay">
              <a:avLst/>
            </a:prstGeom>
            <a:noFill/>
            <a:ln w="25400" algn="ctr">
              <a:solidFill>
                <a:srgbClr val="00B0F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11663" name="Line 47" hidden="1"/>
            <p:cNvSpPr>
              <a:spLocks noChangeShapeType="1"/>
            </p:cNvSpPr>
            <p:nvPr>
              <p:custDataLst>
                <p:tags r:id="rId50"/>
              </p:custDataLst>
            </p:nvPr>
          </p:nvSpPr>
          <p:spPr bwMode="auto">
            <a:xfrm flipH="1">
              <a:off x="1056" y="1680"/>
              <a:ext cx="192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11664" name="Line 48" hidden="1"/>
            <p:cNvSpPr>
              <a:spLocks noChangeShapeType="1"/>
            </p:cNvSpPr>
            <p:nvPr>
              <p:custDataLst>
                <p:tags r:id="rId51"/>
              </p:custDataLst>
            </p:nvPr>
          </p:nvSpPr>
          <p:spPr bwMode="auto">
            <a:xfrm flipH="1">
              <a:off x="1056" y="1920"/>
              <a:ext cx="192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11665" name="Line 49" hidden="1"/>
            <p:cNvSpPr>
              <a:spLocks noChangeShapeType="1"/>
            </p:cNvSpPr>
            <p:nvPr>
              <p:custDataLst>
                <p:tags r:id="rId52"/>
              </p:custDataLst>
            </p:nvPr>
          </p:nvSpPr>
          <p:spPr bwMode="auto">
            <a:xfrm flipH="1" flipV="1">
              <a:off x="1775" y="1796"/>
              <a:ext cx="612" cy="4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sp>
        <p:nvSpPr>
          <p:cNvPr id="3311666" name="Line 50" hidden="1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H="1">
            <a:off x="3657600" y="4495800"/>
            <a:ext cx="0" cy="3810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67" name="Line 51" hidden="1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2895600" y="2286000"/>
            <a:ext cx="0" cy="23622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oval" w="lg" len="lg"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68" name="Line 52" hidden="1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H="1">
            <a:off x="2895600" y="4648200"/>
            <a:ext cx="4572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69" name="Line 53" hidden="1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H="1" flipV="1">
            <a:off x="6172200" y="4876800"/>
            <a:ext cx="0" cy="9144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5" name="Rectangle 54"/>
          <p:cNvSpPr/>
          <p:nvPr>
            <p:custDataLst>
              <p:tags r:id="rId33"/>
            </p:custDataLst>
          </p:nvPr>
        </p:nvSpPr>
        <p:spPr>
          <a:xfrm>
            <a:off x="457200" y="533400"/>
            <a:ext cx="4953000" cy="533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744538" algn="l"/>
                <a:tab pos="2519363" algn="l"/>
                <a:tab pos="3709988" algn="l"/>
              </a:tabLst>
            </a:pPr>
            <a:r>
              <a:rPr lang="en-US" sz="2800" dirty="0" smtClean="0"/>
              <a:t>	Tag	Index	Offset</a:t>
            </a:r>
            <a:endParaRPr lang="en-US" sz="2800" dirty="0"/>
          </a:p>
        </p:txBody>
      </p:sp>
      <p:cxnSp>
        <p:nvCxnSpPr>
          <p:cNvPr id="57" name="Straight Connector 56"/>
          <p:cNvCxnSpPr/>
          <p:nvPr>
            <p:custDataLst>
              <p:tags r:id="rId34"/>
            </p:custDataLst>
          </p:nvPr>
        </p:nvCxnSpPr>
        <p:spPr>
          <a:xfrm rot="5400000">
            <a:off x="4000500" y="800100"/>
            <a:ext cx="533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>
            <p:custDataLst>
              <p:tags r:id="rId35"/>
            </p:custDataLst>
          </p:nvPr>
        </p:nvCxnSpPr>
        <p:spPr>
          <a:xfrm rot="5400000">
            <a:off x="2628900" y="800100"/>
            <a:ext cx="533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Line 38" hidden="1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 flipH="1">
            <a:off x="3276600" y="762000"/>
            <a:ext cx="0" cy="304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0" name="Line 38" hidden="1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4800600" y="1066800"/>
            <a:ext cx="37338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1" name="Line 38" hidden="1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H="1">
            <a:off x="4800600" y="762000"/>
            <a:ext cx="0" cy="304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8" name="TextBox 47" hidden="1"/>
          <p:cNvSpPr txBox="1"/>
          <p:nvPr>
            <p:custDataLst>
              <p:tags r:id="rId39"/>
            </p:custDataLst>
          </p:nvPr>
        </p:nvSpPr>
        <p:spPr>
          <a:xfrm>
            <a:off x="5181600" y="4429780"/>
            <a:ext cx="2057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word select</a:t>
            </a:r>
          </a:p>
        </p:txBody>
      </p:sp>
      <p:sp>
        <p:nvSpPr>
          <p:cNvPr id="49" name="TextBox 48" hidden="1"/>
          <p:cNvSpPr txBox="1"/>
          <p:nvPr>
            <p:custDataLst>
              <p:tags r:id="rId40"/>
            </p:custDataLst>
          </p:nvPr>
        </p:nvSpPr>
        <p:spPr>
          <a:xfrm>
            <a:off x="3200400" y="6029980"/>
            <a:ext cx="2057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hit?</a:t>
            </a:r>
          </a:p>
        </p:txBody>
      </p:sp>
      <p:sp>
        <p:nvSpPr>
          <p:cNvPr id="50" name="TextBox 49" hidden="1"/>
          <p:cNvSpPr txBox="1"/>
          <p:nvPr>
            <p:custDataLst>
              <p:tags r:id="rId41"/>
            </p:custDataLst>
          </p:nvPr>
        </p:nvSpPr>
        <p:spPr>
          <a:xfrm>
            <a:off x="5791200" y="57150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data</a:t>
            </a:r>
          </a:p>
        </p:txBody>
      </p:sp>
      <p:grpSp>
        <p:nvGrpSpPr>
          <p:cNvPr id="74" name="Group 31"/>
          <p:cNvGrpSpPr>
            <a:grpSpLocks/>
          </p:cNvGrpSpPr>
          <p:nvPr/>
        </p:nvGrpSpPr>
        <p:grpSpPr bwMode="auto">
          <a:xfrm rot="5400000">
            <a:off x="5905500" y="5143500"/>
            <a:ext cx="381000" cy="1676400"/>
            <a:chOff x="4848" y="2112"/>
            <a:chExt cx="240" cy="1056"/>
          </a:xfrm>
        </p:grpSpPr>
        <p:sp>
          <p:nvSpPr>
            <p:cNvPr id="75" name="Line 32"/>
            <p:cNvSpPr>
              <a:spLocks noChangeShapeType="1"/>
            </p:cNvSpPr>
            <p:nvPr/>
          </p:nvSpPr>
          <p:spPr bwMode="auto">
            <a:xfrm>
              <a:off x="4848" y="2112"/>
              <a:ext cx="0" cy="105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6" name="Line 33"/>
            <p:cNvSpPr>
              <a:spLocks noChangeShapeType="1"/>
            </p:cNvSpPr>
            <p:nvPr/>
          </p:nvSpPr>
          <p:spPr bwMode="auto">
            <a:xfrm>
              <a:off x="5088" y="2256"/>
              <a:ext cx="0" cy="768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7" name="Line 34"/>
            <p:cNvSpPr>
              <a:spLocks noChangeShapeType="1"/>
            </p:cNvSpPr>
            <p:nvPr/>
          </p:nvSpPr>
          <p:spPr bwMode="auto">
            <a:xfrm>
              <a:off x="4848" y="2112"/>
              <a:ext cx="240" cy="14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78" name="Line 35"/>
            <p:cNvSpPr>
              <a:spLocks noChangeShapeType="1"/>
            </p:cNvSpPr>
            <p:nvPr/>
          </p:nvSpPr>
          <p:spPr bwMode="auto">
            <a:xfrm flipV="1">
              <a:off x="4848" y="3024"/>
              <a:ext cx="240" cy="14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81" name="Line 39"/>
          <p:cNvSpPr>
            <a:spLocks noChangeShapeType="1"/>
          </p:cNvSpPr>
          <p:nvPr/>
        </p:nvSpPr>
        <p:spPr bwMode="auto">
          <a:xfrm>
            <a:off x="2362200" y="2514600"/>
            <a:ext cx="30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85" name="Oval 44"/>
          <p:cNvSpPr>
            <a:spLocks noChangeArrowheads="1"/>
          </p:cNvSpPr>
          <p:nvPr/>
        </p:nvSpPr>
        <p:spPr bwMode="auto">
          <a:xfrm>
            <a:off x="3352800" y="3956347"/>
            <a:ext cx="609600" cy="767756"/>
          </a:xfrm>
          <a:prstGeom prst="ellips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200">
                <a:solidFill>
                  <a:schemeClr val="bg1"/>
                </a:solidFill>
                <a:latin typeface="Arial" charset="0"/>
              </a:rPr>
              <a:t>=</a:t>
            </a:r>
          </a:p>
        </p:txBody>
      </p:sp>
      <p:grpSp>
        <p:nvGrpSpPr>
          <p:cNvPr id="86" name="Group 45"/>
          <p:cNvGrpSpPr>
            <a:grpSpLocks/>
          </p:cNvGrpSpPr>
          <p:nvPr/>
        </p:nvGrpSpPr>
        <p:grpSpPr bwMode="auto">
          <a:xfrm rot="5400000">
            <a:off x="3009899" y="5112456"/>
            <a:ext cx="990600" cy="519289"/>
            <a:chOff x="1056" y="1616"/>
            <a:chExt cx="911" cy="368"/>
          </a:xfrm>
        </p:grpSpPr>
        <p:sp>
          <p:nvSpPr>
            <p:cNvPr id="87" name="AutoShape 46"/>
            <p:cNvSpPr>
              <a:spLocks noChangeArrowheads="1"/>
            </p:cNvSpPr>
            <p:nvPr/>
          </p:nvSpPr>
          <p:spPr bwMode="auto">
            <a:xfrm>
              <a:off x="1248" y="1616"/>
              <a:ext cx="528" cy="368"/>
            </a:xfrm>
            <a:prstGeom prst="flowChartDelay">
              <a:avLst/>
            </a:prstGeom>
            <a:noFill/>
            <a:ln w="25400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8" name="Line 47"/>
            <p:cNvSpPr>
              <a:spLocks noChangeShapeType="1"/>
            </p:cNvSpPr>
            <p:nvPr/>
          </p:nvSpPr>
          <p:spPr bwMode="auto">
            <a:xfrm flipH="1">
              <a:off x="1056" y="1680"/>
              <a:ext cx="19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89" name="Line 48"/>
            <p:cNvSpPr>
              <a:spLocks noChangeShapeType="1"/>
            </p:cNvSpPr>
            <p:nvPr/>
          </p:nvSpPr>
          <p:spPr bwMode="auto">
            <a:xfrm flipH="1">
              <a:off x="1056" y="1920"/>
              <a:ext cx="19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0" name="Line 49"/>
            <p:cNvSpPr>
              <a:spLocks noChangeShapeType="1"/>
            </p:cNvSpPr>
            <p:nvPr/>
          </p:nvSpPr>
          <p:spPr bwMode="auto">
            <a:xfrm flipH="1">
              <a:off x="1775" y="1796"/>
              <a:ext cx="19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91" name="Line 50"/>
          <p:cNvSpPr>
            <a:spLocks noChangeShapeType="1"/>
          </p:cNvSpPr>
          <p:nvPr/>
        </p:nvSpPr>
        <p:spPr bwMode="auto">
          <a:xfrm flipH="1">
            <a:off x="3657600" y="4724400"/>
            <a:ext cx="0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362200" y="1371600"/>
            <a:ext cx="0" cy="1143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3311623" idx="0"/>
          </p:cNvCxnSpPr>
          <p:nvPr/>
        </p:nvCxnSpPr>
        <p:spPr>
          <a:xfrm>
            <a:off x="2362200" y="1371600"/>
            <a:ext cx="115911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3311623" idx="0"/>
          </p:cNvCxnSpPr>
          <p:nvPr/>
        </p:nvCxnSpPr>
        <p:spPr>
          <a:xfrm flipV="1">
            <a:off x="3521314" y="1066800"/>
            <a:ext cx="0" cy="3048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85" idx="2"/>
          </p:cNvCxnSpPr>
          <p:nvPr/>
        </p:nvCxnSpPr>
        <p:spPr>
          <a:xfrm rot="10800000">
            <a:off x="1555044" y="1066803"/>
            <a:ext cx="1797756" cy="3273423"/>
          </a:xfrm>
          <a:prstGeom prst="bentConnector2">
            <a:avLst/>
          </a:prstGeom>
          <a:ln w="28575">
            <a:solidFill>
              <a:schemeClr val="bg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1628" name="Elbow Connector 3311627"/>
          <p:cNvCxnSpPr/>
          <p:nvPr/>
        </p:nvCxnSpPr>
        <p:spPr>
          <a:xfrm rot="5400000" flipH="1" flipV="1">
            <a:off x="5428762" y="3867638"/>
            <a:ext cx="3163276" cy="609600"/>
          </a:xfrm>
          <a:prstGeom prst="bentConnector3">
            <a:avLst>
              <a:gd name="adj1" fmla="val 34072"/>
            </a:avLst>
          </a:prstGeom>
          <a:ln w="28575">
            <a:solidFill>
              <a:schemeClr val="accent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1642" name="Elbow Connector 3311641"/>
          <p:cNvCxnSpPr/>
          <p:nvPr/>
        </p:nvCxnSpPr>
        <p:spPr>
          <a:xfrm rot="16200000" flipV="1">
            <a:off x="3638062" y="3905738"/>
            <a:ext cx="3163276" cy="533400"/>
          </a:xfrm>
          <a:prstGeom prst="bentConnector3">
            <a:avLst>
              <a:gd name="adj1" fmla="val 34662"/>
            </a:avLst>
          </a:prstGeom>
          <a:ln w="28575">
            <a:solidFill>
              <a:schemeClr val="accent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1647" name="Straight Connector 3311646"/>
          <p:cNvCxnSpPr>
            <a:stCxn id="85" idx="0"/>
          </p:cNvCxnSpPr>
          <p:nvPr/>
        </p:nvCxnSpPr>
        <p:spPr>
          <a:xfrm flipV="1">
            <a:off x="3657600" y="2590800"/>
            <a:ext cx="0" cy="1365547"/>
          </a:xfrm>
          <a:prstGeom prst="line">
            <a:avLst/>
          </a:prstGeom>
          <a:ln w="28575">
            <a:solidFill>
              <a:schemeClr val="bg1"/>
            </a:solidFill>
            <a:headEnd type="arrow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55" idx="3"/>
          </p:cNvCxnSpPr>
          <p:nvPr/>
        </p:nvCxnSpPr>
        <p:spPr>
          <a:xfrm>
            <a:off x="5410200" y="800100"/>
            <a:ext cx="3048000" cy="5219700"/>
          </a:xfrm>
          <a:prstGeom prst="bentConnector2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819900" y="6019800"/>
            <a:ext cx="1638300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>
            <p:custDataLst>
              <p:tags r:id="rId42"/>
            </p:custDataLst>
          </p:nvPr>
        </p:nvSpPr>
        <p:spPr>
          <a:xfrm>
            <a:off x="2743200" y="6033796"/>
            <a:ext cx="1143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hit?</a:t>
            </a:r>
          </a:p>
        </p:txBody>
      </p:sp>
      <p:sp>
        <p:nvSpPr>
          <p:cNvPr id="148" name="TextBox 147"/>
          <p:cNvSpPr txBox="1"/>
          <p:nvPr>
            <p:custDataLst>
              <p:tags r:id="rId43"/>
            </p:custDataLst>
          </p:nvPr>
        </p:nvSpPr>
        <p:spPr>
          <a:xfrm>
            <a:off x="5105400" y="610618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data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510843" y="5867400"/>
            <a:ext cx="0" cy="57659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096000" y="6172200"/>
            <a:ext cx="0" cy="27179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311625" idx="0"/>
            <a:endCxn id="3311634" idx="2"/>
          </p:cNvCxnSpPr>
          <p:nvPr/>
        </p:nvCxnSpPr>
        <p:spPr>
          <a:xfrm>
            <a:off x="6096000" y="1905000"/>
            <a:ext cx="0" cy="18288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2895600" y="2590799"/>
            <a:ext cx="46157" cy="228600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89" idx="1"/>
          </p:cNvCxnSpPr>
          <p:nvPr/>
        </p:nvCxnSpPr>
        <p:spPr>
          <a:xfrm flipH="1">
            <a:off x="2933700" y="4876801"/>
            <a:ext cx="40216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>
            <p:custDataLst>
              <p:tags r:id="rId44"/>
            </p:custDataLst>
          </p:nvPr>
        </p:nvSpPr>
        <p:spPr>
          <a:xfrm>
            <a:off x="5334000" y="5715000"/>
            <a:ext cx="20574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</a:rPr>
              <a:t>word select</a:t>
            </a:r>
          </a:p>
        </p:txBody>
      </p:sp>
      <p:sp>
        <p:nvSpPr>
          <p:cNvPr id="178" name="Line 48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 flipV="1">
            <a:off x="5376644" y="5181600"/>
            <a:ext cx="228600" cy="76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79" name="Line 48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 flipV="1">
            <a:off x="5943600" y="6248400"/>
            <a:ext cx="228600" cy="76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5" name="Line 48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 flipV="1">
            <a:off x="6629400" y="5181600"/>
            <a:ext cx="228600" cy="76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7" name="TextBox 186"/>
          <p:cNvSpPr txBox="1"/>
          <p:nvPr>
            <p:custDataLst>
              <p:tags r:id="rId48"/>
            </p:custDataLst>
          </p:nvPr>
        </p:nvSpPr>
        <p:spPr>
          <a:xfrm>
            <a:off x="6172200" y="6153090"/>
            <a:ext cx="1371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32bits</a:t>
            </a:r>
          </a:p>
        </p:txBody>
      </p:sp>
    </p:spTree>
    <p:extLst>
      <p:ext uri="{BB962C8B-B14F-4D97-AF65-F5344CB8AC3E}">
        <p14:creationId xmlns:p14="http://schemas.microsoft.com/office/powerpoint/2010/main" val="5645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/>
      <p:bldP spid="148" grpId="0"/>
      <p:bldP spid="177" grpId="0"/>
      <p:bldP spid="178" grpId="0" animBg="1"/>
      <p:bldP spid="179" grpId="0" animBg="1"/>
      <p:bldP spid="185" grpId="0" animBg="1"/>
      <p:bldP spid="18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0578" name="Rectangle 2"/>
          <p:cNvSpPr>
            <a:spLocks noChangeArrowheads="1"/>
          </p:cNvSpPr>
          <p:nvPr/>
        </p:nvSpPr>
        <p:spPr bwMode="auto">
          <a:xfrm>
            <a:off x="6096000" y="1143000"/>
            <a:ext cx="2514600" cy="54102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480579" name="Rectangle 3"/>
          <p:cNvSpPr>
            <a:spLocks noChangeArrowheads="1"/>
          </p:cNvSpPr>
          <p:nvPr/>
        </p:nvSpPr>
        <p:spPr bwMode="ltGray">
          <a:xfrm>
            <a:off x="3581400" y="1143000"/>
            <a:ext cx="2514600" cy="5410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480580" name="Rectangle 4"/>
          <p:cNvSpPr>
            <a:spLocks noChangeArrowheads="1"/>
          </p:cNvSpPr>
          <p:nvPr/>
        </p:nvSpPr>
        <p:spPr bwMode="auto">
          <a:xfrm>
            <a:off x="1066800" y="1143000"/>
            <a:ext cx="2514600" cy="5410200"/>
          </a:xfrm>
          <a:prstGeom prst="rect">
            <a:avLst/>
          </a:prstGeom>
          <a:solidFill>
            <a:srgbClr val="6800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581" name="Rectangle 5"/>
          <p:cNvSpPr>
            <a:spLocks noGrp="1" noChangeArrowheads="1"/>
          </p:cNvSpPr>
          <p:nvPr>
            <p:ph type="title"/>
          </p:nvPr>
        </p:nvSpPr>
        <p:spPr>
          <a:xfrm>
            <a:off x="-76200" y="0"/>
            <a:ext cx="9372600" cy="465138"/>
          </a:xfrm>
        </p:spPr>
        <p:txBody>
          <a:bodyPr/>
          <a:lstStyle/>
          <a:p>
            <a:r>
              <a:rPr lang="en-US" dirty="0" err="1" smtClean="0"/>
              <a:t>Example:A</a:t>
            </a:r>
            <a:r>
              <a:rPr lang="en-US" dirty="0" smtClean="0"/>
              <a:t> </a:t>
            </a:r>
            <a:r>
              <a:rPr lang="en-US" dirty="0"/>
              <a:t>Simple Direct Mapped Cache</a:t>
            </a:r>
          </a:p>
        </p:txBody>
      </p:sp>
      <p:sp>
        <p:nvSpPr>
          <p:cNvPr id="3480582" name="Rectangle 6"/>
          <p:cNvSpPr>
            <a:spLocks noChangeArrowheads="1"/>
          </p:cNvSpPr>
          <p:nvPr/>
        </p:nvSpPr>
        <p:spPr bwMode="auto">
          <a:xfrm>
            <a:off x="7010400" y="19050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110</a:t>
            </a:r>
          </a:p>
        </p:txBody>
      </p:sp>
      <p:sp>
        <p:nvSpPr>
          <p:cNvPr id="3480583" name="Rectangle 7"/>
          <p:cNvSpPr>
            <a:spLocks noChangeArrowheads="1"/>
          </p:cNvSpPr>
          <p:nvPr/>
        </p:nvSpPr>
        <p:spPr bwMode="auto">
          <a:xfrm>
            <a:off x="7010400" y="25146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130</a:t>
            </a:r>
          </a:p>
        </p:txBody>
      </p:sp>
      <p:sp>
        <p:nvSpPr>
          <p:cNvPr id="3480584" name="Rectangle 8"/>
          <p:cNvSpPr>
            <a:spLocks noChangeArrowheads="1"/>
          </p:cNvSpPr>
          <p:nvPr/>
        </p:nvSpPr>
        <p:spPr bwMode="auto">
          <a:xfrm>
            <a:off x="7010400" y="31242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150</a:t>
            </a:r>
          </a:p>
        </p:txBody>
      </p:sp>
      <p:sp>
        <p:nvSpPr>
          <p:cNvPr id="3480585" name="Rectangle 9"/>
          <p:cNvSpPr>
            <a:spLocks noChangeArrowheads="1"/>
          </p:cNvSpPr>
          <p:nvPr/>
        </p:nvSpPr>
        <p:spPr bwMode="auto">
          <a:xfrm>
            <a:off x="7010400" y="34290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160</a:t>
            </a:r>
          </a:p>
        </p:txBody>
      </p:sp>
      <p:sp>
        <p:nvSpPr>
          <p:cNvPr id="3480586" name="Rectangle 10"/>
          <p:cNvSpPr>
            <a:spLocks noChangeArrowheads="1"/>
          </p:cNvSpPr>
          <p:nvPr/>
        </p:nvSpPr>
        <p:spPr bwMode="auto">
          <a:xfrm>
            <a:off x="7010400" y="40386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180</a:t>
            </a:r>
          </a:p>
        </p:txBody>
      </p:sp>
      <p:sp>
        <p:nvSpPr>
          <p:cNvPr id="3480587" name="Rectangle 11"/>
          <p:cNvSpPr>
            <a:spLocks noChangeArrowheads="1"/>
          </p:cNvSpPr>
          <p:nvPr/>
        </p:nvSpPr>
        <p:spPr bwMode="auto">
          <a:xfrm>
            <a:off x="7010400" y="46482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200</a:t>
            </a:r>
          </a:p>
        </p:txBody>
      </p:sp>
      <p:sp>
        <p:nvSpPr>
          <p:cNvPr id="3480588" name="Rectangle 12"/>
          <p:cNvSpPr>
            <a:spLocks noChangeArrowheads="1"/>
          </p:cNvSpPr>
          <p:nvPr/>
        </p:nvSpPr>
        <p:spPr bwMode="auto">
          <a:xfrm>
            <a:off x="7010400" y="52578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220</a:t>
            </a:r>
          </a:p>
        </p:txBody>
      </p:sp>
      <p:sp>
        <p:nvSpPr>
          <p:cNvPr id="3480589" name="Rectangle 13"/>
          <p:cNvSpPr>
            <a:spLocks noChangeArrowheads="1"/>
          </p:cNvSpPr>
          <p:nvPr/>
        </p:nvSpPr>
        <p:spPr bwMode="auto">
          <a:xfrm>
            <a:off x="7010400" y="58674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240</a:t>
            </a:r>
          </a:p>
        </p:txBody>
      </p:sp>
      <p:sp>
        <p:nvSpPr>
          <p:cNvPr id="3480590" name="Text Box 14"/>
          <p:cNvSpPr txBox="1">
            <a:spLocks noChangeArrowheads="1"/>
          </p:cNvSpPr>
          <p:nvPr/>
        </p:nvSpPr>
        <p:spPr bwMode="auto">
          <a:xfrm>
            <a:off x="6629400" y="1524000"/>
            <a:ext cx="4381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5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6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7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8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9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3480591" name="Text Box 15"/>
          <p:cNvSpPr txBox="1">
            <a:spLocks noChangeArrowheads="1"/>
          </p:cNvSpPr>
          <p:nvPr/>
        </p:nvSpPr>
        <p:spPr bwMode="auto">
          <a:xfrm>
            <a:off x="1676400" y="2514600"/>
            <a:ext cx="168668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$1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480592" name="Text Box 16"/>
          <p:cNvSpPr txBox="1">
            <a:spLocks noChangeArrowheads="1"/>
          </p:cNvSpPr>
          <p:nvPr/>
        </p:nvSpPr>
        <p:spPr bwMode="auto">
          <a:xfrm>
            <a:off x="4267200" y="10668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Cache</a:t>
            </a:r>
          </a:p>
        </p:txBody>
      </p:sp>
      <p:sp>
        <p:nvSpPr>
          <p:cNvPr id="3480593" name="Text Box 17"/>
          <p:cNvSpPr txBox="1">
            <a:spLocks noChangeArrowheads="1"/>
          </p:cNvSpPr>
          <p:nvPr/>
        </p:nvSpPr>
        <p:spPr bwMode="auto">
          <a:xfrm>
            <a:off x="1600200" y="10668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Processor</a:t>
            </a:r>
          </a:p>
        </p:txBody>
      </p:sp>
      <p:sp>
        <p:nvSpPr>
          <p:cNvPr id="3480594" name="Rectangle 18"/>
          <p:cNvSpPr>
            <a:spLocks noChangeArrowheads="1"/>
          </p:cNvSpPr>
          <p:nvPr/>
        </p:nvSpPr>
        <p:spPr bwMode="ltGray">
          <a:xfrm>
            <a:off x="4267200" y="30480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595" name="Rectangle 19"/>
          <p:cNvSpPr>
            <a:spLocks noChangeArrowheads="1"/>
          </p:cNvSpPr>
          <p:nvPr/>
        </p:nvSpPr>
        <p:spPr bwMode="ltGray">
          <a:xfrm>
            <a:off x="4800600" y="3048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596" name="Rectangle 20"/>
          <p:cNvSpPr>
            <a:spLocks noChangeArrowheads="1"/>
          </p:cNvSpPr>
          <p:nvPr/>
        </p:nvSpPr>
        <p:spPr bwMode="ltGray">
          <a:xfrm>
            <a:off x="4800600" y="3352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597" name="Text Box 21"/>
          <p:cNvSpPr txBox="1">
            <a:spLocks noChangeArrowheads="1"/>
          </p:cNvSpPr>
          <p:nvPr/>
        </p:nvSpPr>
        <p:spPr bwMode="auto">
          <a:xfrm>
            <a:off x="4262438" y="2633663"/>
            <a:ext cx="147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tag    data</a:t>
            </a:r>
          </a:p>
        </p:txBody>
      </p:sp>
      <p:sp>
        <p:nvSpPr>
          <p:cNvPr id="3480598" name="Rectangle 22"/>
          <p:cNvSpPr>
            <a:spLocks noChangeArrowheads="1"/>
          </p:cNvSpPr>
          <p:nvPr/>
        </p:nvSpPr>
        <p:spPr bwMode="ltGray">
          <a:xfrm>
            <a:off x="2362200" y="4953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599" name="Rectangle 23"/>
          <p:cNvSpPr>
            <a:spLocks noChangeArrowheads="1"/>
          </p:cNvSpPr>
          <p:nvPr/>
        </p:nvSpPr>
        <p:spPr bwMode="ltGray">
          <a:xfrm>
            <a:off x="2362200" y="5257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600" name="Rectangle 24"/>
          <p:cNvSpPr>
            <a:spLocks noChangeArrowheads="1"/>
          </p:cNvSpPr>
          <p:nvPr/>
        </p:nvSpPr>
        <p:spPr bwMode="ltGray">
          <a:xfrm>
            <a:off x="2362200" y="5562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601" name="Rectangle 25"/>
          <p:cNvSpPr>
            <a:spLocks noChangeArrowheads="1"/>
          </p:cNvSpPr>
          <p:nvPr/>
        </p:nvSpPr>
        <p:spPr bwMode="ltGray">
          <a:xfrm>
            <a:off x="2362200" y="5867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602" name="Text Box 26"/>
          <p:cNvSpPr txBox="1">
            <a:spLocks noChangeArrowheads="1"/>
          </p:cNvSpPr>
          <p:nvPr/>
        </p:nvSpPr>
        <p:spPr bwMode="auto">
          <a:xfrm>
            <a:off x="1905000" y="4953000"/>
            <a:ext cx="45878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$0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$1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$2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$3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480603" name="Text Box 27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3480604" name="Rectangle 28"/>
          <p:cNvSpPr>
            <a:spLocks noChangeArrowheads="1"/>
          </p:cNvSpPr>
          <p:nvPr/>
        </p:nvSpPr>
        <p:spPr bwMode="ltGray">
          <a:xfrm>
            <a:off x="4267200" y="36576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605" name="Rectangle 29"/>
          <p:cNvSpPr>
            <a:spLocks noChangeArrowheads="1"/>
          </p:cNvSpPr>
          <p:nvPr/>
        </p:nvSpPr>
        <p:spPr bwMode="ltGray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606" name="Rectangle 30"/>
          <p:cNvSpPr>
            <a:spLocks noChangeArrowheads="1"/>
          </p:cNvSpPr>
          <p:nvPr/>
        </p:nvSpPr>
        <p:spPr bwMode="ltGray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607" name="Rectangle 31"/>
          <p:cNvSpPr>
            <a:spLocks noChangeArrowheads="1"/>
          </p:cNvSpPr>
          <p:nvPr/>
        </p:nvSpPr>
        <p:spPr bwMode="auto">
          <a:xfrm>
            <a:off x="7010400" y="16002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100</a:t>
            </a:r>
          </a:p>
        </p:txBody>
      </p:sp>
      <p:sp>
        <p:nvSpPr>
          <p:cNvPr id="3480608" name="Rectangle 32"/>
          <p:cNvSpPr>
            <a:spLocks noChangeArrowheads="1"/>
          </p:cNvSpPr>
          <p:nvPr/>
        </p:nvSpPr>
        <p:spPr bwMode="auto">
          <a:xfrm>
            <a:off x="7010400" y="22098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120</a:t>
            </a:r>
          </a:p>
        </p:txBody>
      </p:sp>
      <p:sp>
        <p:nvSpPr>
          <p:cNvPr id="3480609" name="Rectangle 33"/>
          <p:cNvSpPr>
            <a:spLocks noChangeArrowheads="1"/>
          </p:cNvSpPr>
          <p:nvPr/>
        </p:nvSpPr>
        <p:spPr bwMode="auto">
          <a:xfrm>
            <a:off x="7010400" y="28194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140</a:t>
            </a:r>
          </a:p>
        </p:txBody>
      </p:sp>
      <p:sp>
        <p:nvSpPr>
          <p:cNvPr id="3480610" name="Rectangle 34"/>
          <p:cNvSpPr>
            <a:spLocks noChangeArrowheads="1"/>
          </p:cNvSpPr>
          <p:nvPr/>
        </p:nvSpPr>
        <p:spPr bwMode="auto">
          <a:xfrm>
            <a:off x="7010400" y="37338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170</a:t>
            </a:r>
          </a:p>
        </p:txBody>
      </p:sp>
      <p:sp>
        <p:nvSpPr>
          <p:cNvPr id="3480611" name="Rectangle 35"/>
          <p:cNvSpPr>
            <a:spLocks noChangeArrowheads="1"/>
          </p:cNvSpPr>
          <p:nvPr/>
        </p:nvSpPr>
        <p:spPr bwMode="auto">
          <a:xfrm>
            <a:off x="7010400" y="43434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190</a:t>
            </a:r>
          </a:p>
        </p:txBody>
      </p:sp>
      <p:sp>
        <p:nvSpPr>
          <p:cNvPr id="3480612" name="Rectangle 36"/>
          <p:cNvSpPr>
            <a:spLocks noChangeArrowheads="1"/>
          </p:cNvSpPr>
          <p:nvPr/>
        </p:nvSpPr>
        <p:spPr bwMode="auto">
          <a:xfrm>
            <a:off x="7010400" y="49530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210</a:t>
            </a:r>
          </a:p>
        </p:txBody>
      </p:sp>
      <p:sp>
        <p:nvSpPr>
          <p:cNvPr id="3480613" name="Rectangle 37"/>
          <p:cNvSpPr>
            <a:spLocks noChangeArrowheads="1"/>
          </p:cNvSpPr>
          <p:nvPr/>
        </p:nvSpPr>
        <p:spPr bwMode="auto">
          <a:xfrm>
            <a:off x="7010400" y="55626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230</a:t>
            </a:r>
          </a:p>
        </p:txBody>
      </p:sp>
      <p:sp>
        <p:nvSpPr>
          <p:cNvPr id="3480614" name="Rectangle 38"/>
          <p:cNvSpPr>
            <a:spLocks noChangeArrowheads="1"/>
          </p:cNvSpPr>
          <p:nvPr/>
        </p:nvSpPr>
        <p:spPr bwMode="auto">
          <a:xfrm>
            <a:off x="7010400" y="61722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250</a:t>
            </a:r>
          </a:p>
        </p:txBody>
      </p:sp>
      <p:sp>
        <p:nvSpPr>
          <p:cNvPr id="3480615" name="Text Box 39"/>
          <p:cNvSpPr txBox="1">
            <a:spLocks noChangeArrowheads="1"/>
          </p:cNvSpPr>
          <p:nvPr/>
        </p:nvSpPr>
        <p:spPr bwMode="auto">
          <a:xfrm>
            <a:off x="3886200" y="1371600"/>
            <a:ext cx="14126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accent1"/>
                </a:solidFill>
              </a:rPr>
              <a:t>4 cache lines</a:t>
            </a:r>
          </a:p>
          <a:p>
            <a:pPr eaLnBrk="1" hangingPunct="1"/>
            <a:r>
              <a:rPr lang="en-US" b="1" u="sng" dirty="0">
                <a:solidFill>
                  <a:schemeClr val="accent1"/>
                </a:solidFill>
              </a:rPr>
              <a:t>2</a:t>
            </a:r>
            <a:r>
              <a:rPr lang="en-US" b="1" dirty="0">
                <a:solidFill>
                  <a:schemeClr val="accent1"/>
                </a:solidFill>
              </a:rPr>
              <a:t> word block</a:t>
            </a:r>
          </a:p>
        </p:txBody>
      </p:sp>
      <p:sp>
        <p:nvSpPr>
          <p:cNvPr id="3480616" name="Rectangle 40"/>
          <p:cNvSpPr>
            <a:spLocks noChangeArrowheads="1"/>
          </p:cNvSpPr>
          <p:nvPr/>
        </p:nvSpPr>
        <p:spPr bwMode="ltGray">
          <a:xfrm>
            <a:off x="4038600" y="30480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/>
              <a:t>0</a:t>
            </a:r>
          </a:p>
        </p:txBody>
      </p:sp>
      <p:sp>
        <p:nvSpPr>
          <p:cNvPr id="3480617" name="Rectangle 41"/>
          <p:cNvSpPr>
            <a:spLocks noChangeArrowheads="1"/>
          </p:cNvSpPr>
          <p:nvPr/>
        </p:nvSpPr>
        <p:spPr bwMode="ltGray">
          <a:xfrm>
            <a:off x="4038600" y="36576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/>
              <a:t>0</a:t>
            </a:r>
          </a:p>
        </p:txBody>
      </p:sp>
      <p:sp>
        <p:nvSpPr>
          <p:cNvPr id="3480618" name="Rectangle 42"/>
          <p:cNvSpPr>
            <a:spLocks noChangeArrowheads="1"/>
          </p:cNvSpPr>
          <p:nvPr/>
        </p:nvSpPr>
        <p:spPr bwMode="ltGray">
          <a:xfrm>
            <a:off x="4259263" y="4244975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619" name="Rectangle 43"/>
          <p:cNvSpPr>
            <a:spLocks noChangeArrowheads="1"/>
          </p:cNvSpPr>
          <p:nvPr/>
        </p:nvSpPr>
        <p:spPr bwMode="ltGray">
          <a:xfrm>
            <a:off x="4792663" y="424497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620" name="Rectangle 44"/>
          <p:cNvSpPr>
            <a:spLocks noChangeArrowheads="1"/>
          </p:cNvSpPr>
          <p:nvPr/>
        </p:nvSpPr>
        <p:spPr bwMode="ltGray">
          <a:xfrm>
            <a:off x="4792663" y="454977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621" name="Rectangle 45"/>
          <p:cNvSpPr>
            <a:spLocks noChangeArrowheads="1"/>
          </p:cNvSpPr>
          <p:nvPr/>
        </p:nvSpPr>
        <p:spPr bwMode="ltGray">
          <a:xfrm>
            <a:off x="4030663" y="424497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/>
              <a:t>0</a:t>
            </a:r>
          </a:p>
        </p:txBody>
      </p:sp>
      <p:sp>
        <p:nvSpPr>
          <p:cNvPr id="3480622" name="Rectangle 46"/>
          <p:cNvSpPr>
            <a:spLocks noChangeArrowheads="1"/>
          </p:cNvSpPr>
          <p:nvPr/>
        </p:nvSpPr>
        <p:spPr bwMode="ltGray">
          <a:xfrm>
            <a:off x="4268788" y="484028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623" name="Rectangle 47"/>
          <p:cNvSpPr>
            <a:spLocks noChangeArrowheads="1"/>
          </p:cNvSpPr>
          <p:nvPr/>
        </p:nvSpPr>
        <p:spPr bwMode="ltGray">
          <a:xfrm>
            <a:off x="4802188" y="48402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624" name="Rectangle 48"/>
          <p:cNvSpPr>
            <a:spLocks noChangeArrowheads="1"/>
          </p:cNvSpPr>
          <p:nvPr/>
        </p:nvSpPr>
        <p:spPr bwMode="ltGray">
          <a:xfrm>
            <a:off x="4802188" y="51450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0625" name="Rectangle 49"/>
          <p:cNvSpPr>
            <a:spLocks noChangeArrowheads="1"/>
          </p:cNvSpPr>
          <p:nvPr/>
        </p:nvSpPr>
        <p:spPr bwMode="ltGray">
          <a:xfrm>
            <a:off x="4040188" y="484028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/>
              <a:t>0</a:t>
            </a:r>
          </a:p>
        </p:txBody>
      </p:sp>
      <p:sp>
        <p:nvSpPr>
          <p:cNvPr id="3480626" name="Rectangle 50"/>
          <p:cNvSpPr>
            <a:spLocks noChangeArrowheads="1"/>
          </p:cNvSpPr>
          <p:nvPr/>
        </p:nvSpPr>
        <p:spPr bwMode="ltGray">
          <a:xfrm>
            <a:off x="4030663" y="2720975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51" name="Text Box 3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17091" y="381000"/>
            <a:ext cx="707430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Using </a:t>
            </a:r>
            <a:r>
              <a:rPr lang="en-US" sz="2400" b="1" dirty="0" smtClean="0">
                <a:solidFill>
                  <a:schemeClr val="accent1"/>
                </a:solidFill>
              </a:rPr>
              <a:t>byte addresses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in this example! </a:t>
            </a:r>
            <a:r>
              <a:rPr lang="en-US" sz="2400" dirty="0" err="1" smtClean="0">
                <a:solidFill>
                  <a:schemeClr val="bg1"/>
                </a:solidFill>
              </a:rPr>
              <a:t>Addr</a:t>
            </a:r>
            <a:r>
              <a:rPr lang="en-US" sz="2400" dirty="0" smtClean="0">
                <a:solidFill>
                  <a:schemeClr val="bg1"/>
                </a:solidFill>
              </a:rPr>
              <a:t> Bus = 5 bits</a:t>
            </a:r>
            <a:endParaRPr lang="en-US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25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626" name="Rectangle 2"/>
          <p:cNvSpPr>
            <a:spLocks noChangeArrowheads="1"/>
          </p:cNvSpPr>
          <p:nvPr/>
        </p:nvSpPr>
        <p:spPr bwMode="auto">
          <a:xfrm>
            <a:off x="6096000" y="1143000"/>
            <a:ext cx="2514600" cy="54102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482627" name="Rectangle 3"/>
          <p:cNvSpPr>
            <a:spLocks noChangeArrowheads="1"/>
          </p:cNvSpPr>
          <p:nvPr/>
        </p:nvSpPr>
        <p:spPr bwMode="ltGray">
          <a:xfrm>
            <a:off x="3581400" y="1143000"/>
            <a:ext cx="2514600" cy="5410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482628" name="Rectangle 4"/>
          <p:cNvSpPr>
            <a:spLocks noChangeArrowheads="1"/>
          </p:cNvSpPr>
          <p:nvPr/>
        </p:nvSpPr>
        <p:spPr bwMode="auto">
          <a:xfrm>
            <a:off x="1066800" y="1143000"/>
            <a:ext cx="2514600" cy="5410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29" name="Rectangle 5"/>
          <p:cNvSpPr>
            <a:spLocks noGrp="1" noChangeArrowheads="1"/>
          </p:cNvSpPr>
          <p:nvPr>
            <p:ph type="title"/>
          </p:nvPr>
        </p:nvSpPr>
        <p:spPr>
          <a:xfrm>
            <a:off x="-76200" y="0"/>
            <a:ext cx="9372600" cy="465138"/>
          </a:xfrm>
        </p:spPr>
        <p:txBody>
          <a:bodyPr/>
          <a:lstStyle/>
          <a:p>
            <a:r>
              <a:rPr lang="en-US" dirty="0" err="1" smtClean="0"/>
              <a:t>Example:A</a:t>
            </a:r>
            <a:r>
              <a:rPr lang="en-US" dirty="0" smtClean="0"/>
              <a:t> </a:t>
            </a:r>
            <a:r>
              <a:rPr lang="en-US" dirty="0"/>
              <a:t>Simple Direct Mapped Cache</a:t>
            </a:r>
          </a:p>
        </p:txBody>
      </p:sp>
      <p:sp>
        <p:nvSpPr>
          <p:cNvPr id="3482630" name="Rectangle 6"/>
          <p:cNvSpPr>
            <a:spLocks noChangeArrowheads="1"/>
          </p:cNvSpPr>
          <p:nvPr/>
        </p:nvSpPr>
        <p:spPr bwMode="auto">
          <a:xfrm>
            <a:off x="7010400" y="19050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110</a:t>
            </a:r>
          </a:p>
        </p:txBody>
      </p:sp>
      <p:sp>
        <p:nvSpPr>
          <p:cNvPr id="3482631" name="Rectangle 7"/>
          <p:cNvSpPr>
            <a:spLocks noChangeArrowheads="1"/>
          </p:cNvSpPr>
          <p:nvPr/>
        </p:nvSpPr>
        <p:spPr bwMode="auto">
          <a:xfrm>
            <a:off x="7010400" y="25146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130</a:t>
            </a:r>
          </a:p>
        </p:txBody>
      </p:sp>
      <p:sp>
        <p:nvSpPr>
          <p:cNvPr id="3482632" name="Rectangle 8"/>
          <p:cNvSpPr>
            <a:spLocks noChangeArrowheads="1"/>
          </p:cNvSpPr>
          <p:nvPr/>
        </p:nvSpPr>
        <p:spPr bwMode="auto">
          <a:xfrm>
            <a:off x="7010400" y="31242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150</a:t>
            </a:r>
          </a:p>
        </p:txBody>
      </p:sp>
      <p:sp>
        <p:nvSpPr>
          <p:cNvPr id="3482633" name="Rectangle 9"/>
          <p:cNvSpPr>
            <a:spLocks noChangeArrowheads="1"/>
          </p:cNvSpPr>
          <p:nvPr/>
        </p:nvSpPr>
        <p:spPr bwMode="auto">
          <a:xfrm>
            <a:off x="7010400" y="34290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160</a:t>
            </a:r>
          </a:p>
        </p:txBody>
      </p:sp>
      <p:sp>
        <p:nvSpPr>
          <p:cNvPr id="3482634" name="Rectangle 10"/>
          <p:cNvSpPr>
            <a:spLocks noChangeArrowheads="1"/>
          </p:cNvSpPr>
          <p:nvPr/>
        </p:nvSpPr>
        <p:spPr bwMode="auto">
          <a:xfrm>
            <a:off x="7010400" y="40386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180</a:t>
            </a:r>
          </a:p>
        </p:txBody>
      </p:sp>
      <p:sp>
        <p:nvSpPr>
          <p:cNvPr id="3482635" name="Rectangle 11"/>
          <p:cNvSpPr>
            <a:spLocks noChangeArrowheads="1"/>
          </p:cNvSpPr>
          <p:nvPr/>
        </p:nvSpPr>
        <p:spPr bwMode="auto">
          <a:xfrm>
            <a:off x="7010400" y="46482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200</a:t>
            </a:r>
          </a:p>
        </p:txBody>
      </p:sp>
      <p:sp>
        <p:nvSpPr>
          <p:cNvPr id="3482636" name="Rectangle 12"/>
          <p:cNvSpPr>
            <a:spLocks noChangeArrowheads="1"/>
          </p:cNvSpPr>
          <p:nvPr/>
        </p:nvSpPr>
        <p:spPr bwMode="auto">
          <a:xfrm>
            <a:off x="7010400" y="52578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220</a:t>
            </a:r>
          </a:p>
        </p:txBody>
      </p:sp>
      <p:sp>
        <p:nvSpPr>
          <p:cNvPr id="3482637" name="Rectangle 13"/>
          <p:cNvSpPr>
            <a:spLocks noChangeArrowheads="1"/>
          </p:cNvSpPr>
          <p:nvPr/>
        </p:nvSpPr>
        <p:spPr bwMode="auto">
          <a:xfrm>
            <a:off x="7010400" y="58674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240</a:t>
            </a:r>
          </a:p>
        </p:txBody>
      </p:sp>
      <p:sp>
        <p:nvSpPr>
          <p:cNvPr id="3482638" name="Text Box 14"/>
          <p:cNvSpPr txBox="1">
            <a:spLocks noChangeArrowheads="1"/>
          </p:cNvSpPr>
          <p:nvPr/>
        </p:nvSpPr>
        <p:spPr bwMode="auto">
          <a:xfrm>
            <a:off x="6629400" y="1524000"/>
            <a:ext cx="4381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5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6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7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8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9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3482639" name="Text Box 15"/>
          <p:cNvSpPr txBox="1">
            <a:spLocks noChangeArrowheads="1"/>
          </p:cNvSpPr>
          <p:nvPr/>
        </p:nvSpPr>
        <p:spPr bwMode="auto">
          <a:xfrm>
            <a:off x="1676400" y="2514600"/>
            <a:ext cx="168668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$1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482640" name="Text Box 16"/>
          <p:cNvSpPr txBox="1">
            <a:spLocks noChangeArrowheads="1"/>
          </p:cNvSpPr>
          <p:nvPr/>
        </p:nvSpPr>
        <p:spPr bwMode="auto">
          <a:xfrm>
            <a:off x="4267200" y="10668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Cache</a:t>
            </a:r>
          </a:p>
        </p:txBody>
      </p:sp>
      <p:sp>
        <p:nvSpPr>
          <p:cNvPr id="3482641" name="Text Box 17"/>
          <p:cNvSpPr txBox="1">
            <a:spLocks noChangeArrowheads="1"/>
          </p:cNvSpPr>
          <p:nvPr/>
        </p:nvSpPr>
        <p:spPr bwMode="auto">
          <a:xfrm>
            <a:off x="1600200" y="10668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Processor</a:t>
            </a:r>
          </a:p>
        </p:txBody>
      </p:sp>
      <p:sp>
        <p:nvSpPr>
          <p:cNvPr id="3482642" name="Rectangle 18"/>
          <p:cNvSpPr>
            <a:spLocks noChangeArrowheads="1"/>
          </p:cNvSpPr>
          <p:nvPr/>
        </p:nvSpPr>
        <p:spPr bwMode="ltGray">
          <a:xfrm>
            <a:off x="4267200" y="30480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43" name="Rectangle 19"/>
          <p:cNvSpPr>
            <a:spLocks noChangeArrowheads="1"/>
          </p:cNvSpPr>
          <p:nvPr/>
        </p:nvSpPr>
        <p:spPr bwMode="ltGray">
          <a:xfrm>
            <a:off x="4800600" y="3048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44" name="Rectangle 20"/>
          <p:cNvSpPr>
            <a:spLocks noChangeArrowheads="1"/>
          </p:cNvSpPr>
          <p:nvPr/>
        </p:nvSpPr>
        <p:spPr bwMode="ltGray">
          <a:xfrm>
            <a:off x="4800600" y="3352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45" name="Text Box 21"/>
          <p:cNvSpPr txBox="1">
            <a:spLocks noChangeArrowheads="1"/>
          </p:cNvSpPr>
          <p:nvPr/>
        </p:nvSpPr>
        <p:spPr bwMode="auto">
          <a:xfrm>
            <a:off x="4262438" y="2633663"/>
            <a:ext cx="147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tag    data</a:t>
            </a:r>
          </a:p>
        </p:txBody>
      </p:sp>
      <p:sp>
        <p:nvSpPr>
          <p:cNvPr id="3482646" name="Rectangle 22"/>
          <p:cNvSpPr>
            <a:spLocks noChangeArrowheads="1"/>
          </p:cNvSpPr>
          <p:nvPr/>
        </p:nvSpPr>
        <p:spPr bwMode="ltGray">
          <a:xfrm>
            <a:off x="2362200" y="4953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47" name="Rectangle 23"/>
          <p:cNvSpPr>
            <a:spLocks noChangeArrowheads="1"/>
          </p:cNvSpPr>
          <p:nvPr/>
        </p:nvSpPr>
        <p:spPr bwMode="ltGray">
          <a:xfrm>
            <a:off x="2362200" y="5257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48" name="Rectangle 24"/>
          <p:cNvSpPr>
            <a:spLocks noChangeArrowheads="1"/>
          </p:cNvSpPr>
          <p:nvPr/>
        </p:nvSpPr>
        <p:spPr bwMode="ltGray">
          <a:xfrm>
            <a:off x="2362200" y="5562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49" name="Rectangle 25"/>
          <p:cNvSpPr>
            <a:spLocks noChangeArrowheads="1"/>
          </p:cNvSpPr>
          <p:nvPr/>
        </p:nvSpPr>
        <p:spPr bwMode="ltGray">
          <a:xfrm>
            <a:off x="2362200" y="5867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50" name="Text Box 26"/>
          <p:cNvSpPr txBox="1">
            <a:spLocks noChangeArrowheads="1"/>
          </p:cNvSpPr>
          <p:nvPr/>
        </p:nvSpPr>
        <p:spPr bwMode="auto">
          <a:xfrm>
            <a:off x="1905000" y="4953000"/>
            <a:ext cx="45878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$0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$1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$2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$3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482651" name="Text Box 27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3482652" name="Rectangle 28"/>
          <p:cNvSpPr>
            <a:spLocks noChangeArrowheads="1"/>
          </p:cNvSpPr>
          <p:nvPr/>
        </p:nvSpPr>
        <p:spPr bwMode="ltGray">
          <a:xfrm>
            <a:off x="4267200" y="36576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53" name="Rectangle 29"/>
          <p:cNvSpPr>
            <a:spLocks noChangeArrowheads="1"/>
          </p:cNvSpPr>
          <p:nvPr/>
        </p:nvSpPr>
        <p:spPr bwMode="ltGray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54" name="Rectangle 30"/>
          <p:cNvSpPr>
            <a:spLocks noChangeArrowheads="1"/>
          </p:cNvSpPr>
          <p:nvPr/>
        </p:nvSpPr>
        <p:spPr bwMode="ltGray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55" name="Rectangle 31"/>
          <p:cNvSpPr>
            <a:spLocks noChangeArrowheads="1"/>
          </p:cNvSpPr>
          <p:nvPr/>
        </p:nvSpPr>
        <p:spPr bwMode="auto">
          <a:xfrm>
            <a:off x="7010400" y="16002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100</a:t>
            </a:r>
          </a:p>
        </p:txBody>
      </p:sp>
      <p:sp>
        <p:nvSpPr>
          <p:cNvPr id="3482656" name="Rectangle 32"/>
          <p:cNvSpPr>
            <a:spLocks noChangeArrowheads="1"/>
          </p:cNvSpPr>
          <p:nvPr/>
        </p:nvSpPr>
        <p:spPr bwMode="auto">
          <a:xfrm>
            <a:off x="7010400" y="22098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120</a:t>
            </a:r>
          </a:p>
        </p:txBody>
      </p:sp>
      <p:sp>
        <p:nvSpPr>
          <p:cNvPr id="3482657" name="Rectangle 33"/>
          <p:cNvSpPr>
            <a:spLocks noChangeArrowheads="1"/>
          </p:cNvSpPr>
          <p:nvPr/>
        </p:nvSpPr>
        <p:spPr bwMode="auto">
          <a:xfrm>
            <a:off x="7010400" y="28194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140</a:t>
            </a:r>
          </a:p>
        </p:txBody>
      </p:sp>
      <p:sp>
        <p:nvSpPr>
          <p:cNvPr id="3482658" name="Rectangle 34"/>
          <p:cNvSpPr>
            <a:spLocks noChangeArrowheads="1"/>
          </p:cNvSpPr>
          <p:nvPr/>
        </p:nvSpPr>
        <p:spPr bwMode="auto">
          <a:xfrm>
            <a:off x="7010400" y="37338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170</a:t>
            </a:r>
          </a:p>
        </p:txBody>
      </p:sp>
      <p:sp>
        <p:nvSpPr>
          <p:cNvPr id="3482659" name="Rectangle 35"/>
          <p:cNvSpPr>
            <a:spLocks noChangeArrowheads="1"/>
          </p:cNvSpPr>
          <p:nvPr/>
        </p:nvSpPr>
        <p:spPr bwMode="auto">
          <a:xfrm>
            <a:off x="7010400" y="43434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190</a:t>
            </a:r>
          </a:p>
        </p:txBody>
      </p:sp>
      <p:sp>
        <p:nvSpPr>
          <p:cNvPr id="3482660" name="Rectangle 36"/>
          <p:cNvSpPr>
            <a:spLocks noChangeArrowheads="1"/>
          </p:cNvSpPr>
          <p:nvPr/>
        </p:nvSpPr>
        <p:spPr bwMode="auto">
          <a:xfrm>
            <a:off x="7010400" y="49530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210</a:t>
            </a:r>
          </a:p>
        </p:txBody>
      </p:sp>
      <p:sp>
        <p:nvSpPr>
          <p:cNvPr id="3482661" name="Rectangle 37"/>
          <p:cNvSpPr>
            <a:spLocks noChangeArrowheads="1"/>
          </p:cNvSpPr>
          <p:nvPr/>
        </p:nvSpPr>
        <p:spPr bwMode="auto">
          <a:xfrm>
            <a:off x="7010400" y="55626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230</a:t>
            </a:r>
          </a:p>
        </p:txBody>
      </p:sp>
      <p:sp>
        <p:nvSpPr>
          <p:cNvPr id="3482662" name="Rectangle 38"/>
          <p:cNvSpPr>
            <a:spLocks noChangeArrowheads="1"/>
          </p:cNvSpPr>
          <p:nvPr/>
        </p:nvSpPr>
        <p:spPr bwMode="auto">
          <a:xfrm>
            <a:off x="7010400" y="61722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250</a:t>
            </a:r>
          </a:p>
        </p:txBody>
      </p:sp>
      <p:sp>
        <p:nvSpPr>
          <p:cNvPr id="3482663" name="Text Box 39"/>
          <p:cNvSpPr txBox="1">
            <a:spLocks noChangeArrowheads="1"/>
          </p:cNvSpPr>
          <p:nvPr/>
        </p:nvSpPr>
        <p:spPr bwMode="auto">
          <a:xfrm>
            <a:off x="3886200" y="1371600"/>
            <a:ext cx="183672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accent1"/>
                </a:solidFill>
              </a:rPr>
              <a:t>4 cache </a:t>
            </a:r>
            <a:r>
              <a:rPr lang="en-US" b="1" dirty="0" smtClean="0">
                <a:solidFill>
                  <a:schemeClr val="accent1"/>
                </a:solidFill>
              </a:rPr>
              <a:t>lines</a:t>
            </a:r>
            <a:endParaRPr lang="en-US" b="1" dirty="0">
              <a:solidFill>
                <a:schemeClr val="accent1"/>
              </a:solidFill>
            </a:endParaRPr>
          </a:p>
          <a:p>
            <a:pPr eaLnBrk="1" hangingPunct="1"/>
            <a:r>
              <a:rPr lang="en-US" b="1" u="sng" dirty="0">
                <a:solidFill>
                  <a:schemeClr val="accent1"/>
                </a:solidFill>
              </a:rPr>
              <a:t>2</a:t>
            </a:r>
            <a:r>
              <a:rPr lang="en-US" b="1" dirty="0">
                <a:solidFill>
                  <a:schemeClr val="accent1"/>
                </a:solidFill>
              </a:rPr>
              <a:t> word </a:t>
            </a:r>
            <a:r>
              <a:rPr lang="en-US" b="1" dirty="0" smtClean="0">
                <a:solidFill>
                  <a:schemeClr val="accent1"/>
                </a:solidFill>
              </a:rPr>
              <a:t>block</a:t>
            </a:r>
          </a:p>
          <a:p>
            <a:r>
              <a:rPr lang="en-US" b="1" u="sng" dirty="0">
                <a:solidFill>
                  <a:schemeClr val="accent1"/>
                </a:solidFill>
              </a:rPr>
              <a:t>2</a:t>
            </a:r>
            <a:r>
              <a:rPr lang="en-US" b="1" dirty="0">
                <a:solidFill>
                  <a:schemeClr val="accent1"/>
                </a:solidFill>
              </a:rPr>
              <a:t> bit tag </a:t>
            </a:r>
            <a:r>
              <a:rPr lang="en-US" b="1" dirty="0" smtClean="0">
                <a:solidFill>
                  <a:schemeClr val="accent1"/>
                </a:solidFill>
              </a:rPr>
              <a:t>field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2 bit index field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1 bit  block offset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482664" name="Rectangle 40"/>
          <p:cNvSpPr>
            <a:spLocks noChangeArrowheads="1"/>
          </p:cNvSpPr>
          <p:nvPr/>
        </p:nvSpPr>
        <p:spPr bwMode="ltGray">
          <a:xfrm>
            <a:off x="4038600" y="30480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/>
              <a:t>0</a:t>
            </a:r>
          </a:p>
        </p:txBody>
      </p:sp>
      <p:sp>
        <p:nvSpPr>
          <p:cNvPr id="3482665" name="Rectangle 41"/>
          <p:cNvSpPr>
            <a:spLocks noChangeArrowheads="1"/>
          </p:cNvSpPr>
          <p:nvPr/>
        </p:nvSpPr>
        <p:spPr bwMode="ltGray">
          <a:xfrm>
            <a:off x="4038600" y="36576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/>
              <a:t>0</a:t>
            </a:r>
          </a:p>
        </p:txBody>
      </p:sp>
      <p:sp>
        <p:nvSpPr>
          <p:cNvPr id="3482666" name="Rectangle 42"/>
          <p:cNvSpPr>
            <a:spLocks noChangeArrowheads="1"/>
          </p:cNvSpPr>
          <p:nvPr/>
        </p:nvSpPr>
        <p:spPr bwMode="ltGray">
          <a:xfrm>
            <a:off x="4259263" y="4244975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67" name="Rectangle 43"/>
          <p:cNvSpPr>
            <a:spLocks noChangeArrowheads="1"/>
          </p:cNvSpPr>
          <p:nvPr/>
        </p:nvSpPr>
        <p:spPr bwMode="ltGray">
          <a:xfrm>
            <a:off x="4792663" y="424497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68" name="Rectangle 44"/>
          <p:cNvSpPr>
            <a:spLocks noChangeArrowheads="1"/>
          </p:cNvSpPr>
          <p:nvPr/>
        </p:nvSpPr>
        <p:spPr bwMode="ltGray">
          <a:xfrm>
            <a:off x="4792663" y="454977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69" name="Rectangle 45"/>
          <p:cNvSpPr>
            <a:spLocks noChangeArrowheads="1"/>
          </p:cNvSpPr>
          <p:nvPr/>
        </p:nvSpPr>
        <p:spPr bwMode="ltGray">
          <a:xfrm>
            <a:off x="4030663" y="424497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/>
              <a:t>0</a:t>
            </a:r>
          </a:p>
        </p:txBody>
      </p:sp>
      <p:sp>
        <p:nvSpPr>
          <p:cNvPr id="3482670" name="Rectangle 46"/>
          <p:cNvSpPr>
            <a:spLocks noChangeArrowheads="1"/>
          </p:cNvSpPr>
          <p:nvPr/>
        </p:nvSpPr>
        <p:spPr bwMode="ltGray">
          <a:xfrm>
            <a:off x="4268788" y="484028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71" name="Rectangle 47"/>
          <p:cNvSpPr>
            <a:spLocks noChangeArrowheads="1"/>
          </p:cNvSpPr>
          <p:nvPr/>
        </p:nvSpPr>
        <p:spPr bwMode="ltGray">
          <a:xfrm>
            <a:off x="4802188" y="48402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72" name="Rectangle 48"/>
          <p:cNvSpPr>
            <a:spLocks noChangeArrowheads="1"/>
          </p:cNvSpPr>
          <p:nvPr/>
        </p:nvSpPr>
        <p:spPr bwMode="ltGray">
          <a:xfrm>
            <a:off x="4802188" y="51450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73" name="Rectangle 49"/>
          <p:cNvSpPr>
            <a:spLocks noChangeArrowheads="1"/>
          </p:cNvSpPr>
          <p:nvPr/>
        </p:nvSpPr>
        <p:spPr bwMode="ltGray">
          <a:xfrm>
            <a:off x="4040188" y="484028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/>
              <a:t>0</a:t>
            </a:r>
          </a:p>
        </p:txBody>
      </p:sp>
      <p:sp>
        <p:nvSpPr>
          <p:cNvPr id="3482674" name="Rectangle 50"/>
          <p:cNvSpPr>
            <a:spLocks noChangeArrowheads="1"/>
          </p:cNvSpPr>
          <p:nvPr/>
        </p:nvSpPr>
        <p:spPr bwMode="ltGray">
          <a:xfrm>
            <a:off x="4030663" y="2720975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51" name="Text Box 3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17091" y="381000"/>
            <a:ext cx="707430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Using </a:t>
            </a:r>
            <a:r>
              <a:rPr lang="en-US" sz="2400" b="1" dirty="0" smtClean="0">
                <a:solidFill>
                  <a:schemeClr val="accent1"/>
                </a:solidFill>
              </a:rPr>
              <a:t>byte addresses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in this example! </a:t>
            </a:r>
            <a:r>
              <a:rPr lang="en-US" sz="2400" dirty="0" err="1" smtClean="0">
                <a:solidFill>
                  <a:schemeClr val="bg1"/>
                </a:solidFill>
              </a:rPr>
              <a:t>Addr</a:t>
            </a:r>
            <a:r>
              <a:rPr lang="en-US" sz="2400" dirty="0" smtClean="0">
                <a:solidFill>
                  <a:schemeClr val="bg1"/>
                </a:solidFill>
              </a:rPr>
              <a:t> Bus = 5 bits</a:t>
            </a:r>
            <a:endParaRPr lang="en-US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22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4674" name="Rectangle 2"/>
          <p:cNvSpPr>
            <a:spLocks noChangeArrowheads="1"/>
          </p:cNvSpPr>
          <p:nvPr/>
        </p:nvSpPr>
        <p:spPr bwMode="auto">
          <a:xfrm>
            <a:off x="6096000" y="1143000"/>
            <a:ext cx="2514600" cy="54102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484675" name="Rectangle 3"/>
          <p:cNvSpPr>
            <a:spLocks noChangeArrowheads="1"/>
          </p:cNvSpPr>
          <p:nvPr/>
        </p:nvSpPr>
        <p:spPr bwMode="ltGray">
          <a:xfrm>
            <a:off x="3581400" y="1143000"/>
            <a:ext cx="2514600" cy="5410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484676" name="Rectangle 4"/>
          <p:cNvSpPr>
            <a:spLocks noChangeArrowheads="1"/>
          </p:cNvSpPr>
          <p:nvPr/>
        </p:nvSpPr>
        <p:spPr bwMode="auto">
          <a:xfrm>
            <a:off x="1066800" y="1143000"/>
            <a:ext cx="2514600" cy="5410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677" name="Rectangle 5"/>
          <p:cNvSpPr>
            <a:spLocks noGrp="1" noChangeArrowheads="1"/>
          </p:cNvSpPr>
          <p:nvPr>
            <p:ph type="title"/>
          </p:nvPr>
        </p:nvSpPr>
        <p:spPr>
          <a:xfrm>
            <a:off x="661988" y="0"/>
            <a:ext cx="7772400" cy="465138"/>
          </a:xfrm>
        </p:spPr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Access</a:t>
            </a:r>
          </a:p>
        </p:txBody>
      </p:sp>
      <p:sp>
        <p:nvSpPr>
          <p:cNvPr id="3484678" name="Rectangle 6"/>
          <p:cNvSpPr>
            <a:spLocks noChangeArrowheads="1"/>
          </p:cNvSpPr>
          <p:nvPr/>
        </p:nvSpPr>
        <p:spPr bwMode="auto">
          <a:xfrm>
            <a:off x="7010400" y="19050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110</a:t>
            </a:r>
          </a:p>
        </p:txBody>
      </p:sp>
      <p:sp>
        <p:nvSpPr>
          <p:cNvPr id="3484679" name="Rectangle 7"/>
          <p:cNvSpPr>
            <a:spLocks noChangeArrowheads="1"/>
          </p:cNvSpPr>
          <p:nvPr/>
        </p:nvSpPr>
        <p:spPr bwMode="auto">
          <a:xfrm>
            <a:off x="7010400" y="25146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130</a:t>
            </a:r>
          </a:p>
        </p:txBody>
      </p:sp>
      <p:sp>
        <p:nvSpPr>
          <p:cNvPr id="3484680" name="Rectangle 8"/>
          <p:cNvSpPr>
            <a:spLocks noChangeArrowheads="1"/>
          </p:cNvSpPr>
          <p:nvPr/>
        </p:nvSpPr>
        <p:spPr bwMode="auto">
          <a:xfrm>
            <a:off x="7010400" y="31242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150</a:t>
            </a:r>
          </a:p>
        </p:txBody>
      </p:sp>
      <p:sp>
        <p:nvSpPr>
          <p:cNvPr id="3484681" name="Rectangle 9"/>
          <p:cNvSpPr>
            <a:spLocks noChangeArrowheads="1"/>
          </p:cNvSpPr>
          <p:nvPr/>
        </p:nvSpPr>
        <p:spPr bwMode="auto">
          <a:xfrm>
            <a:off x="7010400" y="34290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160</a:t>
            </a:r>
          </a:p>
        </p:txBody>
      </p:sp>
      <p:sp>
        <p:nvSpPr>
          <p:cNvPr id="3484682" name="Rectangle 10"/>
          <p:cNvSpPr>
            <a:spLocks noChangeArrowheads="1"/>
          </p:cNvSpPr>
          <p:nvPr/>
        </p:nvSpPr>
        <p:spPr bwMode="auto">
          <a:xfrm>
            <a:off x="7010400" y="40386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180</a:t>
            </a:r>
          </a:p>
        </p:txBody>
      </p:sp>
      <p:sp>
        <p:nvSpPr>
          <p:cNvPr id="3484683" name="Rectangle 11"/>
          <p:cNvSpPr>
            <a:spLocks noChangeArrowheads="1"/>
          </p:cNvSpPr>
          <p:nvPr/>
        </p:nvSpPr>
        <p:spPr bwMode="auto">
          <a:xfrm>
            <a:off x="7010400" y="46482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200</a:t>
            </a:r>
          </a:p>
        </p:txBody>
      </p:sp>
      <p:sp>
        <p:nvSpPr>
          <p:cNvPr id="3484684" name="Rectangle 12"/>
          <p:cNvSpPr>
            <a:spLocks noChangeArrowheads="1"/>
          </p:cNvSpPr>
          <p:nvPr/>
        </p:nvSpPr>
        <p:spPr bwMode="auto">
          <a:xfrm>
            <a:off x="7010400" y="52578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220</a:t>
            </a:r>
          </a:p>
        </p:txBody>
      </p:sp>
      <p:sp>
        <p:nvSpPr>
          <p:cNvPr id="3484685" name="Rectangle 13"/>
          <p:cNvSpPr>
            <a:spLocks noChangeArrowheads="1"/>
          </p:cNvSpPr>
          <p:nvPr/>
        </p:nvSpPr>
        <p:spPr bwMode="auto">
          <a:xfrm>
            <a:off x="7010400" y="58674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240</a:t>
            </a:r>
          </a:p>
        </p:txBody>
      </p:sp>
      <p:sp>
        <p:nvSpPr>
          <p:cNvPr id="3484686" name="Text Box 14"/>
          <p:cNvSpPr txBox="1">
            <a:spLocks noChangeArrowheads="1"/>
          </p:cNvSpPr>
          <p:nvPr/>
        </p:nvSpPr>
        <p:spPr bwMode="auto">
          <a:xfrm>
            <a:off x="6629400" y="1524000"/>
            <a:ext cx="4381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5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6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7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8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9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3484687" name="Text Box 15"/>
          <p:cNvSpPr txBox="1">
            <a:spLocks noChangeArrowheads="1"/>
          </p:cNvSpPr>
          <p:nvPr/>
        </p:nvSpPr>
        <p:spPr bwMode="auto">
          <a:xfrm>
            <a:off x="4267200" y="10668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Cache</a:t>
            </a:r>
          </a:p>
        </p:txBody>
      </p:sp>
      <p:sp>
        <p:nvSpPr>
          <p:cNvPr id="3484688" name="Text Box 16"/>
          <p:cNvSpPr txBox="1">
            <a:spLocks noChangeArrowheads="1"/>
          </p:cNvSpPr>
          <p:nvPr/>
        </p:nvSpPr>
        <p:spPr bwMode="auto">
          <a:xfrm>
            <a:off x="1600200" y="10668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Processor</a:t>
            </a:r>
          </a:p>
        </p:txBody>
      </p:sp>
      <p:sp>
        <p:nvSpPr>
          <p:cNvPr id="3484689" name="Rectangle 17"/>
          <p:cNvSpPr>
            <a:spLocks noChangeArrowheads="1"/>
          </p:cNvSpPr>
          <p:nvPr/>
        </p:nvSpPr>
        <p:spPr bwMode="ltGray">
          <a:xfrm>
            <a:off x="4267200" y="30480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690" name="Rectangle 18"/>
          <p:cNvSpPr>
            <a:spLocks noChangeArrowheads="1"/>
          </p:cNvSpPr>
          <p:nvPr/>
        </p:nvSpPr>
        <p:spPr bwMode="ltGray">
          <a:xfrm>
            <a:off x="4800600" y="3048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691" name="Rectangle 19"/>
          <p:cNvSpPr>
            <a:spLocks noChangeArrowheads="1"/>
          </p:cNvSpPr>
          <p:nvPr/>
        </p:nvSpPr>
        <p:spPr bwMode="ltGray">
          <a:xfrm>
            <a:off x="4800600" y="3352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692" name="Text Box 20"/>
          <p:cNvSpPr txBox="1">
            <a:spLocks noChangeArrowheads="1"/>
          </p:cNvSpPr>
          <p:nvPr/>
        </p:nvSpPr>
        <p:spPr bwMode="auto">
          <a:xfrm>
            <a:off x="4191000" y="2590800"/>
            <a:ext cx="1471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tag    data</a:t>
            </a:r>
          </a:p>
        </p:txBody>
      </p:sp>
      <p:sp>
        <p:nvSpPr>
          <p:cNvPr id="3484693" name="Rectangle 21"/>
          <p:cNvSpPr>
            <a:spLocks noChangeArrowheads="1"/>
          </p:cNvSpPr>
          <p:nvPr/>
        </p:nvSpPr>
        <p:spPr bwMode="ltGray">
          <a:xfrm>
            <a:off x="2362200" y="4953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694" name="Rectangle 22"/>
          <p:cNvSpPr>
            <a:spLocks noChangeArrowheads="1"/>
          </p:cNvSpPr>
          <p:nvPr/>
        </p:nvSpPr>
        <p:spPr bwMode="ltGray">
          <a:xfrm>
            <a:off x="2362200" y="5257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695" name="Rectangle 23"/>
          <p:cNvSpPr>
            <a:spLocks noChangeArrowheads="1"/>
          </p:cNvSpPr>
          <p:nvPr/>
        </p:nvSpPr>
        <p:spPr bwMode="ltGray">
          <a:xfrm>
            <a:off x="2362200" y="5562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696" name="Rectangle 24"/>
          <p:cNvSpPr>
            <a:spLocks noChangeArrowheads="1"/>
          </p:cNvSpPr>
          <p:nvPr/>
        </p:nvSpPr>
        <p:spPr bwMode="ltGray">
          <a:xfrm>
            <a:off x="2362200" y="5867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697" name="Text Box 25"/>
          <p:cNvSpPr txBox="1">
            <a:spLocks noChangeArrowheads="1"/>
          </p:cNvSpPr>
          <p:nvPr/>
        </p:nvSpPr>
        <p:spPr bwMode="auto">
          <a:xfrm>
            <a:off x="1905000" y="4953000"/>
            <a:ext cx="45878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$0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$1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$2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$3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484698" name="Text Box 26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3484699" name="Rectangle 27"/>
          <p:cNvSpPr>
            <a:spLocks noChangeArrowheads="1"/>
          </p:cNvSpPr>
          <p:nvPr/>
        </p:nvSpPr>
        <p:spPr bwMode="ltGray">
          <a:xfrm>
            <a:off x="4267200" y="36576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700" name="Rectangle 28"/>
          <p:cNvSpPr>
            <a:spLocks noChangeArrowheads="1"/>
          </p:cNvSpPr>
          <p:nvPr/>
        </p:nvSpPr>
        <p:spPr bwMode="ltGray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701" name="Rectangle 29"/>
          <p:cNvSpPr>
            <a:spLocks noChangeArrowheads="1"/>
          </p:cNvSpPr>
          <p:nvPr/>
        </p:nvSpPr>
        <p:spPr bwMode="ltGray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702" name="Rectangle 30"/>
          <p:cNvSpPr>
            <a:spLocks noChangeArrowheads="1"/>
          </p:cNvSpPr>
          <p:nvPr/>
        </p:nvSpPr>
        <p:spPr bwMode="auto">
          <a:xfrm>
            <a:off x="7010400" y="16002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100</a:t>
            </a:r>
          </a:p>
        </p:txBody>
      </p:sp>
      <p:sp>
        <p:nvSpPr>
          <p:cNvPr id="3484703" name="Rectangle 31"/>
          <p:cNvSpPr>
            <a:spLocks noChangeArrowheads="1"/>
          </p:cNvSpPr>
          <p:nvPr/>
        </p:nvSpPr>
        <p:spPr bwMode="auto">
          <a:xfrm>
            <a:off x="7010400" y="22098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120</a:t>
            </a:r>
          </a:p>
        </p:txBody>
      </p:sp>
      <p:sp>
        <p:nvSpPr>
          <p:cNvPr id="3484704" name="Rectangle 32"/>
          <p:cNvSpPr>
            <a:spLocks noChangeArrowheads="1"/>
          </p:cNvSpPr>
          <p:nvPr/>
        </p:nvSpPr>
        <p:spPr bwMode="auto">
          <a:xfrm>
            <a:off x="7010400" y="28194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140</a:t>
            </a:r>
          </a:p>
        </p:txBody>
      </p:sp>
      <p:sp>
        <p:nvSpPr>
          <p:cNvPr id="3484705" name="Rectangle 33"/>
          <p:cNvSpPr>
            <a:spLocks noChangeArrowheads="1"/>
          </p:cNvSpPr>
          <p:nvPr/>
        </p:nvSpPr>
        <p:spPr bwMode="auto">
          <a:xfrm>
            <a:off x="7010400" y="37338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170</a:t>
            </a:r>
          </a:p>
        </p:txBody>
      </p:sp>
      <p:sp>
        <p:nvSpPr>
          <p:cNvPr id="3484706" name="Rectangle 34"/>
          <p:cNvSpPr>
            <a:spLocks noChangeArrowheads="1"/>
          </p:cNvSpPr>
          <p:nvPr/>
        </p:nvSpPr>
        <p:spPr bwMode="auto">
          <a:xfrm>
            <a:off x="7010400" y="43434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190</a:t>
            </a:r>
          </a:p>
        </p:txBody>
      </p:sp>
      <p:sp>
        <p:nvSpPr>
          <p:cNvPr id="3484707" name="Rectangle 35"/>
          <p:cNvSpPr>
            <a:spLocks noChangeArrowheads="1"/>
          </p:cNvSpPr>
          <p:nvPr/>
        </p:nvSpPr>
        <p:spPr bwMode="auto">
          <a:xfrm>
            <a:off x="7010400" y="49530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210</a:t>
            </a:r>
          </a:p>
        </p:txBody>
      </p:sp>
      <p:sp>
        <p:nvSpPr>
          <p:cNvPr id="3484708" name="Rectangle 36"/>
          <p:cNvSpPr>
            <a:spLocks noChangeArrowheads="1"/>
          </p:cNvSpPr>
          <p:nvPr/>
        </p:nvSpPr>
        <p:spPr bwMode="auto">
          <a:xfrm>
            <a:off x="7010400" y="55626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230</a:t>
            </a:r>
          </a:p>
        </p:txBody>
      </p:sp>
      <p:sp>
        <p:nvSpPr>
          <p:cNvPr id="3484709" name="Rectangle 37"/>
          <p:cNvSpPr>
            <a:spLocks noChangeArrowheads="1"/>
          </p:cNvSpPr>
          <p:nvPr/>
        </p:nvSpPr>
        <p:spPr bwMode="auto">
          <a:xfrm>
            <a:off x="7010400" y="61722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250</a:t>
            </a:r>
          </a:p>
        </p:txBody>
      </p:sp>
      <p:sp>
        <p:nvSpPr>
          <p:cNvPr id="3484710" name="AutoShape 38"/>
          <p:cNvSpPr>
            <a:spLocks noChangeArrowheads="1"/>
          </p:cNvSpPr>
          <p:nvPr/>
        </p:nvSpPr>
        <p:spPr bwMode="auto">
          <a:xfrm>
            <a:off x="1295400" y="2590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711" name="Rectangle 39"/>
          <p:cNvSpPr>
            <a:spLocks noChangeArrowheads="1"/>
          </p:cNvSpPr>
          <p:nvPr/>
        </p:nvSpPr>
        <p:spPr bwMode="ltGray">
          <a:xfrm>
            <a:off x="4038600" y="30480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/>
              <a:t>0</a:t>
            </a:r>
          </a:p>
        </p:txBody>
      </p:sp>
      <p:sp>
        <p:nvSpPr>
          <p:cNvPr id="3484712" name="Rectangle 40"/>
          <p:cNvSpPr>
            <a:spLocks noChangeArrowheads="1"/>
          </p:cNvSpPr>
          <p:nvPr/>
        </p:nvSpPr>
        <p:spPr bwMode="ltGray">
          <a:xfrm>
            <a:off x="4038600" y="36576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/>
              <a:t>0</a:t>
            </a:r>
          </a:p>
        </p:txBody>
      </p:sp>
      <p:sp>
        <p:nvSpPr>
          <p:cNvPr id="3484714" name="Rectangle 42"/>
          <p:cNvSpPr>
            <a:spLocks noChangeArrowheads="1"/>
          </p:cNvSpPr>
          <p:nvPr/>
        </p:nvSpPr>
        <p:spPr bwMode="ltGray">
          <a:xfrm>
            <a:off x="4259263" y="4244975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715" name="Rectangle 43"/>
          <p:cNvSpPr>
            <a:spLocks noChangeArrowheads="1"/>
          </p:cNvSpPr>
          <p:nvPr/>
        </p:nvSpPr>
        <p:spPr bwMode="ltGray">
          <a:xfrm>
            <a:off x="4792663" y="454977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716" name="Rectangle 44"/>
          <p:cNvSpPr>
            <a:spLocks noChangeArrowheads="1"/>
          </p:cNvSpPr>
          <p:nvPr/>
        </p:nvSpPr>
        <p:spPr bwMode="ltGray">
          <a:xfrm>
            <a:off x="4030663" y="424497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/>
              <a:t>0</a:t>
            </a:r>
          </a:p>
        </p:txBody>
      </p:sp>
      <p:sp>
        <p:nvSpPr>
          <p:cNvPr id="3484717" name="Rectangle 45"/>
          <p:cNvSpPr>
            <a:spLocks noChangeArrowheads="1"/>
          </p:cNvSpPr>
          <p:nvPr/>
        </p:nvSpPr>
        <p:spPr bwMode="ltGray">
          <a:xfrm>
            <a:off x="4268788" y="484028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718" name="Rectangle 46"/>
          <p:cNvSpPr>
            <a:spLocks noChangeArrowheads="1"/>
          </p:cNvSpPr>
          <p:nvPr/>
        </p:nvSpPr>
        <p:spPr bwMode="ltGray">
          <a:xfrm>
            <a:off x="4802188" y="48402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719" name="Rectangle 47"/>
          <p:cNvSpPr>
            <a:spLocks noChangeArrowheads="1"/>
          </p:cNvSpPr>
          <p:nvPr/>
        </p:nvSpPr>
        <p:spPr bwMode="ltGray">
          <a:xfrm>
            <a:off x="4802188" y="51450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720" name="Rectangle 48"/>
          <p:cNvSpPr>
            <a:spLocks noChangeArrowheads="1"/>
          </p:cNvSpPr>
          <p:nvPr/>
        </p:nvSpPr>
        <p:spPr bwMode="ltGray">
          <a:xfrm>
            <a:off x="4040188" y="484028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/>
              <a:t>0</a:t>
            </a:r>
          </a:p>
        </p:txBody>
      </p:sp>
      <p:sp>
        <p:nvSpPr>
          <p:cNvPr id="3484721" name="Rectangle 49"/>
          <p:cNvSpPr>
            <a:spLocks noChangeArrowheads="1"/>
          </p:cNvSpPr>
          <p:nvPr/>
        </p:nvSpPr>
        <p:spPr bwMode="ltGray">
          <a:xfrm>
            <a:off x="4794250" y="4246563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4722" name="Text Box 50"/>
          <p:cNvSpPr txBox="1">
            <a:spLocks noChangeArrowheads="1"/>
          </p:cNvSpPr>
          <p:nvPr/>
        </p:nvSpPr>
        <p:spPr bwMode="auto">
          <a:xfrm>
            <a:off x="1676400" y="2514600"/>
            <a:ext cx="168668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$1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ltGray">
          <a:xfrm>
            <a:off x="4030663" y="2720975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53" name="Text Box 33"/>
          <p:cNvSpPr txBox="1">
            <a:spLocks noChangeArrowheads="1"/>
          </p:cNvSpPr>
          <p:nvPr/>
        </p:nvSpPr>
        <p:spPr bwMode="auto">
          <a:xfrm>
            <a:off x="4038600" y="5456237"/>
            <a:ext cx="10550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Misses:   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Hits: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54637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533400"/>
            <a:ext cx="9067800" cy="6324600"/>
          </a:xfrm>
        </p:spPr>
        <p:txBody>
          <a:bodyPr>
            <a:normAutofit/>
          </a:bodyPr>
          <a:lstStyle/>
          <a:p>
            <a:r>
              <a:rPr lang="en-US" dirty="0" smtClean="0"/>
              <a:t>HW4 </a:t>
            </a:r>
            <a:r>
              <a:rPr lang="en-US" dirty="0" smtClean="0"/>
              <a:t>due </a:t>
            </a:r>
            <a:r>
              <a:rPr lang="en-US" i="1" dirty="0" smtClean="0">
                <a:solidFill>
                  <a:schemeClr val="accent1"/>
                </a:solidFill>
              </a:rPr>
              <a:t>today</a:t>
            </a:r>
            <a:r>
              <a:rPr lang="en-US" dirty="0" smtClean="0"/>
              <a:t> , March 27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Project2 due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next</a:t>
            </a:r>
            <a:r>
              <a:rPr lang="en-US" dirty="0" smtClean="0"/>
              <a:t> Monday, April 2</a:t>
            </a:r>
            <a:r>
              <a:rPr lang="en-US" baseline="30000" dirty="0" smtClean="0"/>
              <a:t>nd</a:t>
            </a:r>
            <a:endParaRPr lang="en-US" dirty="0" smtClean="0"/>
          </a:p>
          <a:p>
            <a:r>
              <a:rPr lang="en-US" dirty="0" smtClean="0"/>
              <a:t>Prelim2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dirty="0">
                <a:solidFill>
                  <a:schemeClr val="accent1"/>
                </a:solidFill>
              </a:rPr>
              <a:t>Thursday, March 29</a:t>
            </a:r>
            <a:r>
              <a:rPr lang="en-US" baseline="30000" dirty="0">
                <a:solidFill>
                  <a:schemeClr val="accent1"/>
                </a:solidFill>
              </a:rPr>
              <a:t>th</a:t>
            </a:r>
            <a:r>
              <a:rPr lang="en-US" dirty="0">
                <a:solidFill>
                  <a:schemeClr val="accent1"/>
                </a:solidFill>
              </a:rPr>
              <a:t> at 7:30pm in Philips 101 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dirty="0"/>
              <a:t>R</a:t>
            </a:r>
            <a:r>
              <a:rPr lang="en-US" dirty="0" smtClean="0"/>
              <a:t>eview session  </a:t>
            </a:r>
            <a:r>
              <a:rPr lang="en-US" i="1" dirty="0" smtClean="0">
                <a:solidFill>
                  <a:schemeClr val="accent1"/>
                </a:solidFill>
              </a:rPr>
              <a:t>today</a:t>
            </a:r>
            <a:r>
              <a:rPr lang="en-US" dirty="0" smtClean="0"/>
              <a:t> 5:30-7:30pm in Phillips 407</a:t>
            </a:r>
            <a:endParaRPr lang="en-US" dirty="0" smtClean="0"/>
          </a:p>
          <a:p>
            <a:pPr marL="173038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764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5394" name="Rectangle 2"/>
          <p:cNvSpPr>
            <a:spLocks noChangeArrowheads="1"/>
          </p:cNvSpPr>
          <p:nvPr/>
        </p:nvSpPr>
        <p:spPr bwMode="auto">
          <a:xfrm>
            <a:off x="1066800" y="1143000"/>
            <a:ext cx="2514600" cy="5410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5395" name="Text Box 3"/>
          <p:cNvSpPr txBox="1">
            <a:spLocks noChangeArrowheads="1"/>
          </p:cNvSpPr>
          <p:nvPr/>
        </p:nvSpPr>
        <p:spPr bwMode="auto">
          <a:xfrm>
            <a:off x="1676400" y="2514600"/>
            <a:ext cx="169790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$1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M[ 10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M[ 15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8   ]</a:t>
            </a:r>
            <a:endParaRPr lang="en-US" sz="1600" b="1" dirty="0">
              <a:solidFill>
                <a:schemeClr val="bg1"/>
              </a:solidFill>
            </a:endParaRPr>
          </a:p>
          <a:p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515396" name="Rectangle 4"/>
          <p:cNvSpPr>
            <a:spLocks noChangeArrowheads="1"/>
          </p:cNvSpPr>
          <p:nvPr/>
        </p:nvSpPr>
        <p:spPr bwMode="auto">
          <a:xfrm>
            <a:off x="6096000" y="1143000"/>
            <a:ext cx="2514600" cy="54102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15397" name="Rectangle 5"/>
          <p:cNvSpPr>
            <a:spLocks noChangeArrowheads="1"/>
          </p:cNvSpPr>
          <p:nvPr/>
        </p:nvSpPr>
        <p:spPr bwMode="auto">
          <a:xfrm>
            <a:off x="3581400" y="1143000"/>
            <a:ext cx="2514600" cy="5410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15398" name="Rectangle 6"/>
          <p:cNvSpPr>
            <a:spLocks noGrp="1" noChangeArrowheads="1"/>
          </p:cNvSpPr>
          <p:nvPr>
            <p:ph type="title"/>
          </p:nvPr>
        </p:nvSpPr>
        <p:spPr>
          <a:xfrm>
            <a:off x="661988" y="0"/>
            <a:ext cx="7772400" cy="465138"/>
          </a:xfrm>
        </p:spPr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Access</a:t>
            </a:r>
          </a:p>
        </p:txBody>
      </p:sp>
      <p:sp>
        <p:nvSpPr>
          <p:cNvPr id="3515399" name="Rectangle 7"/>
          <p:cNvSpPr>
            <a:spLocks noChangeArrowheads="1"/>
          </p:cNvSpPr>
          <p:nvPr/>
        </p:nvSpPr>
        <p:spPr bwMode="auto">
          <a:xfrm>
            <a:off x="7010400" y="19050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110</a:t>
            </a:r>
          </a:p>
        </p:txBody>
      </p:sp>
      <p:sp>
        <p:nvSpPr>
          <p:cNvPr id="3515400" name="Rectangle 8"/>
          <p:cNvSpPr>
            <a:spLocks noChangeArrowheads="1"/>
          </p:cNvSpPr>
          <p:nvPr/>
        </p:nvSpPr>
        <p:spPr bwMode="auto">
          <a:xfrm>
            <a:off x="7010400" y="25146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130</a:t>
            </a:r>
          </a:p>
        </p:txBody>
      </p:sp>
      <p:sp>
        <p:nvSpPr>
          <p:cNvPr id="3515401" name="Rectangle 9"/>
          <p:cNvSpPr>
            <a:spLocks noChangeArrowheads="1"/>
          </p:cNvSpPr>
          <p:nvPr/>
        </p:nvSpPr>
        <p:spPr bwMode="auto">
          <a:xfrm>
            <a:off x="7010400" y="31242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150</a:t>
            </a:r>
          </a:p>
        </p:txBody>
      </p:sp>
      <p:sp>
        <p:nvSpPr>
          <p:cNvPr id="3515402" name="Rectangle 10"/>
          <p:cNvSpPr>
            <a:spLocks noChangeArrowheads="1"/>
          </p:cNvSpPr>
          <p:nvPr/>
        </p:nvSpPr>
        <p:spPr bwMode="auto">
          <a:xfrm>
            <a:off x="7010400" y="34290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160</a:t>
            </a:r>
          </a:p>
        </p:txBody>
      </p:sp>
      <p:sp>
        <p:nvSpPr>
          <p:cNvPr id="3515403" name="Rectangle 11"/>
          <p:cNvSpPr>
            <a:spLocks noChangeArrowheads="1"/>
          </p:cNvSpPr>
          <p:nvPr/>
        </p:nvSpPr>
        <p:spPr bwMode="auto">
          <a:xfrm>
            <a:off x="7010400" y="40386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180</a:t>
            </a:r>
          </a:p>
        </p:txBody>
      </p:sp>
      <p:sp>
        <p:nvSpPr>
          <p:cNvPr id="3515404" name="Rectangle 12"/>
          <p:cNvSpPr>
            <a:spLocks noChangeArrowheads="1"/>
          </p:cNvSpPr>
          <p:nvPr/>
        </p:nvSpPr>
        <p:spPr bwMode="auto">
          <a:xfrm>
            <a:off x="7010400" y="46482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200</a:t>
            </a:r>
          </a:p>
        </p:txBody>
      </p:sp>
      <p:sp>
        <p:nvSpPr>
          <p:cNvPr id="3515405" name="Rectangle 13"/>
          <p:cNvSpPr>
            <a:spLocks noChangeArrowheads="1"/>
          </p:cNvSpPr>
          <p:nvPr/>
        </p:nvSpPr>
        <p:spPr bwMode="auto">
          <a:xfrm>
            <a:off x="7010400" y="52578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220</a:t>
            </a:r>
          </a:p>
        </p:txBody>
      </p:sp>
      <p:sp>
        <p:nvSpPr>
          <p:cNvPr id="3515406" name="Rectangle 14"/>
          <p:cNvSpPr>
            <a:spLocks noChangeArrowheads="1"/>
          </p:cNvSpPr>
          <p:nvPr/>
        </p:nvSpPr>
        <p:spPr bwMode="auto">
          <a:xfrm>
            <a:off x="7010400" y="58674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240</a:t>
            </a:r>
          </a:p>
        </p:txBody>
      </p:sp>
      <p:sp>
        <p:nvSpPr>
          <p:cNvPr id="3515407" name="Text Box 15"/>
          <p:cNvSpPr txBox="1">
            <a:spLocks noChangeArrowheads="1"/>
          </p:cNvSpPr>
          <p:nvPr/>
        </p:nvSpPr>
        <p:spPr bwMode="auto">
          <a:xfrm>
            <a:off x="6629400" y="1524000"/>
            <a:ext cx="4381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0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1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2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3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4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5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6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7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8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9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10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11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12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13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14</a:t>
            </a:r>
          </a:p>
          <a:p>
            <a:pPr algn="r" eaLnBrk="1" hangingPunct="1"/>
            <a:r>
              <a:rPr lang="en-US" sz="20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3515408" name="Text Box 16"/>
          <p:cNvSpPr txBox="1">
            <a:spLocks noChangeArrowheads="1"/>
          </p:cNvSpPr>
          <p:nvPr/>
        </p:nvSpPr>
        <p:spPr bwMode="auto">
          <a:xfrm>
            <a:off x="1600200" y="10668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Processor</a:t>
            </a:r>
          </a:p>
        </p:txBody>
      </p:sp>
      <p:sp>
        <p:nvSpPr>
          <p:cNvPr id="3515409" name="Rectangle 17"/>
          <p:cNvSpPr>
            <a:spLocks noChangeArrowheads="1"/>
          </p:cNvSpPr>
          <p:nvPr/>
        </p:nvSpPr>
        <p:spPr bwMode="ltGray">
          <a:xfrm>
            <a:off x="2362200" y="4953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10" name="Rectangle 18"/>
          <p:cNvSpPr>
            <a:spLocks noChangeArrowheads="1"/>
          </p:cNvSpPr>
          <p:nvPr/>
        </p:nvSpPr>
        <p:spPr bwMode="auto">
          <a:xfrm>
            <a:off x="2362200" y="5257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11" name="Rectangle 19"/>
          <p:cNvSpPr>
            <a:spLocks noChangeArrowheads="1"/>
          </p:cNvSpPr>
          <p:nvPr/>
        </p:nvSpPr>
        <p:spPr bwMode="auto">
          <a:xfrm>
            <a:off x="2362200" y="5562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12" name="Rectangle 20"/>
          <p:cNvSpPr>
            <a:spLocks noChangeArrowheads="1"/>
          </p:cNvSpPr>
          <p:nvPr/>
        </p:nvSpPr>
        <p:spPr bwMode="auto">
          <a:xfrm>
            <a:off x="2362200" y="5867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13" name="Text Box 21"/>
          <p:cNvSpPr txBox="1">
            <a:spLocks noChangeArrowheads="1"/>
          </p:cNvSpPr>
          <p:nvPr/>
        </p:nvSpPr>
        <p:spPr bwMode="auto">
          <a:xfrm>
            <a:off x="1905000" y="4953000"/>
            <a:ext cx="45878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$0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$1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$2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$3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515414" name="Text Box 22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3515415" name="Rectangle 23"/>
          <p:cNvSpPr>
            <a:spLocks noChangeArrowheads="1"/>
          </p:cNvSpPr>
          <p:nvPr/>
        </p:nvSpPr>
        <p:spPr bwMode="auto">
          <a:xfrm>
            <a:off x="7010400" y="16002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100</a:t>
            </a:r>
          </a:p>
        </p:txBody>
      </p:sp>
      <p:sp>
        <p:nvSpPr>
          <p:cNvPr id="3515416" name="Rectangle 24"/>
          <p:cNvSpPr>
            <a:spLocks noChangeArrowheads="1"/>
          </p:cNvSpPr>
          <p:nvPr/>
        </p:nvSpPr>
        <p:spPr bwMode="auto">
          <a:xfrm>
            <a:off x="7010400" y="22098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120</a:t>
            </a:r>
          </a:p>
        </p:txBody>
      </p:sp>
      <p:sp>
        <p:nvSpPr>
          <p:cNvPr id="3515417" name="Rectangle 25"/>
          <p:cNvSpPr>
            <a:spLocks noChangeArrowheads="1"/>
          </p:cNvSpPr>
          <p:nvPr/>
        </p:nvSpPr>
        <p:spPr bwMode="auto">
          <a:xfrm>
            <a:off x="7010400" y="28194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140</a:t>
            </a:r>
          </a:p>
        </p:txBody>
      </p:sp>
      <p:sp>
        <p:nvSpPr>
          <p:cNvPr id="3515418" name="Rectangle 26"/>
          <p:cNvSpPr>
            <a:spLocks noChangeArrowheads="1"/>
          </p:cNvSpPr>
          <p:nvPr/>
        </p:nvSpPr>
        <p:spPr bwMode="auto">
          <a:xfrm>
            <a:off x="7010400" y="37338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170</a:t>
            </a:r>
          </a:p>
        </p:txBody>
      </p:sp>
      <p:sp>
        <p:nvSpPr>
          <p:cNvPr id="3515419" name="Rectangle 27"/>
          <p:cNvSpPr>
            <a:spLocks noChangeArrowheads="1"/>
          </p:cNvSpPr>
          <p:nvPr/>
        </p:nvSpPr>
        <p:spPr bwMode="auto">
          <a:xfrm>
            <a:off x="7010400" y="43434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190</a:t>
            </a:r>
          </a:p>
        </p:txBody>
      </p:sp>
      <p:sp>
        <p:nvSpPr>
          <p:cNvPr id="3515420" name="Rectangle 28"/>
          <p:cNvSpPr>
            <a:spLocks noChangeArrowheads="1"/>
          </p:cNvSpPr>
          <p:nvPr/>
        </p:nvSpPr>
        <p:spPr bwMode="auto">
          <a:xfrm>
            <a:off x="7010400" y="49530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210</a:t>
            </a:r>
          </a:p>
        </p:txBody>
      </p:sp>
      <p:sp>
        <p:nvSpPr>
          <p:cNvPr id="3515421" name="Rectangle 29"/>
          <p:cNvSpPr>
            <a:spLocks noChangeArrowheads="1"/>
          </p:cNvSpPr>
          <p:nvPr/>
        </p:nvSpPr>
        <p:spPr bwMode="auto">
          <a:xfrm>
            <a:off x="7010400" y="55626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230</a:t>
            </a:r>
          </a:p>
        </p:txBody>
      </p:sp>
      <p:sp>
        <p:nvSpPr>
          <p:cNvPr id="3515422" name="Rectangle 30"/>
          <p:cNvSpPr>
            <a:spLocks noChangeArrowheads="1"/>
          </p:cNvSpPr>
          <p:nvPr/>
        </p:nvSpPr>
        <p:spPr bwMode="auto">
          <a:xfrm>
            <a:off x="7010400" y="61722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250</a:t>
            </a:r>
          </a:p>
        </p:txBody>
      </p:sp>
      <p:sp>
        <p:nvSpPr>
          <p:cNvPr id="3515423" name="AutoShape 31"/>
          <p:cNvSpPr>
            <a:spLocks noChangeArrowheads="1"/>
          </p:cNvSpPr>
          <p:nvPr/>
        </p:nvSpPr>
        <p:spPr bwMode="auto">
          <a:xfrm>
            <a:off x="1366838" y="4264025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5430" name="Text Box 38"/>
          <p:cNvSpPr txBox="1">
            <a:spLocks noChangeArrowheads="1"/>
          </p:cNvSpPr>
          <p:nvPr/>
        </p:nvSpPr>
        <p:spPr bwMode="auto">
          <a:xfrm>
            <a:off x="4267200" y="10668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Cache</a:t>
            </a:r>
          </a:p>
        </p:txBody>
      </p:sp>
      <p:sp>
        <p:nvSpPr>
          <p:cNvPr id="3515431" name="Rectangle 39"/>
          <p:cNvSpPr>
            <a:spLocks noChangeArrowheads="1"/>
          </p:cNvSpPr>
          <p:nvPr/>
        </p:nvSpPr>
        <p:spPr bwMode="blackWhite">
          <a:xfrm>
            <a:off x="4267200" y="30480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15432" name="Rectangle 40"/>
          <p:cNvSpPr>
            <a:spLocks noChangeArrowheads="1"/>
          </p:cNvSpPr>
          <p:nvPr/>
        </p:nvSpPr>
        <p:spPr bwMode="auto">
          <a:xfrm>
            <a:off x="4800600" y="3048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33" name="Rectangle 41"/>
          <p:cNvSpPr>
            <a:spLocks noChangeArrowheads="1"/>
          </p:cNvSpPr>
          <p:nvPr/>
        </p:nvSpPr>
        <p:spPr bwMode="auto">
          <a:xfrm>
            <a:off x="4800600" y="3352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34" name="Text Box 42"/>
          <p:cNvSpPr txBox="1">
            <a:spLocks noChangeArrowheads="1"/>
          </p:cNvSpPr>
          <p:nvPr/>
        </p:nvSpPr>
        <p:spPr bwMode="auto">
          <a:xfrm>
            <a:off x="4176713" y="2590800"/>
            <a:ext cx="147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tag    data</a:t>
            </a:r>
          </a:p>
        </p:txBody>
      </p:sp>
      <p:sp>
        <p:nvSpPr>
          <p:cNvPr id="3515435" name="Rectangle 43"/>
          <p:cNvSpPr>
            <a:spLocks noChangeArrowheads="1"/>
          </p:cNvSpPr>
          <p:nvPr/>
        </p:nvSpPr>
        <p:spPr bwMode="blackWhite">
          <a:xfrm>
            <a:off x="4267200" y="36576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15436" name="Rectangle 44"/>
          <p:cNvSpPr>
            <a:spLocks noChangeArrowheads="1"/>
          </p:cNvSpPr>
          <p:nvPr/>
        </p:nvSpPr>
        <p:spPr bwMode="auto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37" name="Rectangle 45"/>
          <p:cNvSpPr>
            <a:spLocks noChangeArrowheads="1"/>
          </p:cNvSpPr>
          <p:nvPr/>
        </p:nvSpPr>
        <p:spPr bwMode="auto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40" name="Rectangle 48"/>
          <p:cNvSpPr>
            <a:spLocks noChangeArrowheads="1"/>
          </p:cNvSpPr>
          <p:nvPr/>
        </p:nvSpPr>
        <p:spPr bwMode="auto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3515441" name="Rectangle 49"/>
          <p:cNvSpPr>
            <a:spLocks noChangeArrowheads="1"/>
          </p:cNvSpPr>
          <p:nvPr/>
        </p:nvSpPr>
        <p:spPr bwMode="auto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140</a:t>
            </a:r>
          </a:p>
        </p:txBody>
      </p:sp>
      <p:sp>
        <p:nvSpPr>
          <p:cNvPr id="3515442" name="Rectangle 50"/>
          <p:cNvSpPr>
            <a:spLocks noChangeArrowheads="1"/>
          </p:cNvSpPr>
          <p:nvPr/>
        </p:nvSpPr>
        <p:spPr bwMode="blackWhite">
          <a:xfrm>
            <a:off x="4038600" y="30480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15443" name="Rectangle 51"/>
          <p:cNvSpPr>
            <a:spLocks noChangeArrowheads="1"/>
          </p:cNvSpPr>
          <p:nvPr/>
        </p:nvSpPr>
        <p:spPr bwMode="blackWhite">
          <a:xfrm>
            <a:off x="4038600" y="36576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515444" name="Rectangle 52"/>
          <p:cNvSpPr>
            <a:spLocks noChangeArrowheads="1"/>
          </p:cNvSpPr>
          <p:nvPr/>
        </p:nvSpPr>
        <p:spPr bwMode="ltGray">
          <a:xfrm>
            <a:off x="4259263" y="4244975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45" name="Rectangle 53"/>
          <p:cNvSpPr>
            <a:spLocks noChangeArrowheads="1"/>
          </p:cNvSpPr>
          <p:nvPr/>
        </p:nvSpPr>
        <p:spPr bwMode="ltGray">
          <a:xfrm>
            <a:off x="4792663" y="454977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46" name="Rectangle 54"/>
          <p:cNvSpPr>
            <a:spLocks noChangeArrowheads="1"/>
          </p:cNvSpPr>
          <p:nvPr/>
        </p:nvSpPr>
        <p:spPr bwMode="ltGray">
          <a:xfrm>
            <a:off x="4030663" y="424497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15447" name="Rectangle 55"/>
          <p:cNvSpPr>
            <a:spLocks noChangeArrowheads="1"/>
          </p:cNvSpPr>
          <p:nvPr/>
        </p:nvSpPr>
        <p:spPr bwMode="ltGray">
          <a:xfrm>
            <a:off x="4268788" y="484028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48" name="Rectangle 56"/>
          <p:cNvSpPr>
            <a:spLocks noChangeArrowheads="1"/>
          </p:cNvSpPr>
          <p:nvPr/>
        </p:nvSpPr>
        <p:spPr bwMode="ltGray">
          <a:xfrm>
            <a:off x="4802188" y="48402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49" name="Rectangle 57"/>
          <p:cNvSpPr>
            <a:spLocks noChangeArrowheads="1"/>
          </p:cNvSpPr>
          <p:nvPr/>
        </p:nvSpPr>
        <p:spPr bwMode="ltGray">
          <a:xfrm>
            <a:off x="4802188" y="51450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50" name="Rectangle 58"/>
          <p:cNvSpPr>
            <a:spLocks noChangeArrowheads="1"/>
          </p:cNvSpPr>
          <p:nvPr/>
        </p:nvSpPr>
        <p:spPr bwMode="ltGray">
          <a:xfrm>
            <a:off x="4040188" y="484028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15451" name="Rectangle 59"/>
          <p:cNvSpPr>
            <a:spLocks noChangeArrowheads="1"/>
          </p:cNvSpPr>
          <p:nvPr/>
        </p:nvSpPr>
        <p:spPr bwMode="ltGray">
          <a:xfrm>
            <a:off x="4794250" y="4246563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52" name="Rectangle 60"/>
          <p:cNvSpPr>
            <a:spLocks noChangeArrowheads="1"/>
          </p:cNvSpPr>
          <p:nvPr/>
        </p:nvSpPr>
        <p:spPr bwMode="ltGray">
          <a:xfrm>
            <a:off x="4278313" y="482123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53" name="Rectangle 61"/>
          <p:cNvSpPr>
            <a:spLocks noChangeArrowheads="1"/>
          </p:cNvSpPr>
          <p:nvPr/>
        </p:nvSpPr>
        <p:spPr bwMode="ltGray">
          <a:xfrm>
            <a:off x="4811713" y="482123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54" name="Rectangle 62"/>
          <p:cNvSpPr>
            <a:spLocks noChangeArrowheads="1"/>
          </p:cNvSpPr>
          <p:nvPr/>
        </p:nvSpPr>
        <p:spPr bwMode="ltGray">
          <a:xfrm>
            <a:off x="4811713" y="512603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55" name="Rectangle 63"/>
          <p:cNvSpPr>
            <a:spLocks noChangeArrowheads="1"/>
          </p:cNvSpPr>
          <p:nvPr/>
        </p:nvSpPr>
        <p:spPr bwMode="ltGray">
          <a:xfrm>
            <a:off x="4049713" y="482123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15456" name="Rectangle 64"/>
          <p:cNvSpPr>
            <a:spLocks noChangeArrowheads="1"/>
          </p:cNvSpPr>
          <p:nvPr/>
        </p:nvSpPr>
        <p:spPr bwMode="auto">
          <a:xfrm>
            <a:off x="4810125" y="36385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57" name="Rectangle 65"/>
          <p:cNvSpPr>
            <a:spLocks noChangeArrowheads="1"/>
          </p:cNvSpPr>
          <p:nvPr/>
        </p:nvSpPr>
        <p:spPr bwMode="auto">
          <a:xfrm>
            <a:off x="4810125" y="39433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5458" name="Rectangle 66"/>
          <p:cNvSpPr>
            <a:spLocks noChangeArrowheads="1"/>
          </p:cNvSpPr>
          <p:nvPr/>
        </p:nvSpPr>
        <p:spPr bwMode="ltGray">
          <a:xfrm>
            <a:off x="4040188" y="422592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15459" name="Rectangle 67"/>
          <p:cNvSpPr>
            <a:spLocks noChangeArrowheads="1"/>
          </p:cNvSpPr>
          <p:nvPr/>
        </p:nvSpPr>
        <p:spPr bwMode="blackWhite">
          <a:xfrm>
            <a:off x="4048125" y="363855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15461" name="Rectangle 69"/>
          <p:cNvSpPr>
            <a:spLocks noChangeArrowheads="1"/>
          </p:cNvSpPr>
          <p:nvPr/>
        </p:nvSpPr>
        <p:spPr bwMode="blackWhite">
          <a:xfrm>
            <a:off x="4276725" y="421798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9" name="Rectangle 50"/>
          <p:cNvSpPr>
            <a:spLocks noChangeArrowheads="1"/>
          </p:cNvSpPr>
          <p:nvPr/>
        </p:nvSpPr>
        <p:spPr bwMode="ltGray">
          <a:xfrm>
            <a:off x="4030663" y="2720975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81" name="Text Box 33"/>
          <p:cNvSpPr txBox="1">
            <a:spLocks noChangeArrowheads="1"/>
          </p:cNvSpPr>
          <p:nvPr/>
        </p:nvSpPr>
        <p:spPr bwMode="auto">
          <a:xfrm>
            <a:off x="4038600" y="5456237"/>
            <a:ext cx="10550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Misses:   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Hits: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23551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Misses</a:t>
            </a:r>
          </a:p>
        </p:txBody>
      </p:sp>
      <p:sp>
        <p:nvSpPr>
          <p:cNvPr id="35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Three types of misses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Cold (aka Compulsory)</a:t>
            </a:r>
            <a:endParaRPr lang="en-US" dirty="0">
              <a:solidFill>
                <a:schemeClr val="accent1"/>
              </a:solidFill>
            </a:endParaRPr>
          </a:p>
          <a:p>
            <a:pPr lvl="2"/>
            <a:r>
              <a:rPr lang="en-US" dirty="0"/>
              <a:t>The line is being referenced for the first time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Capacity</a:t>
            </a:r>
          </a:p>
          <a:p>
            <a:pPr lvl="2"/>
            <a:r>
              <a:rPr lang="en-US" dirty="0"/>
              <a:t>The line was evicted because the cache was not large enough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Conflict</a:t>
            </a:r>
          </a:p>
          <a:p>
            <a:pPr lvl="2"/>
            <a:r>
              <a:rPr lang="en-US" dirty="0"/>
              <a:t>The line was evicted because of another access whose index conflicted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76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457200"/>
            <a:ext cx="8458200" cy="6019800"/>
          </a:xfrm>
        </p:spPr>
        <p:txBody>
          <a:bodyPr/>
          <a:lstStyle/>
          <a:p>
            <a:r>
              <a:rPr lang="en-US" dirty="0" smtClean="0"/>
              <a:t>Q: How to avoid…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Cold Misses</a:t>
            </a:r>
          </a:p>
          <a:p>
            <a:pPr lvl="1"/>
            <a:r>
              <a:rPr lang="en-US" dirty="0" smtClean="0"/>
              <a:t>Unavoidable? The data was never in the cache…</a:t>
            </a:r>
          </a:p>
          <a:p>
            <a:pPr lvl="1"/>
            <a:r>
              <a:rPr lang="en-US" dirty="0" err="1" smtClean="0"/>
              <a:t>Prefetching</a:t>
            </a:r>
            <a:r>
              <a:rPr lang="en-US" dirty="0" smtClean="0"/>
              <a:t>!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Capacity Misses</a:t>
            </a:r>
          </a:p>
          <a:p>
            <a:pPr lvl="1"/>
            <a:r>
              <a:rPr lang="en-US" dirty="0" smtClean="0"/>
              <a:t>Buy more SRAM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Conflict Misses</a:t>
            </a:r>
          </a:p>
          <a:p>
            <a:pPr lvl="1"/>
            <a:r>
              <a:rPr lang="en-US" dirty="0" smtClean="0"/>
              <a:t>Use a more flexible cache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2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9490" name="Rectangle 2"/>
          <p:cNvSpPr>
            <a:spLocks noChangeArrowheads="1"/>
          </p:cNvSpPr>
          <p:nvPr/>
        </p:nvSpPr>
        <p:spPr bwMode="auto">
          <a:xfrm>
            <a:off x="1066800" y="1143000"/>
            <a:ext cx="2514600" cy="5410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9491" name="Text Box 3"/>
          <p:cNvSpPr txBox="1">
            <a:spLocks noChangeArrowheads="1"/>
          </p:cNvSpPr>
          <p:nvPr/>
        </p:nvSpPr>
        <p:spPr bwMode="auto">
          <a:xfrm>
            <a:off x="1676400" y="2514600"/>
            <a:ext cx="169790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$1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accent1"/>
                </a:solidFill>
              </a:rPr>
              <a:t>LB  $2 </a:t>
            </a:r>
            <a:r>
              <a:rPr lang="en-US" sz="1600" b="1" dirty="0">
                <a:solidFill>
                  <a:schemeClr val="accent1"/>
                </a:solidFill>
                <a:sym typeface="Symbol" pitchFamily="18" charset="2"/>
              </a:rPr>
              <a:t> M[ 12   ]</a:t>
            </a:r>
            <a:endParaRPr lang="en-US" sz="1600" b="1" dirty="0">
              <a:solidFill>
                <a:schemeClr val="accent1"/>
              </a:solidFill>
            </a:endParaRPr>
          </a:p>
          <a:p>
            <a:r>
              <a:rPr lang="en-US" sz="1600" b="1" dirty="0" smtClean="0">
                <a:solidFill>
                  <a:schemeClr val="accent1"/>
                </a:solidFill>
              </a:rPr>
              <a:t>LB  $2 </a:t>
            </a:r>
            <a:r>
              <a:rPr lang="en-US" sz="1600" b="1" dirty="0">
                <a:solidFill>
                  <a:schemeClr val="accent1"/>
                </a:solidFill>
                <a:sym typeface="Symbol" pitchFamily="18" charset="2"/>
              </a:rPr>
              <a:t> M[   8   ]</a:t>
            </a:r>
            <a:endParaRPr lang="en-US" sz="1600" b="1" dirty="0">
              <a:solidFill>
                <a:schemeClr val="accent1"/>
              </a:solidFill>
            </a:endParaRPr>
          </a:p>
          <a:p>
            <a:endParaRPr lang="en-US" sz="1600" b="1" dirty="0">
              <a:solidFill>
                <a:schemeClr val="bg1"/>
              </a:solidFill>
            </a:endParaRPr>
          </a:p>
          <a:p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519492" name="Rectangle 4"/>
          <p:cNvSpPr>
            <a:spLocks noChangeArrowheads="1"/>
          </p:cNvSpPr>
          <p:nvPr/>
        </p:nvSpPr>
        <p:spPr bwMode="auto">
          <a:xfrm>
            <a:off x="6096000" y="1143000"/>
            <a:ext cx="2514600" cy="54102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19493" name="Rectangle 5"/>
          <p:cNvSpPr>
            <a:spLocks noChangeArrowheads="1"/>
          </p:cNvSpPr>
          <p:nvPr/>
        </p:nvSpPr>
        <p:spPr bwMode="auto">
          <a:xfrm>
            <a:off x="3581400" y="1143000"/>
            <a:ext cx="2514600" cy="5410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19494" name="Rectangle 6"/>
          <p:cNvSpPr>
            <a:spLocks noGrp="1" noChangeArrowheads="1"/>
          </p:cNvSpPr>
          <p:nvPr>
            <p:ph type="title"/>
          </p:nvPr>
        </p:nvSpPr>
        <p:spPr>
          <a:xfrm>
            <a:off x="328612" y="0"/>
            <a:ext cx="8434388" cy="465138"/>
          </a:xfrm>
        </p:spPr>
        <p:txBody>
          <a:bodyPr/>
          <a:lstStyle/>
          <a:p>
            <a:r>
              <a:rPr lang="en-US" dirty="0" smtClean="0"/>
              <a:t>Direct Mapped Example: 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Access</a:t>
            </a:r>
          </a:p>
        </p:txBody>
      </p:sp>
      <p:sp>
        <p:nvSpPr>
          <p:cNvPr id="3519495" name="Rectangle 7"/>
          <p:cNvSpPr>
            <a:spLocks noChangeArrowheads="1"/>
          </p:cNvSpPr>
          <p:nvPr/>
        </p:nvSpPr>
        <p:spPr bwMode="auto">
          <a:xfrm>
            <a:off x="7010400" y="19050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110</a:t>
            </a:r>
          </a:p>
        </p:txBody>
      </p:sp>
      <p:sp>
        <p:nvSpPr>
          <p:cNvPr id="3519496" name="Rectangle 8"/>
          <p:cNvSpPr>
            <a:spLocks noChangeArrowheads="1"/>
          </p:cNvSpPr>
          <p:nvPr/>
        </p:nvSpPr>
        <p:spPr bwMode="auto">
          <a:xfrm>
            <a:off x="7010400" y="25146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130</a:t>
            </a:r>
          </a:p>
        </p:txBody>
      </p:sp>
      <p:sp>
        <p:nvSpPr>
          <p:cNvPr id="3519497" name="Rectangle 9"/>
          <p:cNvSpPr>
            <a:spLocks noChangeArrowheads="1"/>
          </p:cNvSpPr>
          <p:nvPr/>
        </p:nvSpPr>
        <p:spPr bwMode="auto">
          <a:xfrm>
            <a:off x="7010400" y="31242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150</a:t>
            </a:r>
          </a:p>
        </p:txBody>
      </p:sp>
      <p:sp>
        <p:nvSpPr>
          <p:cNvPr id="3519498" name="Rectangle 10"/>
          <p:cNvSpPr>
            <a:spLocks noChangeArrowheads="1"/>
          </p:cNvSpPr>
          <p:nvPr/>
        </p:nvSpPr>
        <p:spPr bwMode="auto">
          <a:xfrm>
            <a:off x="7010400" y="34290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160</a:t>
            </a:r>
          </a:p>
        </p:txBody>
      </p:sp>
      <p:sp>
        <p:nvSpPr>
          <p:cNvPr id="3519499" name="Rectangle 11"/>
          <p:cNvSpPr>
            <a:spLocks noChangeArrowheads="1"/>
          </p:cNvSpPr>
          <p:nvPr/>
        </p:nvSpPr>
        <p:spPr bwMode="auto">
          <a:xfrm>
            <a:off x="7010400" y="40386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180</a:t>
            </a:r>
          </a:p>
        </p:txBody>
      </p:sp>
      <p:sp>
        <p:nvSpPr>
          <p:cNvPr id="3519500" name="Rectangle 12"/>
          <p:cNvSpPr>
            <a:spLocks noChangeArrowheads="1"/>
          </p:cNvSpPr>
          <p:nvPr/>
        </p:nvSpPr>
        <p:spPr bwMode="auto">
          <a:xfrm>
            <a:off x="7010400" y="46482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200</a:t>
            </a:r>
          </a:p>
        </p:txBody>
      </p:sp>
      <p:sp>
        <p:nvSpPr>
          <p:cNvPr id="3519501" name="Rectangle 13"/>
          <p:cNvSpPr>
            <a:spLocks noChangeArrowheads="1"/>
          </p:cNvSpPr>
          <p:nvPr/>
        </p:nvSpPr>
        <p:spPr bwMode="auto">
          <a:xfrm>
            <a:off x="7010400" y="52578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220</a:t>
            </a:r>
          </a:p>
        </p:txBody>
      </p:sp>
      <p:sp>
        <p:nvSpPr>
          <p:cNvPr id="3519502" name="Rectangle 14"/>
          <p:cNvSpPr>
            <a:spLocks noChangeArrowheads="1"/>
          </p:cNvSpPr>
          <p:nvPr/>
        </p:nvSpPr>
        <p:spPr bwMode="auto">
          <a:xfrm>
            <a:off x="7010400" y="58674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240</a:t>
            </a:r>
          </a:p>
        </p:txBody>
      </p:sp>
      <p:sp>
        <p:nvSpPr>
          <p:cNvPr id="3519503" name="Text Box 15"/>
          <p:cNvSpPr txBox="1">
            <a:spLocks noChangeArrowheads="1"/>
          </p:cNvSpPr>
          <p:nvPr/>
        </p:nvSpPr>
        <p:spPr bwMode="auto">
          <a:xfrm>
            <a:off x="6629400" y="1524000"/>
            <a:ext cx="4381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5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6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7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8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9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3519504" name="Text Box 16"/>
          <p:cNvSpPr txBox="1">
            <a:spLocks noChangeArrowheads="1"/>
          </p:cNvSpPr>
          <p:nvPr/>
        </p:nvSpPr>
        <p:spPr bwMode="auto">
          <a:xfrm>
            <a:off x="1600200" y="10668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Processor</a:t>
            </a:r>
          </a:p>
        </p:txBody>
      </p:sp>
      <p:sp>
        <p:nvSpPr>
          <p:cNvPr id="3519505" name="Rectangle 17"/>
          <p:cNvSpPr>
            <a:spLocks noChangeArrowheads="1"/>
          </p:cNvSpPr>
          <p:nvPr/>
        </p:nvSpPr>
        <p:spPr bwMode="ltGray">
          <a:xfrm>
            <a:off x="2362200" y="4953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06" name="Rectangle 18"/>
          <p:cNvSpPr>
            <a:spLocks noChangeArrowheads="1"/>
          </p:cNvSpPr>
          <p:nvPr/>
        </p:nvSpPr>
        <p:spPr bwMode="auto">
          <a:xfrm>
            <a:off x="2362200" y="5257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07" name="Rectangle 19"/>
          <p:cNvSpPr>
            <a:spLocks noChangeArrowheads="1"/>
          </p:cNvSpPr>
          <p:nvPr/>
        </p:nvSpPr>
        <p:spPr bwMode="auto">
          <a:xfrm>
            <a:off x="2362200" y="5562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08" name="Rectangle 20"/>
          <p:cNvSpPr>
            <a:spLocks noChangeArrowheads="1"/>
          </p:cNvSpPr>
          <p:nvPr/>
        </p:nvSpPr>
        <p:spPr bwMode="auto">
          <a:xfrm>
            <a:off x="2362200" y="5867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09" name="Text Box 21"/>
          <p:cNvSpPr txBox="1">
            <a:spLocks noChangeArrowheads="1"/>
          </p:cNvSpPr>
          <p:nvPr/>
        </p:nvSpPr>
        <p:spPr bwMode="auto">
          <a:xfrm>
            <a:off x="1905000" y="4953000"/>
            <a:ext cx="45878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$0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$1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$2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$3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519510" name="Text Box 22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3519511" name="Rectangle 23"/>
          <p:cNvSpPr>
            <a:spLocks noChangeArrowheads="1"/>
          </p:cNvSpPr>
          <p:nvPr/>
        </p:nvSpPr>
        <p:spPr bwMode="auto">
          <a:xfrm>
            <a:off x="7010400" y="16002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100</a:t>
            </a:r>
          </a:p>
        </p:txBody>
      </p:sp>
      <p:sp>
        <p:nvSpPr>
          <p:cNvPr id="3519512" name="Rectangle 24"/>
          <p:cNvSpPr>
            <a:spLocks noChangeArrowheads="1"/>
          </p:cNvSpPr>
          <p:nvPr/>
        </p:nvSpPr>
        <p:spPr bwMode="auto">
          <a:xfrm>
            <a:off x="7010400" y="22098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120</a:t>
            </a:r>
          </a:p>
        </p:txBody>
      </p:sp>
      <p:sp>
        <p:nvSpPr>
          <p:cNvPr id="3519513" name="Rectangle 25"/>
          <p:cNvSpPr>
            <a:spLocks noChangeArrowheads="1"/>
          </p:cNvSpPr>
          <p:nvPr/>
        </p:nvSpPr>
        <p:spPr bwMode="auto">
          <a:xfrm>
            <a:off x="7010400" y="28194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140</a:t>
            </a:r>
          </a:p>
        </p:txBody>
      </p:sp>
      <p:sp>
        <p:nvSpPr>
          <p:cNvPr id="3519514" name="Rectangle 26"/>
          <p:cNvSpPr>
            <a:spLocks noChangeArrowheads="1"/>
          </p:cNvSpPr>
          <p:nvPr/>
        </p:nvSpPr>
        <p:spPr bwMode="auto">
          <a:xfrm>
            <a:off x="7010400" y="37338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170</a:t>
            </a:r>
          </a:p>
        </p:txBody>
      </p:sp>
      <p:sp>
        <p:nvSpPr>
          <p:cNvPr id="3519515" name="Rectangle 27"/>
          <p:cNvSpPr>
            <a:spLocks noChangeArrowheads="1"/>
          </p:cNvSpPr>
          <p:nvPr/>
        </p:nvSpPr>
        <p:spPr bwMode="auto">
          <a:xfrm>
            <a:off x="7010400" y="43434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190</a:t>
            </a:r>
          </a:p>
        </p:txBody>
      </p:sp>
      <p:sp>
        <p:nvSpPr>
          <p:cNvPr id="3519516" name="Rectangle 28"/>
          <p:cNvSpPr>
            <a:spLocks noChangeArrowheads="1"/>
          </p:cNvSpPr>
          <p:nvPr/>
        </p:nvSpPr>
        <p:spPr bwMode="auto">
          <a:xfrm>
            <a:off x="7010400" y="49530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210</a:t>
            </a:r>
          </a:p>
        </p:txBody>
      </p:sp>
      <p:sp>
        <p:nvSpPr>
          <p:cNvPr id="3519517" name="Rectangle 29"/>
          <p:cNvSpPr>
            <a:spLocks noChangeArrowheads="1"/>
          </p:cNvSpPr>
          <p:nvPr/>
        </p:nvSpPr>
        <p:spPr bwMode="auto">
          <a:xfrm>
            <a:off x="7010400" y="55626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230</a:t>
            </a:r>
          </a:p>
        </p:txBody>
      </p:sp>
      <p:sp>
        <p:nvSpPr>
          <p:cNvPr id="3519518" name="Rectangle 30"/>
          <p:cNvSpPr>
            <a:spLocks noChangeArrowheads="1"/>
          </p:cNvSpPr>
          <p:nvPr/>
        </p:nvSpPr>
        <p:spPr bwMode="auto">
          <a:xfrm>
            <a:off x="7010400" y="61722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250</a:t>
            </a:r>
          </a:p>
        </p:txBody>
      </p:sp>
      <p:sp>
        <p:nvSpPr>
          <p:cNvPr id="3519519" name="AutoShape 31"/>
          <p:cNvSpPr>
            <a:spLocks noChangeArrowheads="1"/>
          </p:cNvSpPr>
          <p:nvPr/>
        </p:nvSpPr>
        <p:spPr bwMode="auto">
          <a:xfrm>
            <a:off x="1309688" y="3843338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19521" name="Text Box 33"/>
          <p:cNvSpPr txBox="1">
            <a:spLocks noChangeArrowheads="1"/>
          </p:cNvSpPr>
          <p:nvPr/>
        </p:nvSpPr>
        <p:spPr bwMode="auto">
          <a:xfrm>
            <a:off x="4038600" y="5456237"/>
            <a:ext cx="10550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Misses:   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Hits: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      </a:t>
            </a:r>
          </a:p>
        </p:txBody>
      </p:sp>
      <p:sp>
        <p:nvSpPr>
          <p:cNvPr id="3519526" name="Text Box 38"/>
          <p:cNvSpPr txBox="1">
            <a:spLocks noChangeArrowheads="1"/>
          </p:cNvSpPr>
          <p:nvPr/>
        </p:nvSpPr>
        <p:spPr bwMode="auto">
          <a:xfrm>
            <a:off x="4267200" y="10668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Cache</a:t>
            </a:r>
          </a:p>
        </p:txBody>
      </p:sp>
      <p:sp>
        <p:nvSpPr>
          <p:cNvPr id="3519527" name="Rectangle 39"/>
          <p:cNvSpPr>
            <a:spLocks noChangeArrowheads="1"/>
          </p:cNvSpPr>
          <p:nvPr/>
        </p:nvSpPr>
        <p:spPr bwMode="blackWhite">
          <a:xfrm>
            <a:off x="4267200" y="30480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19528" name="Rectangle 40"/>
          <p:cNvSpPr>
            <a:spLocks noChangeArrowheads="1"/>
          </p:cNvSpPr>
          <p:nvPr/>
        </p:nvSpPr>
        <p:spPr bwMode="auto">
          <a:xfrm>
            <a:off x="4800600" y="3048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29" name="Rectangle 41"/>
          <p:cNvSpPr>
            <a:spLocks noChangeArrowheads="1"/>
          </p:cNvSpPr>
          <p:nvPr/>
        </p:nvSpPr>
        <p:spPr bwMode="auto">
          <a:xfrm>
            <a:off x="4800600" y="3352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30" name="Text Box 42"/>
          <p:cNvSpPr txBox="1">
            <a:spLocks noChangeArrowheads="1"/>
          </p:cNvSpPr>
          <p:nvPr/>
        </p:nvSpPr>
        <p:spPr bwMode="auto">
          <a:xfrm>
            <a:off x="4191000" y="2590800"/>
            <a:ext cx="1471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tag    data</a:t>
            </a:r>
          </a:p>
        </p:txBody>
      </p:sp>
      <p:sp>
        <p:nvSpPr>
          <p:cNvPr id="3519531" name="Rectangle 43"/>
          <p:cNvSpPr>
            <a:spLocks noChangeArrowheads="1"/>
          </p:cNvSpPr>
          <p:nvPr/>
        </p:nvSpPr>
        <p:spPr bwMode="blackWhite">
          <a:xfrm>
            <a:off x="4267200" y="3657600"/>
            <a:ext cx="533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519532" name="Rectangle 44"/>
          <p:cNvSpPr>
            <a:spLocks noChangeArrowheads="1"/>
          </p:cNvSpPr>
          <p:nvPr/>
        </p:nvSpPr>
        <p:spPr bwMode="auto">
          <a:xfrm>
            <a:off x="4800600" y="3657600"/>
            <a:ext cx="10668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33" name="Rectangle 45"/>
          <p:cNvSpPr>
            <a:spLocks noChangeArrowheads="1"/>
          </p:cNvSpPr>
          <p:nvPr/>
        </p:nvSpPr>
        <p:spPr bwMode="auto">
          <a:xfrm>
            <a:off x="4800600" y="3962400"/>
            <a:ext cx="10668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36" name="Rectangle 48"/>
          <p:cNvSpPr>
            <a:spLocks noChangeArrowheads="1"/>
          </p:cNvSpPr>
          <p:nvPr/>
        </p:nvSpPr>
        <p:spPr bwMode="auto">
          <a:xfrm>
            <a:off x="4800600" y="39624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3519537" name="Rectangle 49"/>
          <p:cNvSpPr>
            <a:spLocks noChangeArrowheads="1"/>
          </p:cNvSpPr>
          <p:nvPr/>
        </p:nvSpPr>
        <p:spPr bwMode="auto">
          <a:xfrm>
            <a:off x="4800600" y="36576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140</a:t>
            </a:r>
          </a:p>
        </p:txBody>
      </p:sp>
      <p:sp>
        <p:nvSpPr>
          <p:cNvPr id="3519538" name="Rectangle 50"/>
          <p:cNvSpPr>
            <a:spLocks noChangeArrowheads="1"/>
          </p:cNvSpPr>
          <p:nvPr/>
        </p:nvSpPr>
        <p:spPr bwMode="blackWhite">
          <a:xfrm>
            <a:off x="4038600" y="30480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19539" name="Rectangle 51"/>
          <p:cNvSpPr>
            <a:spLocks noChangeArrowheads="1"/>
          </p:cNvSpPr>
          <p:nvPr/>
        </p:nvSpPr>
        <p:spPr bwMode="blackWhite">
          <a:xfrm>
            <a:off x="4038600" y="3657600"/>
            <a:ext cx="228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519540" name="Rectangle 52"/>
          <p:cNvSpPr>
            <a:spLocks noChangeArrowheads="1"/>
          </p:cNvSpPr>
          <p:nvPr/>
        </p:nvSpPr>
        <p:spPr bwMode="ltGray">
          <a:xfrm>
            <a:off x="4259263" y="4244975"/>
            <a:ext cx="533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41" name="Rectangle 53"/>
          <p:cNvSpPr>
            <a:spLocks noChangeArrowheads="1"/>
          </p:cNvSpPr>
          <p:nvPr/>
        </p:nvSpPr>
        <p:spPr bwMode="ltGray">
          <a:xfrm>
            <a:off x="4792663" y="454977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42" name="Rectangle 54"/>
          <p:cNvSpPr>
            <a:spLocks noChangeArrowheads="1"/>
          </p:cNvSpPr>
          <p:nvPr/>
        </p:nvSpPr>
        <p:spPr bwMode="ltGray">
          <a:xfrm>
            <a:off x="4030663" y="4244975"/>
            <a:ext cx="228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19543" name="Rectangle 55"/>
          <p:cNvSpPr>
            <a:spLocks noChangeArrowheads="1"/>
          </p:cNvSpPr>
          <p:nvPr/>
        </p:nvSpPr>
        <p:spPr bwMode="ltGray">
          <a:xfrm>
            <a:off x="4268788" y="4840288"/>
            <a:ext cx="533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44" name="Rectangle 56"/>
          <p:cNvSpPr>
            <a:spLocks noChangeArrowheads="1"/>
          </p:cNvSpPr>
          <p:nvPr/>
        </p:nvSpPr>
        <p:spPr bwMode="ltGray">
          <a:xfrm>
            <a:off x="4802188" y="4840288"/>
            <a:ext cx="10668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45" name="Rectangle 57"/>
          <p:cNvSpPr>
            <a:spLocks noChangeArrowheads="1"/>
          </p:cNvSpPr>
          <p:nvPr/>
        </p:nvSpPr>
        <p:spPr bwMode="ltGray">
          <a:xfrm>
            <a:off x="4802188" y="5145088"/>
            <a:ext cx="10668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46" name="Rectangle 58"/>
          <p:cNvSpPr>
            <a:spLocks noChangeArrowheads="1"/>
          </p:cNvSpPr>
          <p:nvPr/>
        </p:nvSpPr>
        <p:spPr bwMode="ltGray">
          <a:xfrm>
            <a:off x="4040188" y="4840288"/>
            <a:ext cx="228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19547" name="Rectangle 59"/>
          <p:cNvSpPr>
            <a:spLocks noChangeArrowheads="1"/>
          </p:cNvSpPr>
          <p:nvPr/>
        </p:nvSpPr>
        <p:spPr bwMode="ltGray">
          <a:xfrm>
            <a:off x="4794250" y="4246563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48" name="Rectangle 60"/>
          <p:cNvSpPr>
            <a:spLocks noChangeArrowheads="1"/>
          </p:cNvSpPr>
          <p:nvPr/>
        </p:nvSpPr>
        <p:spPr bwMode="ltGray">
          <a:xfrm>
            <a:off x="4278313" y="482123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49" name="Rectangle 61"/>
          <p:cNvSpPr>
            <a:spLocks noChangeArrowheads="1"/>
          </p:cNvSpPr>
          <p:nvPr/>
        </p:nvSpPr>
        <p:spPr bwMode="ltGray">
          <a:xfrm>
            <a:off x="4811713" y="482123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50" name="Rectangle 62"/>
          <p:cNvSpPr>
            <a:spLocks noChangeArrowheads="1"/>
          </p:cNvSpPr>
          <p:nvPr/>
        </p:nvSpPr>
        <p:spPr bwMode="ltGray">
          <a:xfrm>
            <a:off x="4811713" y="512603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51" name="Rectangle 63"/>
          <p:cNvSpPr>
            <a:spLocks noChangeArrowheads="1"/>
          </p:cNvSpPr>
          <p:nvPr/>
        </p:nvSpPr>
        <p:spPr bwMode="ltGray">
          <a:xfrm>
            <a:off x="4049713" y="482123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19552" name="Rectangle 64"/>
          <p:cNvSpPr>
            <a:spLocks noChangeArrowheads="1"/>
          </p:cNvSpPr>
          <p:nvPr/>
        </p:nvSpPr>
        <p:spPr bwMode="blackWhite">
          <a:xfrm>
            <a:off x="4276725" y="421798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19553" name="Rectangle 65"/>
          <p:cNvSpPr>
            <a:spLocks noChangeArrowheads="1"/>
          </p:cNvSpPr>
          <p:nvPr/>
        </p:nvSpPr>
        <p:spPr bwMode="auto">
          <a:xfrm>
            <a:off x="4810125" y="36385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54" name="Rectangle 66"/>
          <p:cNvSpPr>
            <a:spLocks noChangeArrowheads="1"/>
          </p:cNvSpPr>
          <p:nvPr/>
        </p:nvSpPr>
        <p:spPr bwMode="auto">
          <a:xfrm>
            <a:off x="4810125" y="39433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19557" name="Rectangle 69"/>
          <p:cNvSpPr>
            <a:spLocks noChangeArrowheads="1"/>
          </p:cNvSpPr>
          <p:nvPr/>
        </p:nvSpPr>
        <p:spPr bwMode="ltGray">
          <a:xfrm>
            <a:off x="4040188" y="422592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19558" name="Rectangle 70"/>
          <p:cNvSpPr>
            <a:spLocks noChangeArrowheads="1"/>
          </p:cNvSpPr>
          <p:nvPr/>
        </p:nvSpPr>
        <p:spPr bwMode="blackWhite">
          <a:xfrm>
            <a:off x="4048125" y="363855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19559" name="Rectangle 71"/>
          <p:cNvSpPr>
            <a:spLocks noChangeArrowheads="1"/>
          </p:cNvSpPr>
          <p:nvPr/>
        </p:nvSpPr>
        <p:spPr bwMode="ltGray">
          <a:xfrm>
            <a:off x="4270375" y="363855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72" name="Rectangle 50"/>
          <p:cNvSpPr>
            <a:spLocks noChangeArrowheads="1"/>
          </p:cNvSpPr>
          <p:nvPr/>
        </p:nvSpPr>
        <p:spPr bwMode="ltGray">
          <a:xfrm>
            <a:off x="4030663" y="2720975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74" name="Text Box 3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17091" y="381000"/>
            <a:ext cx="7074309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Using </a:t>
            </a:r>
            <a:r>
              <a:rPr lang="en-US" sz="2400" b="1" dirty="0" smtClean="0">
                <a:solidFill>
                  <a:schemeClr val="accent1"/>
                </a:solidFill>
              </a:rPr>
              <a:t>byte addresses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in this example! </a:t>
            </a:r>
            <a:r>
              <a:rPr lang="en-US" sz="2400" dirty="0" err="1" smtClean="0">
                <a:solidFill>
                  <a:schemeClr val="bg1"/>
                </a:solidFill>
              </a:rPr>
              <a:t>Addr</a:t>
            </a:r>
            <a:r>
              <a:rPr lang="en-US" sz="2400" dirty="0" smtClean="0">
                <a:solidFill>
                  <a:schemeClr val="bg1"/>
                </a:solidFill>
              </a:rPr>
              <a:t> Bus = 5 </a:t>
            </a:r>
            <a:r>
              <a:rPr lang="en-US" sz="2400" dirty="0" smtClean="0">
                <a:solidFill>
                  <a:schemeClr val="bg1"/>
                </a:solidFill>
              </a:rPr>
              <a:t>bits</a:t>
            </a: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Pathological example</a:t>
            </a:r>
            <a:endParaRPr lang="en-US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59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9730" name="Rectangle 2"/>
          <p:cNvSpPr>
            <a:spLocks noChangeArrowheads="1"/>
          </p:cNvSpPr>
          <p:nvPr/>
        </p:nvSpPr>
        <p:spPr bwMode="auto">
          <a:xfrm>
            <a:off x="1066800" y="1143000"/>
            <a:ext cx="2514600" cy="5410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29731" name="Text Box 3"/>
          <p:cNvSpPr txBox="1">
            <a:spLocks noChangeArrowheads="1"/>
          </p:cNvSpPr>
          <p:nvPr/>
        </p:nvSpPr>
        <p:spPr bwMode="auto">
          <a:xfrm>
            <a:off x="1676400" y="2514600"/>
            <a:ext cx="169790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$1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8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8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529732" name="Rectangle 4"/>
          <p:cNvSpPr>
            <a:spLocks noChangeArrowheads="1"/>
          </p:cNvSpPr>
          <p:nvPr/>
        </p:nvSpPr>
        <p:spPr bwMode="auto">
          <a:xfrm>
            <a:off x="6096000" y="1143000"/>
            <a:ext cx="2514600" cy="54102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29733" name="Rectangle 5"/>
          <p:cNvSpPr>
            <a:spLocks noChangeArrowheads="1"/>
          </p:cNvSpPr>
          <p:nvPr/>
        </p:nvSpPr>
        <p:spPr bwMode="auto">
          <a:xfrm>
            <a:off x="3581400" y="1143000"/>
            <a:ext cx="2514600" cy="5410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29734" name="Rectangle 6"/>
          <p:cNvSpPr>
            <a:spLocks noGrp="1" noChangeArrowheads="1"/>
          </p:cNvSpPr>
          <p:nvPr>
            <p:ph type="title"/>
          </p:nvPr>
        </p:nvSpPr>
        <p:spPr>
          <a:xfrm>
            <a:off x="692150" y="0"/>
            <a:ext cx="7772400" cy="465138"/>
          </a:xfrm>
        </p:spPr>
        <p:txBody>
          <a:bodyPr/>
          <a:lstStyle/>
          <a:p>
            <a:r>
              <a:rPr lang="en-US" dirty="0"/>
              <a:t>10</a:t>
            </a:r>
            <a:r>
              <a:rPr lang="en-US" baseline="30000" dirty="0"/>
              <a:t>th</a:t>
            </a:r>
            <a:r>
              <a:rPr lang="en-US" dirty="0"/>
              <a:t> and 11</a:t>
            </a:r>
            <a:r>
              <a:rPr lang="en-US" baseline="30000" dirty="0"/>
              <a:t>th</a:t>
            </a:r>
            <a:r>
              <a:rPr lang="en-US" dirty="0"/>
              <a:t> Access</a:t>
            </a:r>
          </a:p>
        </p:txBody>
      </p:sp>
      <p:sp>
        <p:nvSpPr>
          <p:cNvPr id="3529735" name="Rectangle 7"/>
          <p:cNvSpPr>
            <a:spLocks noChangeArrowheads="1"/>
          </p:cNvSpPr>
          <p:nvPr/>
        </p:nvSpPr>
        <p:spPr bwMode="auto">
          <a:xfrm>
            <a:off x="7010400" y="19050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110</a:t>
            </a:r>
          </a:p>
        </p:txBody>
      </p:sp>
      <p:sp>
        <p:nvSpPr>
          <p:cNvPr id="3529736" name="Rectangle 8"/>
          <p:cNvSpPr>
            <a:spLocks noChangeArrowheads="1"/>
          </p:cNvSpPr>
          <p:nvPr/>
        </p:nvSpPr>
        <p:spPr bwMode="auto">
          <a:xfrm>
            <a:off x="7010400" y="25146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130</a:t>
            </a:r>
          </a:p>
        </p:txBody>
      </p:sp>
      <p:sp>
        <p:nvSpPr>
          <p:cNvPr id="3529737" name="Rectangle 9"/>
          <p:cNvSpPr>
            <a:spLocks noChangeArrowheads="1"/>
          </p:cNvSpPr>
          <p:nvPr/>
        </p:nvSpPr>
        <p:spPr bwMode="auto">
          <a:xfrm>
            <a:off x="7010400" y="31242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150</a:t>
            </a:r>
          </a:p>
        </p:txBody>
      </p:sp>
      <p:sp>
        <p:nvSpPr>
          <p:cNvPr id="3529738" name="Rectangle 10"/>
          <p:cNvSpPr>
            <a:spLocks noChangeArrowheads="1"/>
          </p:cNvSpPr>
          <p:nvPr/>
        </p:nvSpPr>
        <p:spPr bwMode="auto">
          <a:xfrm>
            <a:off x="7010400" y="34290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160</a:t>
            </a:r>
          </a:p>
        </p:txBody>
      </p:sp>
      <p:sp>
        <p:nvSpPr>
          <p:cNvPr id="3529739" name="Rectangle 11"/>
          <p:cNvSpPr>
            <a:spLocks noChangeArrowheads="1"/>
          </p:cNvSpPr>
          <p:nvPr/>
        </p:nvSpPr>
        <p:spPr bwMode="auto">
          <a:xfrm>
            <a:off x="7010400" y="40386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180</a:t>
            </a:r>
          </a:p>
        </p:txBody>
      </p:sp>
      <p:sp>
        <p:nvSpPr>
          <p:cNvPr id="3529740" name="Rectangle 12"/>
          <p:cNvSpPr>
            <a:spLocks noChangeArrowheads="1"/>
          </p:cNvSpPr>
          <p:nvPr/>
        </p:nvSpPr>
        <p:spPr bwMode="auto">
          <a:xfrm>
            <a:off x="7010400" y="46482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200</a:t>
            </a:r>
          </a:p>
        </p:txBody>
      </p:sp>
      <p:sp>
        <p:nvSpPr>
          <p:cNvPr id="3529741" name="Rectangle 13"/>
          <p:cNvSpPr>
            <a:spLocks noChangeArrowheads="1"/>
          </p:cNvSpPr>
          <p:nvPr/>
        </p:nvSpPr>
        <p:spPr bwMode="auto">
          <a:xfrm>
            <a:off x="7010400" y="52578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220</a:t>
            </a:r>
          </a:p>
        </p:txBody>
      </p:sp>
      <p:sp>
        <p:nvSpPr>
          <p:cNvPr id="3529742" name="Rectangle 14"/>
          <p:cNvSpPr>
            <a:spLocks noChangeArrowheads="1"/>
          </p:cNvSpPr>
          <p:nvPr/>
        </p:nvSpPr>
        <p:spPr bwMode="auto">
          <a:xfrm>
            <a:off x="7010400" y="58674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240</a:t>
            </a:r>
          </a:p>
        </p:txBody>
      </p:sp>
      <p:sp>
        <p:nvSpPr>
          <p:cNvPr id="3529743" name="Text Box 15"/>
          <p:cNvSpPr txBox="1">
            <a:spLocks noChangeArrowheads="1"/>
          </p:cNvSpPr>
          <p:nvPr/>
        </p:nvSpPr>
        <p:spPr bwMode="auto">
          <a:xfrm>
            <a:off x="6629400" y="1524000"/>
            <a:ext cx="4381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5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6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7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8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9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3529744" name="Text Box 16"/>
          <p:cNvSpPr txBox="1">
            <a:spLocks noChangeArrowheads="1"/>
          </p:cNvSpPr>
          <p:nvPr/>
        </p:nvSpPr>
        <p:spPr bwMode="auto">
          <a:xfrm>
            <a:off x="1600200" y="10668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Processor</a:t>
            </a:r>
          </a:p>
        </p:txBody>
      </p:sp>
      <p:sp>
        <p:nvSpPr>
          <p:cNvPr id="3529745" name="Text Box 17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3529746" name="Rectangle 18"/>
          <p:cNvSpPr>
            <a:spLocks noChangeArrowheads="1"/>
          </p:cNvSpPr>
          <p:nvPr/>
        </p:nvSpPr>
        <p:spPr bwMode="auto">
          <a:xfrm>
            <a:off x="7010400" y="16002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100</a:t>
            </a:r>
          </a:p>
        </p:txBody>
      </p:sp>
      <p:sp>
        <p:nvSpPr>
          <p:cNvPr id="3529747" name="Rectangle 19"/>
          <p:cNvSpPr>
            <a:spLocks noChangeArrowheads="1"/>
          </p:cNvSpPr>
          <p:nvPr/>
        </p:nvSpPr>
        <p:spPr bwMode="auto">
          <a:xfrm>
            <a:off x="7010400" y="22098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120</a:t>
            </a:r>
          </a:p>
        </p:txBody>
      </p:sp>
      <p:sp>
        <p:nvSpPr>
          <p:cNvPr id="3529748" name="Rectangle 20"/>
          <p:cNvSpPr>
            <a:spLocks noChangeArrowheads="1"/>
          </p:cNvSpPr>
          <p:nvPr/>
        </p:nvSpPr>
        <p:spPr bwMode="auto">
          <a:xfrm>
            <a:off x="7010400" y="28194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140</a:t>
            </a:r>
          </a:p>
        </p:txBody>
      </p:sp>
      <p:sp>
        <p:nvSpPr>
          <p:cNvPr id="3529749" name="Rectangle 21"/>
          <p:cNvSpPr>
            <a:spLocks noChangeArrowheads="1"/>
          </p:cNvSpPr>
          <p:nvPr/>
        </p:nvSpPr>
        <p:spPr bwMode="auto">
          <a:xfrm>
            <a:off x="7010400" y="37338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170</a:t>
            </a:r>
          </a:p>
        </p:txBody>
      </p:sp>
      <p:sp>
        <p:nvSpPr>
          <p:cNvPr id="3529750" name="Rectangle 22"/>
          <p:cNvSpPr>
            <a:spLocks noChangeArrowheads="1"/>
          </p:cNvSpPr>
          <p:nvPr/>
        </p:nvSpPr>
        <p:spPr bwMode="auto">
          <a:xfrm>
            <a:off x="7010400" y="43434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190</a:t>
            </a:r>
          </a:p>
        </p:txBody>
      </p:sp>
      <p:sp>
        <p:nvSpPr>
          <p:cNvPr id="3529751" name="Rectangle 23"/>
          <p:cNvSpPr>
            <a:spLocks noChangeArrowheads="1"/>
          </p:cNvSpPr>
          <p:nvPr/>
        </p:nvSpPr>
        <p:spPr bwMode="auto">
          <a:xfrm>
            <a:off x="7010400" y="49530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210</a:t>
            </a:r>
          </a:p>
        </p:txBody>
      </p:sp>
      <p:sp>
        <p:nvSpPr>
          <p:cNvPr id="3529752" name="Rectangle 24"/>
          <p:cNvSpPr>
            <a:spLocks noChangeArrowheads="1"/>
          </p:cNvSpPr>
          <p:nvPr/>
        </p:nvSpPr>
        <p:spPr bwMode="auto">
          <a:xfrm>
            <a:off x="7010400" y="55626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230</a:t>
            </a:r>
          </a:p>
        </p:txBody>
      </p:sp>
      <p:sp>
        <p:nvSpPr>
          <p:cNvPr id="3529753" name="Rectangle 25"/>
          <p:cNvSpPr>
            <a:spLocks noChangeArrowheads="1"/>
          </p:cNvSpPr>
          <p:nvPr/>
        </p:nvSpPr>
        <p:spPr bwMode="auto">
          <a:xfrm>
            <a:off x="7010400" y="61722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250</a:t>
            </a:r>
          </a:p>
        </p:txBody>
      </p:sp>
      <p:sp>
        <p:nvSpPr>
          <p:cNvPr id="3529754" name="AutoShape 26"/>
          <p:cNvSpPr>
            <a:spLocks noChangeArrowheads="1"/>
          </p:cNvSpPr>
          <p:nvPr/>
        </p:nvSpPr>
        <p:spPr bwMode="auto">
          <a:xfrm>
            <a:off x="1323975" y="4773613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29756" name="Text Box 28"/>
          <p:cNvSpPr txBox="1">
            <a:spLocks noChangeArrowheads="1"/>
          </p:cNvSpPr>
          <p:nvPr/>
        </p:nvSpPr>
        <p:spPr bwMode="auto">
          <a:xfrm>
            <a:off x="4267200" y="10668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Cache</a:t>
            </a:r>
          </a:p>
        </p:txBody>
      </p:sp>
      <p:sp>
        <p:nvSpPr>
          <p:cNvPr id="3529757" name="Rectangle 29"/>
          <p:cNvSpPr>
            <a:spLocks noChangeArrowheads="1"/>
          </p:cNvSpPr>
          <p:nvPr/>
        </p:nvSpPr>
        <p:spPr bwMode="auto">
          <a:xfrm>
            <a:off x="4267200" y="3048000"/>
            <a:ext cx="533400" cy="3048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29758" name="Rectangle 30"/>
          <p:cNvSpPr>
            <a:spLocks noChangeArrowheads="1"/>
          </p:cNvSpPr>
          <p:nvPr/>
        </p:nvSpPr>
        <p:spPr bwMode="auto">
          <a:xfrm>
            <a:off x="4800600" y="3048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59" name="Rectangle 31"/>
          <p:cNvSpPr>
            <a:spLocks noChangeArrowheads="1"/>
          </p:cNvSpPr>
          <p:nvPr/>
        </p:nvSpPr>
        <p:spPr bwMode="auto">
          <a:xfrm>
            <a:off x="4800600" y="3352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60" name="Text Box 32"/>
          <p:cNvSpPr txBox="1">
            <a:spLocks noChangeArrowheads="1"/>
          </p:cNvSpPr>
          <p:nvPr/>
        </p:nvSpPr>
        <p:spPr bwMode="auto">
          <a:xfrm>
            <a:off x="4191000" y="2590800"/>
            <a:ext cx="1471613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tag    data</a:t>
            </a:r>
          </a:p>
        </p:txBody>
      </p:sp>
      <p:sp>
        <p:nvSpPr>
          <p:cNvPr id="3529761" name="Rectangle 33"/>
          <p:cNvSpPr>
            <a:spLocks noChangeArrowheads="1"/>
          </p:cNvSpPr>
          <p:nvPr/>
        </p:nvSpPr>
        <p:spPr bwMode="blackWhite">
          <a:xfrm>
            <a:off x="4267200" y="36576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529762" name="Rectangle 34"/>
          <p:cNvSpPr>
            <a:spLocks noChangeArrowheads="1"/>
          </p:cNvSpPr>
          <p:nvPr/>
        </p:nvSpPr>
        <p:spPr bwMode="auto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63" name="Rectangle 35"/>
          <p:cNvSpPr>
            <a:spLocks noChangeArrowheads="1"/>
          </p:cNvSpPr>
          <p:nvPr/>
        </p:nvSpPr>
        <p:spPr bwMode="auto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66" name="Rectangle 38"/>
          <p:cNvSpPr>
            <a:spLocks noChangeArrowheads="1"/>
          </p:cNvSpPr>
          <p:nvPr/>
        </p:nvSpPr>
        <p:spPr bwMode="auto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3529767" name="Rectangle 39"/>
          <p:cNvSpPr>
            <a:spLocks noChangeArrowheads="1"/>
          </p:cNvSpPr>
          <p:nvPr/>
        </p:nvSpPr>
        <p:spPr bwMode="auto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140</a:t>
            </a:r>
          </a:p>
        </p:txBody>
      </p:sp>
      <p:sp>
        <p:nvSpPr>
          <p:cNvPr id="3529768" name="Rectangle 40"/>
          <p:cNvSpPr>
            <a:spLocks noChangeArrowheads="1"/>
          </p:cNvSpPr>
          <p:nvPr/>
        </p:nvSpPr>
        <p:spPr bwMode="blackWhite">
          <a:xfrm>
            <a:off x="4038600" y="30480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29769" name="Rectangle 41"/>
          <p:cNvSpPr>
            <a:spLocks noChangeArrowheads="1"/>
          </p:cNvSpPr>
          <p:nvPr/>
        </p:nvSpPr>
        <p:spPr bwMode="blackWhite">
          <a:xfrm>
            <a:off x="4038600" y="36576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529770" name="Rectangle 42"/>
          <p:cNvSpPr>
            <a:spLocks noChangeArrowheads="1"/>
          </p:cNvSpPr>
          <p:nvPr/>
        </p:nvSpPr>
        <p:spPr bwMode="ltGray">
          <a:xfrm>
            <a:off x="4259263" y="4244975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71" name="Rectangle 43"/>
          <p:cNvSpPr>
            <a:spLocks noChangeArrowheads="1"/>
          </p:cNvSpPr>
          <p:nvPr/>
        </p:nvSpPr>
        <p:spPr bwMode="ltGray">
          <a:xfrm>
            <a:off x="4792663" y="454977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72" name="Rectangle 44"/>
          <p:cNvSpPr>
            <a:spLocks noChangeArrowheads="1"/>
          </p:cNvSpPr>
          <p:nvPr/>
        </p:nvSpPr>
        <p:spPr bwMode="ltGray">
          <a:xfrm>
            <a:off x="4030663" y="424497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29773" name="Rectangle 45"/>
          <p:cNvSpPr>
            <a:spLocks noChangeArrowheads="1"/>
          </p:cNvSpPr>
          <p:nvPr/>
        </p:nvSpPr>
        <p:spPr bwMode="ltGray">
          <a:xfrm>
            <a:off x="4268788" y="484028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74" name="Rectangle 46"/>
          <p:cNvSpPr>
            <a:spLocks noChangeArrowheads="1"/>
          </p:cNvSpPr>
          <p:nvPr/>
        </p:nvSpPr>
        <p:spPr bwMode="ltGray">
          <a:xfrm>
            <a:off x="4802188" y="48402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75" name="Rectangle 47"/>
          <p:cNvSpPr>
            <a:spLocks noChangeArrowheads="1"/>
          </p:cNvSpPr>
          <p:nvPr/>
        </p:nvSpPr>
        <p:spPr bwMode="ltGray">
          <a:xfrm>
            <a:off x="4802188" y="51450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76" name="Rectangle 48"/>
          <p:cNvSpPr>
            <a:spLocks noChangeArrowheads="1"/>
          </p:cNvSpPr>
          <p:nvPr/>
        </p:nvSpPr>
        <p:spPr bwMode="ltGray">
          <a:xfrm>
            <a:off x="4040188" y="484028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29777" name="Rectangle 49"/>
          <p:cNvSpPr>
            <a:spLocks noChangeArrowheads="1"/>
          </p:cNvSpPr>
          <p:nvPr/>
        </p:nvSpPr>
        <p:spPr bwMode="ltGray">
          <a:xfrm>
            <a:off x="4794250" y="4246563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78" name="Rectangle 50"/>
          <p:cNvSpPr>
            <a:spLocks noChangeArrowheads="1"/>
          </p:cNvSpPr>
          <p:nvPr/>
        </p:nvSpPr>
        <p:spPr bwMode="ltGray">
          <a:xfrm>
            <a:off x="4278313" y="482123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79" name="Rectangle 51"/>
          <p:cNvSpPr>
            <a:spLocks noChangeArrowheads="1"/>
          </p:cNvSpPr>
          <p:nvPr/>
        </p:nvSpPr>
        <p:spPr bwMode="ltGray">
          <a:xfrm>
            <a:off x="4811713" y="482123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80" name="Rectangle 52"/>
          <p:cNvSpPr>
            <a:spLocks noChangeArrowheads="1"/>
          </p:cNvSpPr>
          <p:nvPr/>
        </p:nvSpPr>
        <p:spPr bwMode="ltGray">
          <a:xfrm>
            <a:off x="4811713" y="512603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81" name="Rectangle 53"/>
          <p:cNvSpPr>
            <a:spLocks noChangeArrowheads="1"/>
          </p:cNvSpPr>
          <p:nvPr/>
        </p:nvSpPr>
        <p:spPr bwMode="ltGray">
          <a:xfrm>
            <a:off x="4049713" y="482123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29783" name="Rectangle 55"/>
          <p:cNvSpPr>
            <a:spLocks noChangeArrowheads="1"/>
          </p:cNvSpPr>
          <p:nvPr/>
        </p:nvSpPr>
        <p:spPr bwMode="auto">
          <a:xfrm>
            <a:off x="4810125" y="36385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84" name="Rectangle 56"/>
          <p:cNvSpPr>
            <a:spLocks noChangeArrowheads="1"/>
          </p:cNvSpPr>
          <p:nvPr/>
        </p:nvSpPr>
        <p:spPr bwMode="auto">
          <a:xfrm>
            <a:off x="4810125" y="39433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29787" name="Rectangle 59"/>
          <p:cNvSpPr>
            <a:spLocks noChangeArrowheads="1"/>
          </p:cNvSpPr>
          <p:nvPr/>
        </p:nvSpPr>
        <p:spPr bwMode="ltGray">
          <a:xfrm>
            <a:off x="4040188" y="422592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29788" name="Rectangle 60"/>
          <p:cNvSpPr>
            <a:spLocks noChangeArrowheads="1"/>
          </p:cNvSpPr>
          <p:nvPr/>
        </p:nvSpPr>
        <p:spPr bwMode="blackWhite">
          <a:xfrm>
            <a:off x="4048125" y="363855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29789" name="Rectangle 61"/>
          <p:cNvSpPr>
            <a:spLocks noChangeArrowheads="1"/>
          </p:cNvSpPr>
          <p:nvPr/>
        </p:nvSpPr>
        <p:spPr bwMode="ltGray">
          <a:xfrm>
            <a:off x="4270375" y="363855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ltGray">
          <a:xfrm>
            <a:off x="4030663" y="2720975"/>
            <a:ext cx="228600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6" name="Text Box 27"/>
          <p:cNvSpPr txBox="1">
            <a:spLocks noChangeArrowheads="1"/>
          </p:cNvSpPr>
          <p:nvPr/>
        </p:nvSpPr>
        <p:spPr bwMode="auto">
          <a:xfrm>
            <a:off x="4038600" y="5456237"/>
            <a:ext cx="10550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Misses:   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Hits: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92180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Organization</a:t>
            </a:r>
          </a:p>
        </p:txBody>
      </p:sp>
      <p:sp>
        <p:nvSpPr>
          <p:cNvPr id="35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011238"/>
            <a:ext cx="8283575" cy="5330825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dirty="0" smtClean="0"/>
              <a:t>How to avoid Conflict Misses</a:t>
            </a:r>
          </a:p>
          <a:p>
            <a:pPr>
              <a:lnSpc>
                <a:spcPct val="94000"/>
              </a:lnSpc>
            </a:pPr>
            <a:endParaRPr lang="en-US" dirty="0"/>
          </a:p>
          <a:p>
            <a:pPr>
              <a:lnSpc>
                <a:spcPct val="94000"/>
              </a:lnSpc>
            </a:pPr>
            <a:r>
              <a:rPr lang="en-US" dirty="0" smtClean="0"/>
              <a:t>Three </a:t>
            </a:r>
            <a:r>
              <a:rPr lang="en-US" dirty="0"/>
              <a:t>common designs</a:t>
            </a:r>
          </a:p>
          <a:p>
            <a:pPr lvl="1">
              <a:lnSpc>
                <a:spcPct val="94000"/>
              </a:lnSpc>
            </a:pPr>
            <a:r>
              <a:rPr lang="en-US" dirty="0">
                <a:solidFill>
                  <a:schemeClr val="accent1"/>
                </a:solidFill>
              </a:rPr>
              <a:t>Fully associative</a:t>
            </a:r>
            <a:r>
              <a:rPr lang="en-US" dirty="0"/>
              <a:t>: Block can be anywhere in the cache</a:t>
            </a:r>
          </a:p>
          <a:p>
            <a:pPr lvl="1">
              <a:lnSpc>
                <a:spcPct val="94000"/>
              </a:lnSpc>
            </a:pPr>
            <a:r>
              <a:rPr lang="en-US" dirty="0">
                <a:solidFill>
                  <a:schemeClr val="accent1"/>
                </a:solidFill>
              </a:rPr>
              <a:t>Direct mapped</a:t>
            </a:r>
            <a:r>
              <a:rPr lang="en-US" dirty="0"/>
              <a:t>: Block can only be in one line in the cache</a:t>
            </a:r>
          </a:p>
          <a:p>
            <a:pPr lvl="1">
              <a:lnSpc>
                <a:spcPct val="94000"/>
              </a:lnSpc>
            </a:pPr>
            <a:r>
              <a:rPr lang="en-US" dirty="0">
                <a:solidFill>
                  <a:schemeClr val="accent1"/>
                </a:solidFill>
              </a:rPr>
              <a:t>Set-associative</a:t>
            </a:r>
            <a:r>
              <a:rPr lang="en-US" dirty="0"/>
              <a:t>: Block can be in a few (2 to 8) places in the cache</a:t>
            </a:r>
          </a:p>
        </p:txBody>
      </p:sp>
    </p:spTree>
    <p:extLst>
      <p:ext uri="{BB962C8B-B14F-4D97-AF65-F5344CB8AC3E}">
        <p14:creationId xmlns:p14="http://schemas.microsoft.com/office/powerpoint/2010/main" val="174272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5522" name="Rectangle 2"/>
          <p:cNvSpPr>
            <a:spLocks noChangeArrowheads="1"/>
          </p:cNvSpPr>
          <p:nvPr/>
        </p:nvSpPr>
        <p:spPr bwMode="auto">
          <a:xfrm>
            <a:off x="6096000" y="1143000"/>
            <a:ext cx="2514600" cy="54102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435523" name="Rectangle 3"/>
          <p:cNvSpPr>
            <a:spLocks noChangeArrowheads="1"/>
          </p:cNvSpPr>
          <p:nvPr/>
        </p:nvSpPr>
        <p:spPr bwMode="ltGray">
          <a:xfrm>
            <a:off x="3581400" y="1143000"/>
            <a:ext cx="2514600" cy="5410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435524" name="Rectangle 4"/>
          <p:cNvSpPr>
            <a:spLocks noChangeArrowheads="1"/>
          </p:cNvSpPr>
          <p:nvPr/>
        </p:nvSpPr>
        <p:spPr bwMode="auto">
          <a:xfrm>
            <a:off x="1066800" y="1143000"/>
            <a:ext cx="2514600" cy="5410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5525" name="Rectangle 5"/>
          <p:cNvSpPr>
            <a:spLocks noGrp="1" noChangeArrowheads="1"/>
          </p:cNvSpPr>
          <p:nvPr>
            <p:ph type="title"/>
          </p:nvPr>
        </p:nvSpPr>
        <p:spPr>
          <a:xfrm>
            <a:off x="-152400" y="0"/>
            <a:ext cx="9448800" cy="465138"/>
          </a:xfrm>
        </p:spPr>
        <p:txBody>
          <a:bodyPr/>
          <a:lstStyle/>
          <a:p>
            <a:r>
              <a:rPr lang="en-US" dirty="0" err="1" smtClean="0"/>
              <a:t>Example:Simple</a:t>
            </a:r>
            <a:r>
              <a:rPr lang="en-US" dirty="0" smtClean="0"/>
              <a:t> </a:t>
            </a:r>
            <a:r>
              <a:rPr lang="en-US" dirty="0"/>
              <a:t>Fully Associative Cache</a:t>
            </a:r>
          </a:p>
        </p:txBody>
      </p:sp>
      <p:sp>
        <p:nvSpPr>
          <p:cNvPr id="3435526" name="Rectangle 6"/>
          <p:cNvSpPr>
            <a:spLocks noChangeArrowheads="1"/>
          </p:cNvSpPr>
          <p:nvPr/>
        </p:nvSpPr>
        <p:spPr bwMode="auto">
          <a:xfrm>
            <a:off x="7010400" y="19050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110</a:t>
            </a:r>
          </a:p>
        </p:txBody>
      </p:sp>
      <p:sp>
        <p:nvSpPr>
          <p:cNvPr id="3435527" name="Rectangle 7"/>
          <p:cNvSpPr>
            <a:spLocks noChangeArrowheads="1"/>
          </p:cNvSpPr>
          <p:nvPr/>
        </p:nvSpPr>
        <p:spPr bwMode="auto">
          <a:xfrm>
            <a:off x="7010400" y="25146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130</a:t>
            </a:r>
          </a:p>
        </p:txBody>
      </p:sp>
      <p:sp>
        <p:nvSpPr>
          <p:cNvPr id="3435528" name="Rectangle 8"/>
          <p:cNvSpPr>
            <a:spLocks noChangeArrowheads="1"/>
          </p:cNvSpPr>
          <p:nvPr/>
        </p:nvSpPr>
        <p:spPr bwMode="auto">
          <a:xfrm>
            <a:off x="7010400" y="31242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150</a:t>
            </a:r>
          </a:p>
        </p:txBody>
      </p:sp>
      <p:sp>
        <p:nvSpPr>
          <p:cNvPr id="3435529" name="Rectangle 9"/>
          <p:cNvSpPr>
            <a:spLocks noChangeArrowheads="1"/>
          </p:cNvSpPr>
          <p:nvPr/>
        </p:nvSpPr>
        <p:spPr bwMode="auto">
          <a:xfrm>
            <a:off x="7010400" y="34290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160</a:t>
            </a:r>
          </a:p>
        </p:txBody>
      </p:sp>
      <p:sp>
        <p:nvSpPr>
          <p:cNvPr id="3435530" name="Rectangle 10"/>
          <p:cNvSpPr>
            <a:spLocks noChangeArrowheads="1"/>
          </p:cNvSpPr>
          <p:nvPr/>
        </p:nvSpPr>
        <p:spPr bwMode="auto">
          <a:xfrm>
            <a:off x="7010400" y="40386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180</a:t>
            </a:r>
          </a:p>
        </p:txBody>
      </p:sp>
      <p:sp>
        <p:nvSpPr>
          <p:cNvPr id="3435531" name="Rectangle 11"/>
          <p:cNvSpPr>
            <a:spLocks noChangeArrowheads="1"/>
          </p:cNvSpPr>
          <p:nvPr/>
        </p:nvSpPr>
        <p:spPr bwMode="auto">
          <a:xfrm>
            <a:off x="7010400" y="46482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200</a:t>
            </a:r>
          </a:p>
        </p:txBody>
      </p:sp>
      <p:sp>
        <p:nvSpPr>
          <p:cNvPr id="3435532" name="Rectangle 12"/>
          <p:cNvSpPr>
            <a:spLocks noChangeArrowheads="1"/>
          </p:cNvSpPr>
          <p:nvPr/>
        </p:nvSpPr>
        <p:spPr bwMode="auto">
          <a:xfrm>
            <a:off x="7010400" y="52578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220</a:t>
            </a:r>
          </a:p>
        </p:txBody>
      </p:sp>
      <p:sp>
        <p:nvSpPr>
          <p:cNvPr id="3435533" name="Rectangle 13"/>
          <p:cNvSpPr>
            <a:spLocks noChangeArrowheads="1"/>
          </p:cNvSpPr>
          <p:nvPr/>
        </p:nvSpPr>
        <p:spPr bwMode="auto">
          <a:xfrm>
            <a:off x="7010400" y="58674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240</a:t>
            </a:r>
          </a:p>
        </p:txBody>
      </p:sp>
      <p:sp>
        <p:nvSpPr>
          <p:cNvPr id="3435534" name="Text Box 14"/>
          <p:cNvSpPr txBox="1">
            <a:spLocks noChangeArrowheads="1"/>
          </p:cNvSpPr>
          <p:nvPr/>
        </p:nvSpPr>
        <p:spPr bwMode="auto">
          <a:xfrm>
            <a:off x="6629400" y="1524000"/>
            <a:ext cx="4381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5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6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7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8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9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3435535" name="Text Box 15"/>
          <p:cNvSpPr txBox="1">
            <a:spLocks noChangeArrowheads="1"/>
          </p:cNvSpPr>
          <p:nvPr/>
        </p:nvSpPr>
        <p:spPr bwMode="auto">
          <a:xfrm>
            <a:off x="1676400" y="2514600"/>
            <a:ext cx="168668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$1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435536" name="Text Box 16"/>
          <p:cNvSpPr txBox="1">
            <a:spLocks noChangeArrowheads="1"/>
          </p:cNvSpPr>
          <p:nvPr/>
        </p:nvSpPr>
        <p:spPr bwMode="auto">
          <a:xfrm>
            <a:off x="4267200" y="10668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Cache</a:t>
            </a:r>
          </a:p>
        </p:txBody>
      </p:sp>
      <p:sp>
        <p:nvSpPr>
          <p:cNvPr id="3435537" name="Text Box 17"/>
          <p:cNvSpPr txBox="1">
            <a:spLocks noChangeArrowheads="1"/>
          </p:cNvSpPr>
          <p:nvPr/>
        </p:nvSpPr>
        <p:spPr bwMode="auto">
          <a:xfrm>
            <a:off x="1600200" y="10668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Processor</a:t>
            </a:r>
          </a:p>
        </p:txBody>
      </p:sp>
      <p:sp>
        <p:nvSpPr>
          <p:cNvPr id="3435538" name="Rectangle 18"/>
          <p:cNvSpPr>
            <a:spLocks noChangeArrowheads="1"/>
          </p:cNvSpPr>
          <p:nvPr/>
        </p:nvSpPr>
        <p:spPr bwMode="ltGray">
          <a:xfrm>
            <a:off x="4267200" y="30480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5539" name="Rectangle 19"/>
          <p:cNvSpPr>
            <a:spLocks noChangeArrowheads="1"/>
          </p:cNvSpPr>
          <p:nvPr/>
        </p:nvSpPr>
        <p:spPr bwMode="ltGray">
          <a:xfrm>
            <a:off x="4800600" y="3048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5540" name="Rectangle 20"/>
          <p:cNvSpPr>
            <a:spLocks noChangeArrowheads="1"/>
          </p:cNvSpPr>
          <p:nvPr/>
        </p:nvSpPr>
        <p:spPr bwMode="ltGray">
          <a:xfrm>
            <a:off x="4800600" y="3352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5541" name="Text Box 21"/>
          <p:cNvSpPr txBox="1">
            <a:spLocks noChangeArrowheads="1"/>
          </p:cNvSpPr>
          <p:nvPr/>
        </p:nvSpPr>
        <p:spPr bwMode="auto">
          <a:xfrm>
            <a:off x="4191000" y="2590800"/>
            <a:ext cx="1471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tag    data</a:t>
            </a:r>
          </a:p>
        </p:txBody>
      </p:sp>
      <p:sp>
        <p:nvSpPr>
          <p:cNvPr id="3435542" name="Rectangle 22"/>
          <p:cNvSpPr>
            <a:spLocks noChangeArrowheads="1"/>
          </p:cNvSpPr>
          <p:nvPr/>
        </p:nvSpPr>
        <p:spPr bwMode="ltGray">
          <a:xfrm>
            <a:off x="2362200" y="4953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5543" name="Rectangle 23"/>
          <p:cNvSpPr>
            <a:spLocks noChangeArrowheads="1"/>
          </p:cNvSpPr>
          <p:nvPr/>
        </p:nvSpPr>
        <p:spPr bwMode="ltGray">
          <a:xfrm>
            <a:off x="2362200" y="5257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5544" name="Rectangle 24"/>
          <p:cNvSpPr>
            <a:spLocks noChangeArrowheads="1"/>
          </p:cNvSpPr>
          <p:nvPr/>
        </p:nvSpPr>
        <p:spPr bwMode="ltGray">
          <a:xfrm>
            <a:off x="2362200" y="5562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5545" name="Rectangle 25"/>
          <p:cNvSpPr>
            <a:spLocks noChangeArrowheads="1"/>
          </p:cNvSpPr>
          <p:nvPr/>
        </p:nvSpPr>
        <p:spPr bwMode="ltGray">
          <a:xfrm>
            <a:off x="2362200" y="5867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5546" name="Text Box 26"/>
          <p:cNvSpPr txBox="1">
            <a:spLocks noChangeArrowheads="1"/>
          </p:cNvSpPr>
          <p:nvPr/>
        </p:nvSpPr>
        <p:spPr bwMode="auto">
          <a:xfrm>
            <a:off x="1905000" y="4953000"/>
            <a:ext cx="45878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$0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$1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$2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$3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435547" name="Text Box 27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3435548" name="Rectangle 28"/>
          <p:cNvSpPr>
            <a:spLocks noChangeArrowheads="1"/>
          </p:cNvSpPr>
          <p:nvPr/>
        </p:nvSpPr>
        <p:spPr bwMode="ltGray">
          <a:xfrm>
            <a:off x="4267200" y="36576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5549" name="Rectangle 29"/>
          <p:cNvSpPr>
            <a:spLocks noChangeArrowheads="1"/>
          </p:cNvSpPr>
          <p:nvPr/>
        </p:nvSpPr>
        <p:spPr bwMode="ltGray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5550" name="Rectangle 30"/>
          <p:cNvSpPr>
            <a:spLocks noChangeArrowheads="1"/>
          </p:cNvSpPr>
          <p:nvPr/>
        </p:nvSpPr>
        <p:spPr bwMode="ltGray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5551" name="Rectangle 31"/>
          <p:cNvSpPr>
            <a:spLocks noChangeArrowheads="1"/>
          </p:cNvSpPr>
          <p:nvPr/>
        </p:nvSpPr>
        <p:spPr bwMode="auto">
          <a:xfrm>
            <a:off x="7010400" y="16002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100</a:t>
            </a:r>
          </a:p>
        </p:txBody>
      </p:sp>
      <p:sp>
        <p:nvSpPr>
          <p:cNvPr id="3435552" name="Rectangle 32"/>
          <p:cNvSpPr>
            <a:spLocks noChangeArrowheads="1"/>
          </p:cNvSpPr>
          <p:nvPr/>
        </p:nvSpPr>
        <p:spPr bwMode="auto">
          <a:xfrm>
            <a:off x="7010400" y="22098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120</a:t>
            </a:r>
          </a:p>
        </p:txBody>
      </p:sp>
      <p:sp>
        <p:nvSpPr>
          <p:cNvPr id="3435553" name="Rectangle 33"/>
          <p:cNvSpPr>
            <a:spLocks noChangeArrowheads="1"/>
          </p:cNvSpPr>
          <p:nvPr/>
        </p:nvSpPr>
        <p:spPr bwMode="auto">
          <a:xfrm>
            <a:off x="7010400" y="28194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140</a:t>
            </a:r>
          </a:p>
        </p:txBody>
      </p:sp>
      <p:sp>
        <p:nvSpPr>
          <p:cNvPr id="3435554" name="Rectangle 34"/>
          <p:cNvSpPr>
            <a:spLocks noChangeArrowheads="1"/>
          </p:cNvSpPr>
          <p:nvPr/>
        </p:nvSpPr>
        <p:spPr bwMode="auto">
          <a:xfrm>
            <a:off x="7010400" y="37338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170</a:t>
            </a:r>
          </a:p>
        </p:txBody>
      </p:sp>
      <p:sp>
        <p:nvSpPr>
          <p:cNvPr id="3435555" name="Rectangle 35"/>
          <p:cNvSpPr>
            <a:spLocks noChangeArrowheads="1"/>
          </p:cNvSpPr>
          <p:nvPr/>
        </p:nvSpPr>
        <p:spPr bwMode="auto">
          <a:xfrm>
            <a:off x="7010400" y="43434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190</a:t>
            </a:r>
          </a:p>
        </p:txBody>
      </p:sp>
      <p:sp>
        <p:nvSpPr>
          <p:cNvPr id="3435556" name="Rectangle 36"/>
          <p:cNvSpPr>
            <a:spLocks noChangeArrowheads="1"/>
          </p:cNvSpPr>
          <p:nvPr/>
        </p:nvSpPr>
        <p:spPr bwMode="auto">
          <a:xfrm>
            <a:off x="7010400" y="49530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210</a:t>
            </a:r>
          </a:p>
        </p:txBody>
      </p:sp>
      <p:sp>
        <p:nvSpPr>
          <p:cNvPr id="3435557" name="Rectangle 37"/>
          <p:cNvSpPr>
            <a:spLocks noChangeArrowheads="1"/>
          </p:cNvSpPr>
          <p:nvPr/>
        </p:nvSpPr>
        <p:spPr bwMode="auto">
          <a:xfrm>
            <a:off x="7010400" y="55626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230</a:t>
            </a:r>
          </a:p>
        </p:txBody>
      </p:sp>
      <p:sp>
        <p:nvSpPr>
          <p:cNvPr id="3435558" name="Rectangle 38"/>
          <p:cNvSpPr>
            <a:spLocks noChangeArrowheads="1"/>
          </p:cNvSpPr>
          <p:nvPr/>
        </p:nvSpPr>
        <p:spPr bwMode="auto">
          <a:xfrm>
            <a:off x="7010400" y="61722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250</a:t>
            </a:r>
          </a:p>
        </p:txBody>
      </p:sp>
      <p:sp>
        <p:nvSpPr>
          <p:cNvPr id="3435559" name="Text Box 39"/>
          <p:cNvSpPr txBox="1">
            <a:spLocks noChangeArrowheads="1"/>
          </p:cNvSpPr>
          <p:nvPr/>
        </p:nvSpPr>
        <p:spPr bwMode="auto">
          <a:xfrm>
            <a:off x="3886200" y="1295400"/>
            <a:ext cx="178382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accent1"/>
                </a:solidFill>
              </a:rPr>
              <a:t>4 cache </a:t>
            </a:r>
            <a:r>
              <a:rPr lang="en-US" b="1" dirty="0" smtClean="0">
                <a:solidFill>
                  <a:schemeClr val="accent1"/>
                </a:solidFill>
              </a:rPr>
              <a:t>lines</a:t>
            </a:r>
            <a:endParaRPr lang="en-US" b="1" dirty="0">
              <a:solidFill>
                <a:schemeClr val="accent1"/>
              </a:solidFill>
            </a:endParaRPr>
          </a:p>
          <a:p>
            <a:pPr eaLnBrk="1" hangingPunct="1"/>
            <a:r>
              <a:rPr lang="en-US" b="1" u="sng" dirty="0">
                <a:solidFill>
                  <a:schemeClr val="accent1"/>
                </a:solidFill>
              </a:rPr>
              <a:t>2</a:t>
            </a:r>
            <a:r>
              <a:rPr lang="en-US" b="1" dirty="0">
                <a:solidFill>
                  <a:schemeClr val="accent1"/>
                </a:solidFill>
              </a:rPr>
              <a:t> word </a:t>
            </a:r>
            <a:r>
              <a:rPr lang="en-US" b="1" dirty="0" smtClean="0">
                <a:solidFill>
                  <a:schemeClr val="accent1"/>
                </a:solidFill>
              </a:rPr>
              <a:t>block</a:t>
            </a:r>
          </a:p>
          <a:p>
            <a:pPr eaLnBrk="1" hangingPunct="1"/>
            <a:endParaRPr lang="en-US" b="1" dirty="0" smtClean="0">
              <a:solidFill>
                <a:schemeClr val="accent1"/>
              </a:solidFill>
            </a:endParaRPr>
          </a:p>
          <a:p>
            <a:r>
              <a:rPr lang="en-US" b="1" u="sng" dirty="0">
                <a:solidFill>
                  <a:schemeClr val="accent1"/>
                </a:solidFill>
              </a:rPr>
              <a:t>4</a:t>
            </a:r>
            <a:r>
              <a:rPr lang="en-US" b="1" dirty="0">
                <a:solidFill>
                  <a:schemeClr val="accent1"/>
                </a:solidFill>
              </a:rPr>
              <a:t> bit tag </a:t>
            </a:r>
            <a:r>
              <a:rPr lang="en-US" b="1" dirty="0" smtClean="0">
                <a:solidFill>
                  <a:schemeClr val="accent1"/>
                </a:solidFill>
              </a:rPr>
              <a:t>field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1 bit block offset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435560" name="Rectangle 40"/>
          <p:cNvSpPr>
            <a:spLocks noChangeArrowheads="1"/>
          </p:cNvSpPr>
          <p:nvPr/>
        </p:nvSpPr>
        <p:spPr bwMode="ltGray">
          <a:xfrm>
            <a:off x="4038600" y="30480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3435561" name="Rectangle 41"/>
          <p:cNvSpPr>
            <a:spLocks noChangeArrowheads="1"/>
          </p:cNvSpPr>
          <p:nvPr/>
        </p:nvSpPr>
        <p:spPr bwMode="ltGray">
          <a:xfrm>
            <a:off x="4038600" y="36576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3435562" name="Rectangle 42"/>
          <p:cNvSpPr>
            <a:spLocks noChangeArrowheads="1"/>
          </p:cNvSpPr>
          <p:nvPr/>
        </p:nvSpPr>
        <p:spPr bwMode="ltGray">
          <a:xfrm>
            <a:off x="4259263" y="426085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5563" name="Rectangle 43"/>
          <p:cNvSpPr>
            <a:spLocks noChangeArrowheads="1"/>
          </p:cNvSpPr>
          <p:nvPr/>
        </p:nvSpPr>
        <p:spPr bwMode="ltGray">
          <a:xfrm>
            <a:off x="4792663" y="42608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5564" name="Rectangle 44"/>
          <p:cNvSpPr>
            <a:spLocks noChangeArrowheads="1"/>
          </p:cNvSpPr>
          <p:nvPr/>
        </p:nvSpPr>
        <p:spPr bwMode="ltGray">
          <a:xfrm>
            <a:off x="4792663" y="45656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5565" name="Rectangle 45"/>
          <p:cNvSpPr>
            <a:spLocks noChangeArrowheads="1"/>
          </p:cNvSpPr>
          <p:nvPr/>
        </p:nvSpPr>
        <p:spPr bwMode="ltGray">
          <a:xfrm>
            <a:off x="4259263" y="487045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5566" name="Rectangle 46"/>
          <p:cNvSpPr>
            <a:spLocks noChangeArrowheads="1"/>
          </p:cNvSpPr>
          <p:nvPr/>
        </p:nvSpPr>
        <p:spPr bwMode="ltGray">
          <a:xfrm>
            <a:off x="4792663" y="48704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5567" name="Rectangle 47"/>
          <p:cNvSpPr>
            <a:spLocks noChangeArrowheads="1"/>
          </p:cNvSpPr>
          <p:nvPr/>
        </p:nvSpPr>
        <p:spPr bwMode="ltGray">
          <a:xfrm>
            <a:off x="4792663" y="51752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5568" name="Rectangle 48"/>
          <p:cNvSpPr>
            <a:spLocks noChangeArrowheads="1"/>
          </p:cNvSpPr>
          <p:nvPr/>
        </p:nvSpPr>
        <p:spPr bwMode="ltGray">
          <a:xfrm>
            <a:off x="4030663" y="426085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3435569" name="Rectangle 49"/>
          <p:cNvSpPr>
            <a:spLocks noChangeArrowheads="1"/>
          </p:cNvSpPr>
          <p:nvPr/>
        </p:nvSpPr>
        <p:spPr bwMode="ltGray">
          <a:xfrm>
            <a:off x="4030663" y="487045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50" name="Rectangle 50"/>
          <p:cNvSpPr>
            <a:spLocks noChangeArrowheads="1"/>
          </p:cNvSpPr>
          <p:nvPr/>
        </p:nvSpPr>
        <p:spPr bwMode="ltGray">
          <a:xfrm>
            <a:off x="4030663" y="2720975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51" name="Text Box 3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17091" y="381000"/>
            <a:ext cx="707430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Using </a:t>
            </a:r>
            <a:r>
              <a:rPr lang="en-US" sz="2400" b="1" dirty="0" smtClean="0">
                <a:solidFill>
                  <a:schemeClr val="accent1"/>
                </a:solidFill>
              </a:rPr>
              <a:t>byte addresses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in this example! </a:t>
            </a:r>
            <a:r>
              <a:rPr lang="en-US" sz="2400" dirty="0" err="1" smtClean="0">
                <a:solidFill>
                  <a:schemeClr val="bg1"/>
                </a:solidFill>
              </a:rPr>
              <a:t>Addr</a:t>
            </a:r>
            <a:r>
              <a:rPr lang="en-US" sz="2400" dirty="0" smtClean="0">
                <a:solidFill>
                  <a:schemeClr val="bg1"/>
                </a:solidFill>
              </a:rPr>
              <a:t> Bus = 5 bits</a:t>
            </a:r>
            <a:endParaRPr lang="en-US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03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9667" name="Rectangle 51"/>
          <p:cNvSpPr>
            <a:spLocks noChangeArrowheads="1"/>
          </p:cNvSpPr>
          <p:nvPr/>
        </p:nvSpPr>
        <p:spPr bwMode="auto">
          <a:xfrm>
            <a:off x="3581400" y="1143000"/>
            <a:ext cx="2514600" cy="5410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439618" name="Rectangle 2"/>
          <p:cNvSpPr>
            <a:spLocks noChangeArrowheads="1"/>
          </p:cNvSpPr>
          <p:nvPr/>
        </p:nvSpPr>
        <p:spPr bwMode="auto">
          <a:xfrm>
            <a:off x="6096000" y="1143000"/>
            <a:ext cx="2514600" cy="54102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439620" name="Rectangle 4"/>
          <p:cNvSpPr>
            <a:spLocks noChangeArrowheads="1"/>
          </p:cNvSpPr>
          <p:nvPr/>
        </p:nvSpPr>
        <p:spPr bwMode="auto">
          <a:xfrm>
            <a:off x="1066800" y="1143000"/>
            <a:ext cx="2514600" cy="5410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9621" name="Rectangle 5"/>
          <p:cNvSpPr>
            <a:spLocks noGrp="1" noChangeArrowheads="1"/>
          </p:cNvSpPr>
          <p:nvPr>
            <p:ph type="title"/>
          </p:nvPr>
        </p:nvSpPr>
        <p:spPr>
          <a:xfrm>
            <a:off x="661988" y="0"/>
            <a:ext cx="7772400" cy="465138"/>
          </a:xfrm>
        </p:spPr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Access</a:t>
            </a:r>
          </a:p>
        </p:txBody>
      </p:sp>
      <p:sp>
        <p:nvSpPr>
          <p:cNvPr id="3439622" name="Rectangle 6"/>
          <p:cNvSpPr>
            <a:spLocks noChangeArrowheads="1"/>
          </p:cNvSpPr>
          <p:nvPr/>
        </p:nvSpPr>
        <p:spPr bwMode="auto">
          <a:xfrm>
            <a:off x="7010400" y="19050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110</a:t>
            </a:r>
          </a:p>
        </p:txBody>
      </p:sp>
      <p:sp>
        <p:nvSpPr>
          <p:cNvPr id="3439623" name="Rectangle 7"/>
          <p:cNvSpPr>
            <a:spLocks noChangeArrowheads="1"/>
          </p:cNvSpPr>
          <p:nvPr/>
        </p:nvSpPr>
        <p:spPr bwMode="auto">
          <a:xfrm>
            <a:off x="7010400" y="25146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130</a:t>
            </a:r>
          </a:p>
        </p:txBody>
      </p:sp>
      <p:sp>
        <p:nvSpPr>
          <p:cNvPr id="3439624" name="Rectangle 8"/>
          <p:cNvSpPr>
            <a:spLocks noChangeArrowheads="1"/>
          </p:cNvSpPr>
          <p:nvPr/>
        </p:nvSpPr>
        <p:spPr bwMode="auto">
          <a:xfrm>
            <a:off x="7010400" y="31242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150</a:t>
            </a:r>
          </a:p>
        </p:txBody>
      </p:sp>
      <p:sp>
        <p:nvSpPr>
          <p:cNvPr id="3439625" name="Rectangle 9"/>
          <p:cNvSpPr>
            <a:spLocks noChangeArrowheads="1"/>
          </p:cNvSpPr>
          <p:nvPr/>
        </p:nvSpPr>
        <p:spPr bwMode="auto">
          <a:xfrm>
            <a:off x="7010400" y="34290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160</a:t>
            </a:r>
          </a:p>
        </p:txBody>
      </p:sp>
      <p:sp>
        <p:nvSpPr>
          <p:cNvPr id="3439626" name="Rectangle 10"/>
          <p:cNvSpPr>
            <a:spLocks noChangeArrowheads="1"/>
          </p:cNvSpPr>
          <p:nvPr/>
        </p:nvSpPr>
        <p:spPr bwMode="auto">
          <a:xfrm>
            <a:off x="7010400" y="40386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180</a:t>
            </a:r>
          </a:p>
        </p:txBody>
      </p:sp>
      <p:sp>
        <p:nvSpPr>
          <p:cNvPr id="3439627" name="Rectangle 11"/>
          <p:cNvSpPr>
            <a:spLocks noChangeArrowheads="1"/>
          </p:cNvSpPr>
          <p:nvPr/>
        </p:nvSpPr>
        <p:spPr bwMode="auto">
          <a:xfrm>
            <a:off x="7010400" y="46482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200</a:t>
            </a:r>
          </a:p>
        </p:txBody>
      </p:sp>
      <p:sp>
        <p:nvSpPr>
          <p:cNvPr id="3439628" name="Rectangle 12"/>
          <p:cNvSpPr>
            <a:spLocks noChangeArrowheads="1"/>
          </p:cNvSpPr>
          <p:nvPr/>
        </p:nvSpPr>
        <p:spPr bwMode="auto">
          <a:xfrm>
            <a:off x="7010400" y="52578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220</a:t>
            </a:r>
          </a:p>
        </p:txBody>
      </p:sp>
      <p:sp>
        <p:nvSpPr>
          <p:cNvPr id="3439629" name="Rectangle 13"/>
          <p:cNvSpPr>
            <a:spLocks noChangeArrowheads="1"/>
          </p:cNvSpPr>
          <p:nvPr/>
        </p:nvSpPr>
        <p:spPr bwMode="auto">
          <a:xfrm>
            <a:off x="7010400" y="58674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240</a:t>
            </a:r>
          </a:p>
        </p:txBody>
      </p:sp>
      <p:sp>
        <p:nvSpPr>
          <p:cNvPr id="3439630" name="Text Box 14"/>
          <p:cNvSpPr txBox="1">
            <a:spLocks noChangeArrowheads="1"/>
          </p:cNvSpPr>
          <p:nvPr/>
        </p:nvSpPr>
        <p:spPr bwMode="auto">
          <a:xfrm>
            <a:off x="6629400" y="1524000"/>
            <a:ext cx="4381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5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6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7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8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9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3439631" name="Text Box 15"/>
          <p:cNvSpPr txBox="1">
            <a:spLocks noChangeArrowheads="1"/>
          </p:cNvSpPr>
          <p:nvPr/>
        </p:nvSpPr>
        <p:spPr bwMode="auto">
          <a:xfrm>
            <a:off x="1676400" y="2514600"/>
            <a:ext cx="168668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$1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439632" name="Text Box 16"/>
          <p:cNvSpPr txBox="1">
            <a:spLocks noChangeArrowheads="1"/>
          </p:cNvSpPr>
          <p:nvPr/>
        </p:nvSpPr>
        <p:spPr bwMode="auto">
          <a:xfrm>
            <a:off x="4267200" y="10668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Cache</a:t>
            </a:r>
          </a:p>
        </p:txBody>
      </p:sp>
      <p:sp>
        <p:nvSpPr>
          <p:cNvPr id="3439633" name="Text Box 17"/>
          <p:cNvSpPr txBox="1">
            <a:spLocks noChangeArrowheads="1"/>
          </p:cNvSpPr>
          <p:nvPr/>
        </p:nvSpPr>
        <p:spPr bwMode="auto">
          <a:xfrm>
            <a:off x="1600200" y="10668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Processor</a:t>
            </a:r>
          </a:p>
        </p:txBody>
      </p:sp>
      <p:sp>
        <p:nvSpPr>
          <p:cNvPr id="3439634" name="Rectangle 18"/>
          <p:cNvSpPr>
            <a:spLocks noChangeArrowheads="1"/>
          </p:cNvSpPr>
          <p:nvPr/>
        </p:nvSpPr>
        <p:spPr bwMode="ltGray">
          <a:xfrm>
            <a:off x="4267200" y="30480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9635" name="Rectangle 19"/>
          <p:cNvSpPr>
            <a:spLocks noChangeArrowheads="1"/>
          </p:cNvSpPr>
          <p:nvPr/>
        </p:nvSpPr>
        <p:spPr bwMode="ltGray">
          <a:xfrm>
            <a:off x="4800600" y="3048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9636" name="Rectangle 20"/>
          <p:cNvSpPr>
            <a:spLocks noChangeArrowheads="1"/>
          </p:cNvSpPr>
          <p:nvPr/>
        </p:nvSpPr>
        <p:spPr bwMode="ltGray">
          <a:xfrm>
            <a:off x="4800600" y="3352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9637" name="Text Box 21"/>
          <p:cNvSpPr txBox="1">
            <a:spLocks noChangeArrowheads="1"/>
          </p:cNvSpPr>
          <p:nvPr/>
        </p:nvSpPr>
        <p:spPr bwMode="auto">
          <a:xfrm>
            <a:off x="4191000" y="2590800"/>
            <a:ext cx="1471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tag    data</a:t>
            </a:r>
          </a:p>
        </p:txBody>
      </p:sp>
      <p:sp>
        <p:nvSpPr>
          <p:cNvPr id="3439638" name="Rectangle 22"/>
          <p:cNvSpPr>
            <a:spLocks noChangeArrowheads="1"/>
          </p:cNvSpPr>
          <p:nvPr/>
        </p:nvSpPr>
        <p:spPr bwMode="ltGray">
          <a:xfrm>
            <a:off x="2362200" y="4953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9639" name="Rectangle 23"/>
          <p:cNvSpPr>
            <a:spLocks noChangeArrowheads="1"/>
          </p:cNvSpPr>
          <p:nvPr/>
        </p:nvSpPr>
        <p:spPr bwMode="ltGray">
          <a:xfrm>
            <a:off x="2362200" y="5257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9640" name="Rectangle 24"/>
          <p:cNvSpPr>
            <a:spLocks noChangeArrowheads="1"/>
          </p:cNvSpPr>
          <p:nvPr/>
        </p:nvSpPr>
        <p:spPr bwMode="ltGray">
          <a:xfrm>
            <a:off x="2362200" y="5562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9641" name="Rectangle 25"/>
          <p:cNvSpPr>
            <a:spLocks noChangeArrowheads="1"/>
          </p:cNvSpPr>
          <p:nvPr/>
        </p:nvSpPr>
        <p:spPr bwMode="ltGray">
          <a:xfrm>
            <a:off x="2362200" y="5867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9642" name="Text Box 26"/>
          <p:cNvSpPr txBox="1">
            <a:spLocks noChangeArrowheads="1"/>
          </p:cNvSpPr>
          <p:nvPr/>
        </p:nvSpPr>
        <p:spPr bwMode="auto">
          <a:xfrm>
            <a:off x="1905000" y="4953000"/>
            <a:ext cx="45878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$0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$1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$2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2000" b="1" dirty="0" smtClean="0">
                <a:solidFill>
                  <a:schemeClr val="bg1"/>
                </a:solidFill>
              </a:rPr>
              <a:t>$3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439643" name="Text Box 27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3439644" name="Rectangle 28"/>
          <p:cNvSpPr>
            <a:spLocks noChangeArrowheads="1"/>
          </p:cNvSpPr>
          <p:nvPr/>
        </p:nvSpPr>
        <p:spPr bwMode="ltGray">
          <a:xfrm>
            <a:off x="4267200" y="36576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9645" name="Rectangle 29"/>
          <p:cNvSpPr>
            <a:spLocks noChangeArrowheads="1"/>
          </p:cNvSpPr>
          <p:nvPr/>
        </p:nvSpPr>
        <p:spPr bwMode="ltGray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9646" name="Rectangle 30"/>
          <p:cNvSpPr>
            <a:spLocks noChangeArrowheads="1"/>
          </p:cNvSpPr>
          <p:nvPr/>
        </p:nvSpPr>
        <p:spPr bwMode="ltGray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9647" name="Rectangle 31"/>
          <p:cNvSpPr>
            <a:spLocks noChangeArrowheads="1"/>
          </p:cNvSpPr>
          <p:nvPr/>
        </p:nvSpPr>
        <p:spPr bwMode="auto">
          <a:xfrm>
            <a:off x="7010400" y="16002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100</a:t>
            </a:r>
          </a:p>
        </p:txBody>
      </p:sp>
      <p:sp>
        <p:nvSpPr>
          <p:cNvPr id="3439648" name="Rectangle 32"/>
          <p:cNvSpPr>
            <a:spLocks noChangeArrowheads="1"/>
          </p:cNvSpPr>
          <p:nvPr/>
        </p:nvSpPr>
        <p:spPr bwMode="auto">
          <a:xfrm>
            <a:off x="7010400" y="22098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120</a:t>
            </a:r>
          </a:p>
        </p:txBody>
      </p:sp>
      <p:sp>
        <p:nvSpPr>
          <p:cNvPr id="3439649" name="Rectangle 33"/>
          <p:cNvSpPr>
            <a:spLocks noChangeArrowheads="1"/>
          </p:cNvSpPr>
          <p:nvPr/>
        </p:nvSpPr>
        <p:spPr bwMode="auto">
          <a:xfrm>
            <a:off x="7010400" y="28194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140</a:t>
            </a:r>
          </a:p>
        </p:txBody>
      </p:sp>
      <p:sp>
        <p:nvSpPr>
          <p:cNvPr id="3439650" name="Rectangle 34"/>
          <p:cNvSpPr>
            <a:spLocks noChangeArrowheads="1"/>
          </p:cNvSpPr>
          <p:nvPr/>
        </p:nvSpPr>
        <p:spPr bwMode="auto">
          <a:xfrm>
            <a:off x="7010400" y="37338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170</a:t>
            </a:r>
          </a:p>
        </p:txBody>
      </p:sp>
      <p:sp>
        <p:nvSpPr>
          <p:cNvPr id="3439651" name="Rectangle 35"/>
          <p:cNvSpPr>
            <a:spLocks noChangeArrowheads="1"/>
          </p:cNvSpPr>
          <p:nvPr/>
        </p:nvSpPr>
        <p:spPr bwMode="auto">
          <a:xfrm>
            <a:off x="7010400" y="43434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190</a:t>
            </a:r>
          </a:p>
        </p:txBody>
      </p:sp>
      <p:sp>
        <p:nvSpPr>
          <p:cNvPr id="3439652" name="Rectangle 36"/>
          <p:cNvSpPr>
            <a:spLocks noChangeArrowheads="1"/>
          </p:cNvSpPr>
          <p:nvPr/>
        </p:nvSpPr>
        <p:spPr bwMode="auto">
          <a:xfrm>
            <a:off x="7010400" y="49530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210</a:t>
            </a:r>
          </a:p>
        </p:txBody>
      </p:sp>
      <p:sp>
        <p:nvSpPr>
          <p:cNvPr id="3439653" name="Rectangle 37"/>
          <p:cNvSpPr>
            <a:spLocks noChangeArrowheads="1"/>
          </p:cNvSpPr>
          <p:nvPr/>
        </p:nvSpPr>
        <p:spPr bwMode="auto">
          <a:xfrm>
            <a:off x="7010400" y="55626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230</a:t>
            </a:r>
          </a:p>
        </p:txBody>
      </p:sp>
      <p:sp>
        <p:nvSpPr>
          <p:cNvPr id="3439654" name="Rectangle 38"/>
          <p:cNvSpPr>
            <a:spLocks noChangeArrowheads="1"/>
          </p:cNvSpPr>
          <p:nvPr/>
        </p:nvSpPr>
        <p:spPr bwMode="auto">
          <a:xfrm>
            <a:off x="7010400" y="61722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250</a:t>
            </a:r>
          </a:p>
        </p:txBody>
      </p:sp>
      <p:sp>
        <p:nvSpPr>
          <p:cNvPr id="3439655" name="AutoShape 39"/>
          <p:cNvSpPr>
            <a:spLocks noChangeArrowheads="1"/>
          </p:cNvSpPr>
          <p:nvPr/>
        </p:nvSpPr>
        <p:spPr bwMode="auto">
          <a:xfrm>
            <a:off x="1295400" y="2590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39656" name="Rectangle 40"/>
          <p:cNvSpPr>
            <a:spLocks noChangeArrowheads="1"/>
          </p:cNvSpPr>
          <p:nvPr/>
        </p:nvSpPr>
        <p:spPr bwMode="ltGray">
          <a:xfrm>
            <a:off x="4038600" y="30480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439657" name="Rectangle 41"/>
          <p:cNvSpPr>
            <a:spLocks noChangeArrowheads="1"/>
          </p:cNvSpPr>
          <p:nvPr/>
        </p:nvSpPr>
        <p:spPr bwMode="ltGray">
          <a:xfrm>
            <a:off x="4038600" y="36576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439659" name="Rectangle 43"/>
          <p:cNvSpPr>
            <a:spLocks noChangeArrowheads="1"/>
          </p:cNvSpPr>
          <p:nvPr/>
        </p:nvSpPr>
        <p:spPr bwMode="ltGray">
          <a:xfrm>
            <a:off x="4262438" y="424815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9660" name="Rectangle 44"/>
          <p:cNvSpPr>
            <a:spLocks noChangeArrowheads="1"/>
          </p:cNvSpPr>
          <p:nvPr/>
        </p:nvSpPr>
        <p:spPr bwMode="ltGray">
          <a:xfrm>
            <a:off x="4795838" y="42481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9661" name="Rectangle 45"/>
          <p:cNvSpPr>
            <a:spLocks noChangeArrowheads="1"/>
          </p:cNvSpPr>
          <p:nvPr/>
        </p:nvSpPr>
        <p:spPr bwMode="ltGray">
          <a:xfrm>
            <a:off x="4795838" y="45529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9662" name="Rectangle 46"/>
          <p:cNvSpPr>
            <a:spLocks noChangeArrowheads="1"/>
          </p:cNvSpPr>
          <p:nvPr/>
        </p:nvSpPr>
        <p:spPr bwMode="ltGray">
          <a:xfrm>
            <a:off x="4262438" y="485775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9663" name="Rectangle 47"/>
          <p:cNvSpPr>
            <a:spLocks noChangeArrowheads="1"/>
          </p:cNvSpPr>
          <p:nvPr/>
        </p:nvSpPr>
        <p:spPr bwMode="ltGray">
          <a:xfrm>
            <a:off x="4795838" y="51625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39664" name="Rectangle 48"/>
          <p:cNvSpPr>
            <a:spLocks noChangeArrowheads="1"/>
          </p:cNvSpPr>
          <p:nvPr/>
        </p:nvSpPr>
        <p:spPr bwMode="ltGray">
          <a:xfrm>
            <a:off x="4033838" y="424815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439665" name="Rectangle 49"/>
          <p:cNvSpPr>
            <a:spLocks noChangeArrowheads="1"/>
          </p:cNvSpPr>
          <p:nvPr/>
        </p:nvSpPr>
        <p:spPr bwMode="ltGray">
          <a:xfrm>
            <a:off x="4033838" y="485775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439666" name="Rectangle 50"/>
          <p:cNvSpPr>
            <a:spLocks noChangeArrowheads="1"/>
          </p:cNvSpPr>
          <p:nvPr/>
        </p:nvSpPr>
        <p:spPr bwMode="ltGray">
          <a:xfrm>
            <a:off x="4794250" y="4868863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ltGray">
          <a:xfrm>
            <a:off x="4030663" y="2720975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 dirty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52" name="Text Box 27"/>
          <p:cNvSpPr txBox="1">
            <a:spLocks noChangeArrowheads="1"/>
          </p:cNvSpPr>
          <p:nvPr/>
        </p:nvSpPr>
        <p:spPr bwMode="auto">
          <a:xfrm>
            <a:off x="4038600" y="5456237"/>
            <a:ext cx="10550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Misses:   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Hits: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46760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6242" name="Rectangle 2"/>
          <p:cNvSpPr>
            <a:spLocks noChangeArrowheads="1"/>
          </p:cNvSpPr>
          <p:nvPr/>
        </p:nvSpPr>
        <p:spPr bwMode="auto">
          <a:xfrm>
            <a:off x="1066800" y="1143000"/>
            <a:ext cx="2514600" cy="5410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66243" name="Text Box 3"/>
          <p:cNvSpPr txBox="1">
            <a:spLocks noChangeArrowheads="1"/>
          </p:cNvSpPr>
          <p:nvPr/>
        </p:nvSpPr>
        <p:spPr bwMode="auto">
          <a:xfrm>
            <a:off x="1676400" y="2514600"/>
            <a:ext cx="1697901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$1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8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]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8   ]</a:t>
            </a:r>
            <a:endParaRPr lang="en-US" sz="1600" b="1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sz="1600" b="1" dirty="0">
              <a:solidFill>
                <a:schemeClr val="bg1"/>
              </a:solidFill>
            </a:endParaRPr>
          </a:p>
          <a:p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466244" name="Rectangle 4"/>
          <p:cNvSpPr>
            <a:spLocks noChangeArrowheads="1"/>
          </p:cNvSpPr>
          <p:nvPr/>
        </p:nvSpPr>
        <p:spPr bwMode="auto">
          <a:xfrm>
            <a:off x="6096000" y="1143000"/>
            <a:ext cx="2514600" cy="54102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466245" name="Rectangle 5"/>
          <p:cNvSpPr>
            <a:spLocks noChangeArrowheads="1"/>
          </p:cNvSpPr>
          <p:nvPr/>
        </p:nvSpPr>
        <p:spPr bwMode="auto">
          <a:xfrm>
            <a:off x="3581400" y="1143000"/>
            <a:ext cx="2514600" cy="5410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466246" name="Rectangle 6"/>
          <p:cNvSpPr>
            <a:spLocks noGrp="1" noChangeArrowheads="1"/>
          </p:cNvSpPr>
          <p:nvPr>
            <p:ph type="title"/>
          </p:nvPr>
        </p:nvSpPr>
        <p:spPr>
          <a:xfrm>
            <a:off x="661988" y="0"/>
            <a:ext cx="7772400" cy="465138"/>
          </a:xfrm>
        </p:spPr>
        <p:txBody>
          <a:bodyPr/>
          <a:lstStyle/>
          <a:p>
            <a:r>
              <a:rPr lang="en-US" dirty="0"/>
              <a:t>10</a:t>
            </a:r>
            <a:r>
              <a:rPr lang="en-US" baseline="30000" dirty="0"/>
              <a:t>th</a:t>
            </a:r>
            <a:r>
              <a:rPr lang="en-US" dirty="0"/>
              <a:t> and 11</a:t>
            </a:r>
            <a:r>
              <a:rPr lang="en-US" baseline="30000" dirty="0"/>
              <a:t>th</a:t>
            </a:r>
            <a:r>
              <a:rPr lang="en-US" dirty="0"/>
              <a:t> Access</a:t>
            </a:r>
          </a:p>
        </p:txBody>
      </p:sp>
      <p:sp>
        <p:nvSpPr>
          <p:cNvPr id="3466247" name="Rectangle 7"/>
          <p:cNvSpPr>
            <a:spLocks noChangeArrowheads="1"/>
          </p:cNvSpPr>
          <p:nvPr/>
        </p:nvSpPr>
        <p:spPr bwMode="auto">
          <a:xfrm>
            <a:off x="7010400" y="19050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110</a:t>
            </a:r>
          </a:p>
        </p:txBody>
      </p:sp>
      <p:sp>
        <p:nvSpPr>
          <p:cNvPr id="3466248" name="Rectangle 8"/>
          <p:cNvSpPr>
            <a:spLocks noChangeArrowheads="1"/>
          </p:cNvSpPr>
          <p:nvPr/>
        </p:nvSpPr>
        <p:spPr bwMode="auto">
          <a:xfrm>
            <a:off x="7010400" y="25146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130</a:t>
            </a:r>
          </a:p>
        </p:txBody>
      </p:sp>
      <p:sp>
        <p:nvSpPr>
          <p:cNvPr id="3466249" name="Rectangle 9"/>
          <p:cNvSpPr>
            <a:spLocks noChangeArrowheads="1"/>
          </p:cNvSpPr>
          <p:nvPr/>
        </p:nvSpPr>
        <p:spPr bwMode="auto">
          <a:xfrm>
            <a:off x="7010400" y="31242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150</a:t>
            </a:r>
          </a:p>
        </p:txBody>
      </p:sp>
      <p:sp>
        <p:nvSpPr>
          <p:cNvPr id="3466250" name="Rectangle 10"/>
          <p:cNvSpPr>
            <a:spLocks noChangeArrowheads="1"/>
          </p:cNvSpPr>
          <p:nvPr/>
        </p:nvSpPr>
        <p:spPr bwMode="auto">
          <a:xfrm>
            <a:off x="7010400" y="34290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160</a:t>
            </a:r>
          </a:p>
        </p:txBody>
      </p:sp>
      <p:sp>
        <p:nvSpPr>
          <p:cNvPr id="3466251" name="Rectangle 11"/>
          <p:cNvSpPr>
            <a:spLocks noChangeArrowheads="1"/>
          </p:cNvSpPr>
          <p:nvPr/>
        </p:nvSpPr>
        <p:spPr bwMode="auto">
          <a:xfrm>
            <a:off x="7010400" y="40386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180</a:t>
            </a:r>
          </a:p>
        </p:txBody>
      </p:sp>
      <p:sp>
        <p:nvSpPr>
          <p:cNvPr id="3466252" name="Rectangle 12"/>
          <p:cNvSpPr>
            <a:spLocks noChangeArrowheads="1"/>
          </p:cNvSpPr>
          <p:nvPr/>
        </p:nvSpPr>
        <p:spPr bwMode="auto">
          <a:xfrm>
            <a:off x="7010400" y="46482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200</a:t>
            </a:r>
          </a:p>
        </p:txBody>
      </p:sp>
      <p:sp>
        <p:nvSpPr>
          <p:cNvPr id="3466253" name="Rectangle 13"/>
          <p:cNvSpPr>
            <a:spLocks noChangeArrowheads="1"/>
          </p:cNvSpPr>
          <p:nvPr/>
        </p:nvSpPr>
        <p:spPr bwMode="auto">
          <a:xfrm>
            <a:off x="7010400" y="52578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220</a:t>
            </a:r>
          </a:p>
        </p:txBody>
      </p:sp>
      <p:sp>
        <p:nvSpPr>
          <p:cNvPr id="3466254" name="Rectangle 14"/>
          <p:cNvSpPr>
            <a:spLocks noChangeArrowheads="1"/>
          </p:cNvSpPr>
          <p:nvPr/>
        </p:nvSpPr>
        <p:spPr bwMode="auto">
          <a:xfrm>
            <a:off x="7010400" y="58674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240</a:t>
            </a:r>
          </a:p>
        </p:txBody>
      </p:sp>
      <p:sp>
        <p:nvSpPr>
          <p:cNvPr id="3466255" name="Text Box 15"/>
          <p:cNvSpPr txBox="1">
            <a:spLocks noChangeArrowheads="1"/>
          </p:cNvSpPr>
          <p:nvPr/>
        </p:nvSpPr>
        <p:spPr bwMode="auto">
          <a:xfrm>
            <a:off x="6629400" y="1524000"/>
            <a:ext cx="4381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5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6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7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8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9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3466256" name="Text Box 16"/>
          <p:cNvSpPr txBox="1">
            <a:spLocks noChangeArrowheads="1"/>
          </p:cNvSpPr>
          <p:nvPr/>
        </p:nvSpPr>
        <p:spPr bwMode="auto">
          <a:xfrm>
            <a:off x="1600200" y="10668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Processor</a:t>
            </a:r>
          </a:p>
        </p:txBody>
      </p:sp>
      <p:sp>
        <p:nvSpPr>
          <p:cNvPr id="3466257" name="Text Box 17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3466258" name="Rectangle 18"/>
          <p:cNvSpPr>
            <a:spLocks noChangeArrowheads="1"/>
          </p:cNvSpPr>
          <p:nvPr/>
        </p:nvSpPr>
        <p:spPr bwMode="auto">
          <a:xfrm>
            <a:off x="7010400" y="16002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100</a:t>
            </a:r>
          </a:p>
        </p:txBody>
      </p:sp>
      <p:sp>
        <p:nvSpPr>
          <p:cNvPr id="3466259" name="Rectangle 19"/>
          <p:cNvSpPr>
            <a:spLocks noChangeArrowheads="1"/>
          </p:cNvSpPr>
          <p:nvPr/>
        </p:nvSpPr>
        <p:spPr bwMode="auto">
          <a:xfrm>
            <a:off x="7010400" y="22098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120</a:t>
            </a:r>
          </a:p>
        </p:txBody>
      </p:sp>
      <p:sp>
        <p:nvSpPr>
          <p:cNvPr id="3466260" name="Rectangle 20"/>
          <p:cNvSpPr>
            <a:spLocks noChangeArrowheads="1"/>
          </p:cNvSpPr>
          <p:nvPr/>
        </p:nvSpPr>
        <p:spPr bwMode="auto">
          <a:xfrm>
            <a:off x="7010400" y="28194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140</a:t>
            </a:r>
          </a:p>
        </p:txBody>
      </p:sp>
      <p:sp>
        <p:nvSpPr>
          <p:cNvPr id="3466261" name="Rectangle 21"/>
          <p:cNvSpPr>
            <a:spLocks noChangeArrowheads="1"/>
          </p:cNvSpPr>
          <p:nvPr/>
        </p:nvSpPr>
        <p:spPr bwMode="auto">
          <a:xfrm>
            <a:off x="7010400" y="37338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170</a:t>
            </a:r>
          </a:p>
        </p:txBody>
      </p:sp>
      <p:sp>
        <p:nvSpPr>
          <p:cNvPr id="3466262" name="Rectangle 22"/>
          <p:cNvSpPr>
            <a:spLocks noChangeArrowheads="1"/>
          </p:cNvSpPr>
          <p:nvPr/>
        </p:nvSpPr>
        <p:spPr bwMode="auto">
          <a:xfrm>
            <a:off x="7010400" y="43434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190</a:t>
            </a:r>
          </a:p>
        </p:txBody>
      </p:sp>
      <p:sp>
        <p:nvSpPr>
          <p:cNvPr id="3466263" name="Rectangle 23"/>
          <p:cNvSpPr>
            <a:spLocks noChangeArrowheads="1"/>
          </p:cNvSpPr>
          <p:nvPr/>
        </p:nvSpPr>
        <p:spPr bwMode="auto">
          <a:xfrm>
            <a:off x="7010400" y="49530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210</a:t>
            </a:r>
          </a:p>
        </p:txBody>
      </p:sp>
      <p:sp>
        <p:nvSpPr>
          <p:cNvPr id="3466264" name="Rectangle 24"/>
          <p:cNvSpPr>
            <a:spLocks noChangeArrowheads="1"/>
          </p:cNvSpPr>
          <p:nvPr/>
        </p:nvSpPr>
        <p:spPr bwMode="auto">
          <a:xfrm>
            <a:off x="7010400" y="55626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230</a:t>
            </a:r>
          </a:p>
        </p:txBody>
      </p:sp>
      <p:sp>
        <p:nvSpPr>
          <p:cNvPr id="3466265" name="Rectangle 25"/>
          <p:cNvSpPr>
            <a:spLocks noChangeArrowheads="1"/>
          </p:cNvSpPr>
          <p:nvPr/>
        </p:nvSpPr>
        <p:spPr bwMode="auto">
          <a:xfrm>
            <a:off x="7010400" y="61722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250</a:t>
            </a:r>
          </a:p>
        </p:txBody>
      </p:sp>
      <p:sp>
        <p:nvSpPr>
          <p:cNvPr id="3466266" name="AutoShape 26"/>
          <p:cNvSpPr>
            <a:spLocks noChangeArrowheads="1"/>
          </p:cNvSpPr>
          <p:nvPr/>
        </p:nvSpPr>
        <p:spPr bwMode="auto">
          <a:xfrm>
            <a:off x="1352550" y="47879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66267" name="Text Box 27"/>
          <p:cNvSpPr txBox="1">
            <a:spLocks noChangeArrowheads="1"/>
          </p:cNvSpPr>
          <p:nvPr/>
        </p:nvSpPr>
        <p:spPr bwMode="auto">
          <a:xfrm>
            <a:off x="4038600" y="5456237"/>
            <a:ext cx="10550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Misses:   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Hits: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      </a:t>
            </a:r>
          </a:p>
        </p:txBody>
      </p:sp>
      <p:sp>
        <p:nvSpPr>
          <p:cNvPr id="3466268" name="Text Box 28"/>
          <p:cNvSpPr txBox="1">
            <a:spLocks noChangeArrowheads="1"/>
          </p:cNvSpPr>
          <p:nvPr/>
        </p:nvSpPr>
        <p:spPr bwMode="auto">
          <a:xfrm>
            <a:off x="4267200" y="10668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Cache</a:t>
            </a:r>
          </a:p>
        </p:txBody>
      </p:sp>
      <p:sp>
        <p:nvSpPr>
          <p:cNvPr id="3466269" name="Rectangle 29"/>
          <p:cNvSpPr>
            <a:spLocks noChangeArrowheads="1"/>
          </p:cNvSpPr>
          <p:nvPr/>
        </p:nvSpPr>
        <p:spPr bwMode="blackWhite">
          <a:xfrm>
            <a:off x="4267200" y="30480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466270" name="Rectangle 30"/>
          <p:cNvSpPr>
            <a:spLocks noChangeArrowheads="1"/>
          </p:cNvSpPr>
          <p:nvPr/>
        </p:nvSpPr>
        <p:spPr bwMode="auto">
          <a:xfrm>
            <a:off x="4800600" y="3048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66271" name="Rectangle 31"/>
          <p:cNvSpPr>
            <a:spLocks noChangeArrowheads="1"/>
          </p:cNvSpPr>
          <p:nvPr/>
        </p:nvSpPr>
        <p:spPr bwMode="auto">
          <a:xfrm>
            <a:off x="4800600" y="3352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66272" name="Text Box 32"/>
          <p:cNvSpPr txBox="1">
            <a:spLocks noChangeArrowheads="1"/>
          </p:cNvSpPr>
          <p:nvPr/>
        </p:nvSpPr>
        <p:spPr bwMode="auto">
          <a:xfrm>
            <a:off x="4191000" y="2590800"/>
            <a:ext cx="1471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tag    data</a:t>
            </a:r>
          </a:p>
        </p:txBody>
      </p:sp>
      <p:sp>
        <p:nvSpPr>
          <p:cNvPr id="3466273" name="Rectangle 33"/>
          <p:cNvSpPr>
            <a:spLocks noChangeArrowheads="1"/>
          </p:cNvSpPr>
          <p:nvPr/>
        </p:nvSpPr>
        <p:spPr bwMode="blackWhite">
          <a:xfrm>
            <a:off x="4267200" y="36576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466274" name="Rectangle 34"/>
          <p:cNvSpPr>
            <a:spLocks noChangeArrowheads="1"/>
          </p:cNvSpPr>
          <p:nvPr/>
        </p:nvSpPr>
        <p:spPr bwMode="auto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66275" name="Rectangle 35"/>
          <p:cNvSpPr>
            <a:spLocks noChangeArrowheads="1"/>
          </p:cNvSpPr>
          <p:nvPr/>
        </p:nvSpPr>
        <p:spPr bwMode="auto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66280" name="Rectangle 40"/>
          <p:cNvSpPr>
            <a:spLocks noChangeArrowheads="1"/>
          </p:cNvSpPr>
          <p:nvPr/>
        </p:nvSpPr>
        <p:spPr bwMode="blackWhite">
          <a:xfrm>
            <a:off x="4038600" y="30480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466281" name="Rectangle 41"/>
          <p:cNvSpPr>
            <a:spLocks noChangeArrowheads="1"/>
          </p:cNvSpPr>
          <p:nvPr/>
        </p:nvSpPr>
        <p:spPr bwMode="blackWhite">
          <a:xfrm>
            <a:off x="4038600" y="36576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466282" name="Rectangle 42"/>
          <p:cNvSpPr>
            <a:spLocks noChangeArrowheads="1"/>
          </p:cNvSpPr>
          <p:nvPr/>
        </p:nvSpPr>
        <p:spPr bwMode="ltGray">
          <a:xfrm>
            <a:off x="4259263" y="4244975"/>
            <a:ext cx="533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66283" name="Rectangle 43"/>
          <p:cNvSpPr>
            <a:spLocks noChangeArrowheads="1"/>
          </p:cNvSpPr>
          <p:nvPr/>
        </p:nvSpPr>
        <p:spPr bwMode="ltGray">
          <a:xfrm>
            <a:off x="4792663" y="454977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66284" name="Rectangle 44"/>
          <p:cNvSpPr>
            <a:spLocks noChangeArrowheads="1"/>
          </p:cNvSpPr>
          <p:nvPr/>
        </p:nvSpPr>
        <p:spPr bwMode="ltGray">
          <a:xfrm>
            <a:off x="4030663" y="424497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466285" name="Rectangle 45"/>
          <p:cNvSpPr>
            <a:spLocks noChangeArrowheads="1"/>
          </p:cNvSpPr>
          <p:nvPr/>
        </p:nvSpPr>
        <p:spPr bwMode="ltGray">
          <a:xfrm>
            <a:off x="4268788" y="4840288"/>
            <a:ext cx="533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66286" name="Rectangle 46"/>
          <p:cNvSpPr>
            <a:spLocks noChangeArrowheads="1"/>
          </p:cNvSpPr>
          <p:nvPr/>
        </p:nvSpPr>
        <p:spPr bwMode="ltGray">
          <a:xfrm>
            <a:off x="4802188" y="48402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66287" name="Rectangle 47"/>
          <p:cNvSpPr>
            <a:spLocks noChangeArrowheads="1"/>
          </p:cNvSpPr>
          <p:nvPr/>
        </p:nvSpPr>
        <p:spPr bwMode="ltGray">
          <a:xfrm>
            <a:off x="4802188" y="51450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66288" name="Rectangle 48"/>
          <p:cNvSpPr>
            <a:spLocks noChangeArrowheads="1"/>
          </p:cNvSpPr>
          <p:nvPr/>
        </p:nvSpPr>
        <p:spPr bwMode="ltGray">
          <a:xfrm>
            <a:off x="4040188" y="4840288"/>
            <a:ext cx="228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466289" name="Rectangle 49"/>
          <p:cNvSpPr>
            <a:spLocks noChangeArrowheads="1"/>
          </p:cNvSpPr>
          <p:nvPr/>
        </p:nvSpPr>
        <p:spPr bwMode="ltGray">
          <a:xfrm>
            <a:off x="4794250" y="4246563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66290" name="Rectangle 50"/>
          <p:cNvSpPr>
            <a:spLocks noChangeArrowheads="1"/>
          </p:cNvSpPr>
          <p:nvPr/>
        </p:nvSpPr>
        <p:spPr bwMode="ltGray">
          <a:xfrm>
            <a:off x="4278313" y="4821238"/>
            <a:ext cx="533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66291" name="Rectangle 51"/>
          <p:cNvSpPr>
            <a:spLocks noChangeArrowheads="1"/>
          </p:cNvSpPr>
          <p:nvPr/>
        </p:nvSpPr>
        <p:spPr bwMode="ltGray">
          <a:xfrm>
            <a:off x="4811713" y="482123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66292" name="Rectangle 52"/>
          <p:cNvSpPr>
            <a:spLocks noChangeArrowheads="1"/>
          </p:cNvSpPr>
          <p:nvPr/>
        </p:nvSpPr>
        <p:spPr bwMode="ltGray">
          <a:xfrm>
            <a:off x="4811713" y="512603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466293" name="Rectangle 53"/>
          <p:cNvSpPr>
            <a:spLocks noChangeArrowheads="1"/>
          </p:cNvSpPr>
          <p:nvPr/>
        </p:nvSpPr>
        <p:spPr bwMode="ltGray">
          <a:xfrm>
            <a:off x="4049713" y="482123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466294" name="Rectangle 54"/>
          <p:cNvSpPr>
            <a:spLocks noChangeArrowheads="1"/>
          </p:cNvSpPr>
          <p:nvPr/>
        </p:nvSpPr>
        <p:spPr bwMode="blackWhite">
          <a:xfrm>
            <a:off x="4273550" y="423068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466299" name="Rectangle 59"/>
          <p:cNvSpPr>
            <a:spLocks noChangeArrowheads="1"/>
          </p:cNvSpPr>
          <p:nvPr/>
        </p:nvSpPr>
        <p:spPr bwMode="auto">
          <a:xfrm>
            <a:off x="4251325" y="4818063"/>
            <a:ext cx="533400" cy="3048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ltGray">
          <a:xfrm>
            <a:off x="4030663" y="2720975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 dirty="0">
                <a:solidFill>
                  <a:schemeClr val="bg1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13021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Line 48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H="1">
            <a:off x="533400" y="2438400"/>
            <a:ext cx="2057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1161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Fully Associative Cache (Reading)</a:t>
            </a:r>
            <a:endParaRPr lang="en-US" dirty="0"/>
          </a:p>
        </p:txBody>
      </p:sp>
      <p:sp>
        <p:nvSpPr>
          <p:cNvPr id="3311621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99481" y="16764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3311622" name="Text 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99481" y="1143000"/>
            <a:ext cx="359394" cy="5447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V</a:t>
            </a:r>
          </a:p>
        </p:txBody>
      </p:sp>
      <p:sp>
        <p:nvSpPr>
          <p:cNvPr id="3311623" name="Text Box 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204281" y="1143000"/>
            <a:ext cx="603050" cy="5447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Tag</a:t>
            </a:r>
          </a:p>
        </p:txBody>
      </p:sp>
      <p:sp>
        <p:nvSpPr>
          <p:cNvPr id="3311624" name="Text Box 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194881" y="1143000"/>
            <a:ext cx="853119" cy="5447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Block</a:t>
            </a:r>
          </a:p>
        </p:txBody>
      </p:sp>
      <p:sp>
        <p:nvSpPr>
          <p:cNvPr id="3311627" name="Line 11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 flipV="1">
            <a:off x="7162800" y="5334000"/>
            <a:ext cx="457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11632" name="Rectangle 16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813881" y="1676400"/>
            <a:ext cx="11430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3311635" name="Line 19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1204281" y="16764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3311658" name="Line 4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1204281" y="2590800"/>
            <a:ext cx="152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none" w="med" len="med"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11659" name="Line 43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1585281" y="1905000"/>
            <a:ext cx="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 type="arrow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11660" name="Oval 4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356681" y="2362200"/>
            <a:ext cx="457200" cy="457200"/>
          </a:xfrm>
          <a:prstGeom prst="ellipse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3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3311664" name="Line 48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 flipH="1">
            <a:off x="1051881" y="2895600"/>
            <a:ext cx="30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11665" name="Line 49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 flipV="1">
            <a:off x="1447800" y="3352800"/>
            <a:ext cx="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11667" name="Line 5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1051881" y="1905000"/>
            <a:ext cx="0" cy="990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11669" name="Line 53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 flipV="1">
            <a:off x="5486400" y="5496580"/>
            <a:ext cx="0" cy="59942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57" name="Straight Connector 56"/>
          <p:cNvCxnSpPr/>
          <p:nvPr>
            <p:custDataLst>
              <p:tags r:id="rId17"/>
            </p:custDataLst>
          </p:nvPr>
        </p:nvCxnSpPr>
        <p:spPr>
          <a:xfrm rot="5400000">
            <a:off x="3848099" y="800100"/>
            <a:ext cx="533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Line 38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>
            <a:off x="533400" y="838200"/>
            <a:ext cx="0" cy="1600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8" name="Line 41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1585281" y="2819400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07" name="Line 20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H="1">
            <a:off x="1204281" y="24384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med" len="med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09" name="Line 21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2575881" y="1905000"/>
            <a:ext cx="0" cy="2057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2" name="Line 53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 flipV="1">
            <a:off x="5486400" y="4572000"/>
            <a:ext cx="0" cy="533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9" name="Line 49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H="1">
            <a:off x="1447800" y="3810000"/>
            <a:ext cx="0" cy="1524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0" name="Line 49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H="1">
            <a:off x="1600200" y="3505200"/>
            <a:ext cx="0" cy="1905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1" name="Line 49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H="1">
            <a:off x="1752600" y="3581400"/>
            <a:ext cx="0" cy="1828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4" name="Line 53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H="1" flipV="1">
            <a:off x="1676400" y="5791200"/>
            <a:ext cx="0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5" name="AutoShape 77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 rot="5400000" flipH="1">
            <a:off x="1365766" y="5263634"/>
            <a:ext cx="609600" cy="597932"/>
          </a:xfrm>
          <a:prstGeom prst="moon">
            <a:avLst>
              <a:gd name="adj" fmla="val 71690"/>
            </a:avLst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6" name="Line 49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1447800" y="4495800"/>
            <a:ext cx="685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3" name="Line 49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1600200" y="4419600"/>
            <a:ext cx="533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4" name="Line 49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1752600" y="4343400"/>
            <a:ext cx="381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5" name="Line 49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1905000" y="4267200"/>
            <a:ext cx="2286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6" name="Rectangle 145"/>
          <p:cNvSpPr/>
          <p:nvPr>
            <p:custDataLst>
              <p:tags r:id="rId32"/>
            </p:custDataLst>
          </p:nvPr>
        </p:nvSpPr>
        <p:spPr>
          <a:xfrm>
            <a:off x="2133600" y="4191000"/>
            <a:ext cx="2286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48" name="Straight Arrow Connector 147"/>
          <p:cNvCxnSpPr/>
          <p:nvPr>
            <p:custDataLst>
              <p:tags r:id="rId33"/>
            </p:custDataLst>
          </p:nvPr>
        </p:nvCxnSpPr>
        <p:spPr>
          <a:xfrm>
            <a:off x="2362200" y="4419600"/>
            <a:ext cx="13716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>
            <p:custDataLst>
              <p:tags r:id="rId34"/>
            </p:custDataLst>
          </p:nvPr>
        </p:nvSpPr>
        <p:spPr>
          <a:xfrm>
            <a:off x="4648200" y="5049560"/>
            <a:ext cx="2057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word select</a:t>
            </a:r>
          </a:p>
        </p:txBody>
      </p:sp>
      <p:sp>
        <p:nvSpPr>
          <p:cNvPr id="157" name="TextBox 156"/>
          <p:cNvSpPr txBox="1"/>
          <p:nvPr>
            <p:custDataLst>
              <p:tags r:id="rId35"/>
            </p:custDataLst>
          </p:nvPr>
        </p:nvSpPr>
        <p:spPr>
          <a:xfrm>
            <a:off x="990600" y="5877580"/>
            <a:ext cx="1143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hit?</a:t>
            </a:r>
          </a:p>
        </p:txBody>
      </p:sp>
      <p:sp>
        <p:nvSpPr>
          <p:cNvPr id="158" name="TextBox 157"/>
          <p:cNvSpPr txBox="1"/>
          <p:nvPr>
            <p:custDataLst>
              <p:tags r:id="rId36"/>
            </p:custDataLst>
          </p:nvPr>
        </p:nvSpPr>
        <p:spPr>
          <a:xfrm>
            <a:off x="5105400" y="595378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159" name="TextBox 158"/>
          <p:cNvSpPr txBox="1"/>
          <p:nvPr>
            <p:custDataLst>
              <p:tags r:id="rId37"/>
            </p:custDataLst>
          </p:nvPr>
        </p:nvSpPr>
        <p:spPr>
          <a:xfrm>
            <a:off x="4648200" y="4114800"/>
            <a:ext cx="2057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line select</a:t>
            </a:r>
          </a:p>
        </p:txBody>
      </p:sp>
      <p:sp>
        <p:nvSpPr>
          <p:cNvPr id="114" name="Rectangle 113"/>
          <p:cNvSpPr/>
          <p:nvPr>
            <p:custDataLst>
              <p:tags r:id="rId38"/>
            </p:custDataLst>
          </p:nvPr>
        </p:nvSpPr>
        <p:spPr>
          <a:xfrm>
            <a:off x="1373459" y="2074381"/>
            <a:ext cx="439543" cy="91717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>
              <a:lnSpc>
                <a:spcPct val="134000"/>
              </a:lnSpc>
              <a:buClr>
                <a:srgbClr val="40458C"/>
              </a:buClr>
              <a:buSzPct val="100000"/>
            </a:pPr>
            <a:r>
              <a:rPr lang="en-US" sz="4000" dirty="0" smtClean="0">
                <a:solidFill>
                  <a:schemeClr val="bg1"/>
                </a:solidFill>
              </a:rPr>
              <a:t>=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16" name="Line 48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H="1" flipV="1">
            <a:off x="1356681" y="28956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7" name="AutoShape 46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 rot="5400000">
            <a:off x="1304726" y="2926870"/>
            <a:ext cx="332509" cy="519351"/>
          </a:xfrm>
          <a:prstGeom prst="flowChartDelay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2" name="Line 48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 flipH="1">
            <a:off x="2438400" y="2438400"/>
            <a:ext cx="25146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3" name="Rectangle 5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3124200" y="16764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4" name="Rectangle 16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4038600" y="1676400"/>
            <a:ext cx="11430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5" name="Line 19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3429000" y="16764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26" name="Line 42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3429000" y="2590800"/>
            <a:ext cx="152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none" w="med" len="med"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7" name="Line 43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 flipH="1">
            <a:off x="3810000" y="1905000"/>
            <a:ext cx="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 type="arrow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8" name="Oval 44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3581400" y="2362200"/>
            <a:ext cx="457200" cy="457200"/>
          </a:xfrm>
          <a:prstGeom prst="ellipse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3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33" name="Line 48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 flipH="1">
            <a:off x="3276600" y="2895600"/>
            <a:ext cx="30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7" name="Line 49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 flipH="1" flipV="1">
            <a:off x="3657600" y="33528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8" name="Line 51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 flipH="1">
            <a:off x="3276600" y="1905000"/>
            <a:ext cx="0" cy="990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9" name="Line 41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3810000" y="2819400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0" name="Line 20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 flipH="1">
            <a:off x="3429000" y="24384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med" len="med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1" name="Rectangle 140"/>
          <p:cNvSpPr/>
          <p:nvPr>
            <p:custDataLst>
              <p:tags r:id="rId53"/>
            </p:custDataLst>
          </p:nvPr>
        </p:nvSpPr>
        <p:spPr>
          <a:xfrm>
            <a:off x="3598178" y="2074381"/>
            <a:ext cx="439543" cy="91717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>
              <a:lnSpc>
                <a:spcPct val="134000"/>
              </a:lnSpc>
              <a:buClr>
                <a:srgbClr val="40458C"/>
              </a:buClr>
              <a:buSzPct val="100000"/>
            </a:pPr>
            <a:r>
              <a:rPr lang="en-US" sz="4000" dirty="0" smtClean="0">
                <a:solidFill>
                  <a:schemeClr val="bg1"/>
                </a:solidFill>
              </a:rPr>
              <a:t>=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2" name="Line 48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 flipH="1" flipV="1">
            <a:off x="3581400" y="28956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7" name="AutoShape 46"/>
          <p:cNvSpPr>
            <a:spLocks noChangeArrowheads="1"/>
          </p:cNvSpPr>
          <p:nvPr>
            <p:custDataLst>
              <p:tags r:id="rId55"/>
            </p:custDataLst>
          </p:nvPr>
        </p:nvSpPr>
        <p:spPr bwMode="auto">
          <a:xfrm rot="5400000">
            <a:off x="3529445" y="2926870"/>
            <a:ext cx="332509" cy="519351"/>
          </a:xfrm>
          <a:prstGeom prst="flowChartDelay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9" name="Line 48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 flipH="1">
            <a:off x="4876800" y="2438400"/>
            <a:ext cx="2971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0" name="Rectangle 5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5334000" y="16764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1" name="Rectangle 16"/>
          <p:cNvSpPr>
            <a:spLocks noChangeArrowheads="1"/>
          </p:cNvSpPr>
          <p:nvPr>
            <p:custDataLst>
              <p:tags r:id="rId58"/>
            </p:custDataLst>
          </p:nvPr>
        </p:nvSpPr>
        <p:spPr bwMode="auto">
          <a:xfrm>
            <a:off x="6248400" y="1676400"/>
            <a:ext cx="11430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2" name="Line 19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>
            <a:off x="5638800" y="16764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53" name="Line 42"/>
          <p:cNvSpPr>
            <a:spLocks noChangeShapeType="1"/>
          </p:cNvSpPr>
          <p:nvPr>
            <p:custDataLst>
              <p:tags r:id="rId60"/>
            </p:custDataLst>
          </p:nvPr>
        </p:nvSpPr>
        <p:spPr bwMode="auto">
          <a:xfrm>
            <a:off x="5638800" y="2590800"/>
            <a:ext cx="152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none" w="med" len="med"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4" name="Line 43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 flipH="1">
            <a:off x="6019800" y="1905000"/>
            <a:ext cx="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 type="arrow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5" name="Oval 44"/>
          <p:cNvSpPr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5791200" y="2362200"/>
            <a:ext cx="457200" cy="457200"/>
          </a:xfrm>
          <a:prstGeom prst="ellipse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3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65" name="Line 48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 flipH="1">
            <a:off x="5486400" y="2895600"/>
            <a:ext cx="30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" name="Line 49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 flipH="1" flipV="1">
            <a:off x="5867400" y="3352800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" name="Line 51"/>
          <p:cNvSpPr>
            <a:spLocks noChangeShapeType="1"/>
          </p:cNvSpPr>
          <p:nvPr>
            <p:custDataLst>
              <p:tags r:id="rId65"/>
            </p:custDataLst>
          </p:nvPr>
        </p:nvSpPr>
        <p:spPr bwMode="auto">
          <a:xfrm flipH="1">
            <a:off x="5486400" y="1905000"/>
            <a:ext cx="0" cy="990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8" name="Line 41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6019800" y="2819400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9" name="Line 20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 flipH="1">
            <a:off x="5638800" y="24384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med" len="med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70" name="Rectangle 169"/>
          <p:cNvSpPr/>
          <p:nvPr>
            <p:custDataLst>
              <p:tags r:id="rId68"/>
            </p:custDataLst>
          </p:nvPr>
        </p:nvSpPr>
        <p:spPr>
          <a:xfrm>
            <a:off x="5807978" y="2074381"/>
            <a:ext cx="439543" cy="91717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>
              <a:lnSpc>
                <a:spcPct val="134000"/>
              </a:lnSpc>
              <a:buClr>
                <a:srgbClr val="40458C"/>
              </a:buClr>
              <a:buSzPct val="100000"/>
            </a:pPr>
            <a:r>
              <a:rPr lang="en-US" sz="4000" dirty="0" smtClean="0">
                <a:solidFill>
                  <a:schemeClr val="bg1"/>
                </a:solidFill>
              </a:rPr>
              <a:t>=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71" name="Line 48"/>
          <p:cNvSpPr>
            <a:spLocks noChangeShapeType="1"/>
          </p:cNvSpPr>
          <p:nvPr>
            <p:custDataLst>
              <p:tags r:id="rId69"/>
            </p:custDataLst>
          </p:nvPr>
        </p:nvSpPr>
        <p:spPr bwMode="auto">
          <a:xfrm flipH="1" flipV="1">
            <a:off x="5791200" y="28956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72" name="AutoShape 46"/>
          <p:cNvSpPr>
            <a:spLocks noChangeArrowheads="1"/>
          </p:cNvSpPr>
          <p:nvPr>
            <p:custDataLst>
              <p:tags r:id="rId70"/>
            </p:custDataLst>
          </p:nvPr>
        </p:nvSpPr>
        <p:spPr bwMode="auto">
          <a:xfrm rot="5400000">
            <a:off x="5739245" y="2926870"/>
            <a:ext cx="332509" cy="519351"/>
          </a:xfrm>
          <a:prstGeom prst="flowChartDelay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74" name="Rectangle 5"/>
          <p:cNvSpPr>
            <a:spLocks noChangeArrowheads="1"/>
          </p:cNvSpPr>
          <p:nvPr>
            <p:custDataLst>
              <p:tags r:id="rId71"/>
            </p:custDataLst>
          </p:nvPr>
        </p:nvSpPr>
        <p:spPr bwMode="auto">
          <a:xfrm>
            <a:off x="7543800" y="16764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75" name="Rectangle 16"/>
          <p:cNvSpPr>
            <a:spLocks noChangeArrowheads="1"/>
          </p:cNvSpPr>
          <p:nvPr>
            <p:custDataLst>
              <p:tags r:id="rId72"/>
            </p:custDataLst>
          </p:nvPr>
        </p:nvSpPr>
        <p:spPr bwMode="auto">
          <a:xfrm>
            <a:off x="8458200" y="1676400"/>
            <a:ext cx="6858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76" name="Line 19"/>
          <p:cNvSpPr>
            <a:spLocks noChangeShapeType="1"/>
          </p:cNvSpPr>
          <p:nvPr>
            <p:custDataLst>
              <p:tags r:id="rId73"/>
            </p:custDataLst>
          </p:nvPr>
        </p:nvSpPr>
        <p:spPr bwMode="auto">
          <a:xfrm>
            <a:off x="7848600" y="16764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77" name="Line 42"/>
          <p:cNvSpPr>
            <a:spLocks noChangeShapeType="1"/>
          </p:cNvSpPr>
          <p:nvPr>
            <p:custDataLst>
              <p:tags r:id="rId74"/>
            </p:custDataLst>
          </p:nvPr>
        </p:nvSpPr>
        <p:spPr bwMode="auto">
          <a:xfrm>
            <a:off x="7848600" y="2590800"/>
            <a:ext cx="152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none" w="med" len="med"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78" name="Line 43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 flipH="1">
            <a:off x="8229600" y="1905000"/>
            <a:ext cx="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 type="arrow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79" name="Oval 44"/>
          <p:cNvSpPr>
            <a:spLocks noChangeArrowheads="1"/>
          </p:cNvSpPr>
          <p:nvPr>
            <p:custDataLst>
              <p:tags r:id="rId76"/>
            </p:custDataLst>
          </p:nvPr>
        </p:nvSpPr>
        <p:spPr bwMode="auto">
          <a:xfrm>
            <a:off x="8001000" y="2362200"/>
            <a:ext cx="457200" cy="457200"/>
          </a:xfrm>
          <a:prstGeom prst="ellipse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3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80" name="Line 48"/>
          <p:cNvSpPr>
            <a:spLocks noChangeShapeType="1"/>
          </p:cNvSpPr>
          <p:nvPr>
            <p:custDataLst>
              <p:tags r:id="rId77"/>
            </p:custDataLst>
          </p:nvPr>
        </p:nvSpPr>
        <p:spPr bwMode="auto">
          <a:xfrm flipH="1">
            <a:off x="7696200" y="2895600"/>
            <a:ext cx="30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1" name="Line 49"/>
          <p:cNvSpPr>
            <a:spLocks noChangeShapeType="1"/>
          </p:cNvSpPr>
          <p:nvPr>
            <p:custDataLst>
              <p:tags r:id="rId78"/>
            </p:custDataLst>
          </p:nvPr>
        </p:nvSpPr>
        <p:spPr bwMode="auto">
          <a:xfrm flipH="1" flipV="1">
            <a:off x="8077200" y="3352800"/>
            <a:ext cx="0" cy="304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2" name="Line 51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 flipH="1">
            <a:off x="7696200" y="1905000"/>
            <a:ext cx="0" cy="990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3" name="Line 41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>
            <a:off x="8229600" y="2819400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4" name="Line 20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 flipH="1">
            <a:off x="7848600" y="24384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med" len="med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5" name="Rectangle 184"/>
          <p:cNvSpPr/>
          <p:nvPr>
            <p:custDataLst>
              <p:tags r:id="rId82"/>
            </p:custDataLst>
          </p:nvPr>
        </p:nvSpPr>
        <p:spPr>
          <a:xfrm>
            <a:off x="8017778" y="2074381"/>
            <a:ext cx="439543" cy="91717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>
              <a:lnSpc>
                <a:spcPct val="134000"/>
              </a:lnSpc>
              <a:buClr>
                <a:srgbClr val="40458C"/>
              </a:buClr>
              <a:buSzPct val="100000"/>
            </a:pPr>
            <a:r>
              <a:rPr lang="en-US" sz="4000" dirty="0" smtClean="0">
                <a:solidFill>
                  <a:schemeClr val="bg1"/>
                </a:solidFill>
              </a:rPr>
              <a:t>=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86" name="Line 48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 flipH="1" flipV="1">
            <a:off x="8001000" y="28956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7" name="AutoShape 46"/>
          <p:cNvSpPr>
            <a:spLocks noChangeArrowheads="1"/>
          </p:cNvSpPr>
          <p:nvPr>
            <p:custDataLst>
              <p:tags r:id="rId84"/>
            </p:custDataLst>
          </p:nvPr>
        </p:nvSpPr>
        <p:spPr bwMode="auto">
          <a:xfrm rot="5400000">
            <a:off x="7949045" y="2926870"/>
            <a:ext cx="332509" cy="519351"/>
          </a:xfrm>
          <a:prstGeom prst="flowChartDelay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8" name="Line 49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 flipH="1">
            <a:off x="1905000" y="3657600"/>
            <a:ext cx="0" cy="1676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9" name="Line 48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 flipH="1">
            <a:off x="1600200" y="3505200"/>
            <a:ext cx="2057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0" name="Line 48"/>
          <p:cNvSpPr>
            <a:spLocks noChangeShapeType="1"/>
          </p:cNvSpPr>
          <p:nvPr>
            <p:custDataLst>
              <p:tags r:id="rId87"/>
            </p:custDataLst>
          </p:nvPr>
        </p:nvSpPr>
        <p:spPr bwMode="auto">
          <a:xfrm flipH="1">
            <a:off x="1752600" y="3581400"/>
            <a:ext cx="411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1" name="Line 48"/>
          <p:cNvSpPr>
            <a:spLocks noChangeShapeType="1"/>
          </p:cNvSpPr>
          <p:nvPr>
            <p:custDataLst>
              <p:tags r:id="rId88"/>
            </p:custDataLst>
          </p:nvPr>
        </p:nvSpPr>
        <p:spPr bwMode="auto">
          <a:xfrm flipH="1">
            <a:off x="1905000" y="3657600"/>
            <a:ext cx="6172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2" name="Line 21"/>
          <p:cNvSpPr>
            <a:spLocks noChangeShapeType="1"/>
          </p:cNvSpPr>
          <p:nvPr>
            <p:custDataLst>
              <p:tags r:id="rId89"/>
            </p:custDataLst>
          </p:nvPr>
        </p:nvSpPr>
        <p:spPr bwMode="auto">
          <a:xfrm>
            <a:off x="4648200" y="1905000"/>
            <a:ext cx="0" cy="2057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6" name="Line 21"/>
          <p:cNvSpPr>
            <a:spLocks noChangeShapeType="1"/>
          </p:cNvSpPr>
          <p:nvPr>
            <p:custDataLst>
              <p:tags r:id="rId90"/>
            </p:custDataLst>
          </p:nvPr>
        </p:nvSpPr>
        <p:spPr bwMode="auto">
          <a:xfrm>
            <a:off x="6858000" y="1905000"/>
            <a:ext cx="0" cy="1981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7" name="Line 21"/>
          <p:cNvSpPr>
            <a:spLocks noChangeShapeType="1"/>
          </p:cNvSpPr>
          <p:nvPr>
            <p:custDataLst>
              <p:tags r:id="rId91"/>
            </p:custDataLst>
          </p:nvPr>
        </p:nvSpPr>
        <p:spPr bwMode="auto">
          <a:xfrm>
            <a:off x="8991600" y="1905000"/>
            <a:ext cx="0" cy="2057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8" name="Line 48"/>
          <p:cNvSpPr>
            <a:spLocks noChangeShapeType="1"/>
          </p:cNvSpPr>
          <p:nvPr>
            <p:custDataLst>
              <p:tags r:id="rId92"/>
            </p:custDataLst>
          </p:nvPr>
        </p:nvSpPr>
        <p:spPr bwMode="auto">
          <a:xfrm flipH="1">
            <a:off x="2590800" y="3962400"/>
            <a:ext cx="1600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9" name="Line 48"/>
          <p:cNvSpPr>
            <a:spLocks noChangeShapeType="1"/>
          </p:cNvSpPr>
          <p:nvPr>
            <p:custDataLst>
              <p:tags r:id="rId93"/>
            </p:custDataLst>
          </p:nvPr>
        </p:nvSpPr>
        <p:spPr bwMode="auto">
          <a:xfrm flipH="1">
            <a:off x="6781800" y="3962400"/>
            <a:ext cx="2209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0" name="Line 48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 flipH="1">
            <a:off x="6019800" y="3886200"/>
            <a:ext cx="838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1" name="Line 48"/>
          <p:cNvSpPr>
            <a:spLocks noChangeShapeType="1"/>
          </p:cNvSpPr>
          <p:nvPr>
            <p:custDataLst>
              <p:tags r:id="rId95"/>
            </p:custDataLst>
          </p:nvPr>
        </p:nvSpPr>
        <p:spPr bwMode="auto">
          <a:xfrm flipH="1" flipV="1">
            <a:off x="4191000" y="3962400"/>
            <a:ext cx="0" cy="228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2" name="Line 48"/>
          <p:cNvSpPr>
            <a:spLocks noChangeShapeType="1"/>
          </p:cNvSpPr>
          <p:nvPr>
            <p:custDataLst>
              <p:tags r:id="rId96"/>
            </p:custDataLst>
          </p:nvPr>
        </p:nvSpPr>
        <p:spPr bwMode="auto">
          <a:xfrm flipH="1" flipV="1">
            <a:off x="6019800" y="3886200"/>
            <a:ext cx="0" cy="304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3" name="Line 48"/>
          <p:cNvSpPr>
            <a:spLocks noChangeShapeType="1"/>
          </p:cNvSpPr>
          <p:nvPr>
            <p:custDataLst>
              <p:tags r:id="rId97"/>
            </p:custDataLst>
          </p:nvPr>
        </p:nvSpPr>
        <p:spPr bwMode="auto">
          <a:xfrm flipH="1" flipV="1">
            <a:off x="6781800" y="3962400"/>
            <a:ext cx="0" cy="228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4" name="Line 48"/>
          <p:cNvSpPr>
            <a:spLocks noChangeShapeType="1"/>
          </p:cNvSpPr>
          <p:nvPr>
            <p:custDataLst>
              <p:tags r:id="rId98"/>
            </p:custDataLst>
          </p:nvPr>
        </p:nvSpPr>
        <p:spPr bwMode="auto">
          <a:xfrm flipH="1" flipV="1">
            <a:off x="5257800" y="3962400"/>
            <a:ext cx="0" cy="228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5" name="Line 48"/>
          <p:cNvSpPr>
            <a:spLocks noChangeShapeType="1"/>
          </p:cNvSpPr>
          <p:nvPr>
            <p:custDataLst>
              <p:tags r:id="rId99"/>
            </p:custDataLst>
          </p:nvPr>
        </p:nvSpPr>
        <p:spPr bwMode="auto">
          <a:xfrm flipH="1" flipV="1">
            <a:off x="4648200" y="3962400"/>
            <a:ext cx="609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6" name="Line 48"/>
          <p:cNvSpPr>
            <a:spLocks noChangeShapeType="1"/>
          </p:cNvSpPr>
          <p:nvPr>
            <p:custDataLst>
              <p:tags r:id="rId100"/>
            </p:custDataLst>
          </p:nvPr>
        </p:nvSpPr>
        <p:spPr bwMode="auto">
          <a:xfrm flipV="1">
            <a:off x="5376644" y="4800600"/>
            <a:ext cx="228600" cy="76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7" name="Line 48"/>
          <p:cNvSpPr>
            <a:spLocks noChangeShapeType="1"/>
          </p:cNvSpPr>
          <p:nvPr>
            <p:custDataLst>
              <p:tags r:id="rId101"/>
            </p:custDataLst>
          </p:nvPr>
        </p:nvSpPr>
        <p:spPr bwMode="auto">
          <a:xfrm flipV="1">
            <a:off x="5376644" y="5715000"/>
            <a:ext cx="228600" cy="76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8" name="TextBox 207"/>
          <p:cNvSpPr txBox="1"/>
          <p:nvPr>
            <p:custDataLst>
              <p:tags r:id="rId102"/>
            </p:custDataLst>
          </p:nvPr>
        </p:nvSpPr>
        <p:spPr>
          <a:xfrm>
            <a:off x="5562600" y="5562600"/>
            <a:ext cx="1371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32bits</a:t>
            </a:r>
          </a:p>
        </p:txBody>
      </p:sp>
      <p:sp>
        <p:nvSpPr>
          <p:cNvPr id="209" name="TextBox 208"/>
          <p:cNvSpPr txBox="1"/>
          <p:nvPr>
            <p:custDataLst>
              <p:tags r:id="rId103"/>
            </p:custDataLst>
          </p:nvPr>
        </p:nvSpPr>
        <p:spPr>
          <a:xfrm>
            <a:off x="5638800" y="4629090"/>
            <a:ext cx="1371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64bytes</a:t>
            </a:r>
          </a:p>
        </p:txBody>
      </p:sp>
      <p:sp>
        <p:nvSpPr>
          <p:cNvPr id="210" name="Rectangle 209"/>
          <p:cNvSpPr/>
          <p:nvPr>
            <p:custDataLst>
              <p:tags r:id="rId104"/>
            </p:custDataLst>
          </p:nvPr>
        </p:nvSpPr>
        <p:spPr>
          <a:xfrm>
            <a:off x="304800" y="533400"/>
            <a:ext cx="4953000" cy="533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423988" algn="l"/>
                <a:tab pos="2519363" algn="l"/>
                <a:tab pos="3709988" algn="l"/>
              </a:tabLst>
            </a:pPr>
            <a:r>
              <a:rPr lang="en-US" sz="2800" dirty="0" smtClean="0"/>
              <a:t>	Tag	 	Offset</a:t>
            </a:r>
            <a:endParaRPr lang="en-US" sz="2800" dirty="0"/>
          </a:p>
        </p:txBody>
      </p:sp>
      <p:grpSp>
        <p:nvGrpSpPr>
          <p:cNvPr id="2" name="Group 31"/>
          <p:cNvGrpSpPr>
            <a:grpSpLocks/>
          </p:cNvGrpSpPr>
          <p:nvPr>
            <p:custDataLst>
              <p:tags r:id="rId105"/>
            </p:custDataLst>
          </p:nvPr>
        </p:nvGrpSpPr>
        <p:grpSpPr bwMode="auto">
          <a:xfrm rot="5400000">
            <a:off x="5334000" y="3515379"/>
            <a:ext cx="381000" cy="3581400"/>
            <a:chOff x="4848" y="2112"/>
            <a:chExt cx="240" cy="1056"/>
          </a:xfrm>
        </p:grpSpPr>
        <p:sp>
          <p:nvSpPr>
            <p:cNvPr id="120" name="Line 32"/>
            <p:cNvSpPr>
              <a:spLocks noChangeShapeType="1"/>
            </p:cNvSpPr>
            <p:nvPr>
              <p:custDataLst>
                <p:tags r:id="rId112"/>
              </p:custDataLst>
            </p:nvPr>
          </p:nvSpPr>
          <p:spPr bwMode="auto">
            <a:xfrm>
              <a:off x="4848" y="2112"/>
              <a:ext cx="0" cy="105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1" name="Line 33"/>
            <p:cNvSpPr>
              <a:spLocks noChangeShapeType="1"/>
            </p:cNvSpPr>
            <p:nvPr>
              <p:custDataLst>
                <p:tags r:id="rId113"/>
              </p:custDataLst>
            </p:nvPr>
          </p:nvSpPr>
          <p:spPr bwMode="auto">
            <a:xfrm>
              <a:off x="5088" y="2202"/>
              <a:ext cx="0" cy="87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2" name="Line 34"/>
            <p:cNvSpPr>
              <a:spLocks noChangeShapeType="1"/>
            </p:cNvSpPr>
            <p:nvPr>
              <p:custDataLst>
                <p:tags r:id="rId114"/>
              </p:custDataLst>
            </p:nvPr>
          </p:nvSpPr>
          <p:spPr bwMode="auto">
            <a:xfrm>
              <a:off x="4848" y="2112"/>
              <a:ext cx="240" cy="9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3" name="Line 35"/>
            <p:cNvSpPr>
              <a:spLocks noChangeShapeType="1"/>
            </p:cNvSpPr>
            <p:nvPr>
              <p:custDataLst>
                <p:tags r:id="rId115"/>
              </p:custDataLst>
            </p:nvPr>
          </p:nvSpPr>
          <p:spPr bwMode="auto">
            <a:xfrm flipV="1">
              <a:off x="4848" y="3078"/>
              <a:ext cx="240" cy="9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>
            <p:custDataLst>
              <p:tags r:id="rId106"/>
            </p:custDataLst>
          </p:nvPr>
        </p:nvGrpSpPr>
        <p:grpSpPr bwMode="auto">
          <a:xfrm rot="5400000">
            <a:off x="5257800" y="2580622"/>
            <a:ext cx="381000" cy="3581400"/>
            <a:chOff x="4848" y="2112"/>
            <a:chExt cx="240" cy="1056"/>
          </a:xfrm>
        </p:grpSpPr>
        <p:sp>
          <p:nvSpPr>
            <p:cNvPr id="195" name="Line 32"/>
            <p:cNvSpPr>
              <a:spLocks noChangeShapeType="1"/>
            </p:cNvSpPr>
            <p:nvPr>
              <p:custDataLst>
                <p:tags r:id="rId108"/>
              </p:custDataLst>
            </p:nvPr>
          </p:nvSpPr>
          <p:spPr bwMode="auto">
            <a:xfrm>
              <a:off x="4848" y="2112"/>
              <a:ext cx="0" cy="105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2" name="Line 33"/>
            <p:cNvSpPr>
              <a:spLocks noChangeShapeType="1"/>
            </p:cNvSpPr>
            <p:nvPr>
              <p:custDataLst>
                <p:tags r:id="rId109"/>
              </p:custDataLst>
            </p:nvPr>
          </p:nvSpPr>
          <p:spPr bwMode="auto">
            <a:xfrm>
              <a:off x="5088" y="2202"/>
              <a:ext cx="0" cy="87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3" name="Line 34"/>
            <p:cNvSpPr>
              <a:spLocks noChangeShapeType="1"/>
            </p:cNvSpPr>
            <p:nvPr>
              <p:custDataLst>
                <p:tags r:id="rId110"/>
              </p:custDataLst>
            </p:nvPr>
          </p:nvSpPr>
          <p:spPr bwMode="auto">
            <a:xfrm>
              <a:off x="4848" y="2112"/>
              <a:ext cx="240" cy="9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4" name="Line 35"/>
            <p:cNvSpPr>
              <a:spLocks noChangeShapeType="1"/>
            </p:cNvSpPr>
            <p:nvPr>
              <p:custDataLst>
                <p:tags r:id="rId111"/>
              </p:custDataLst>
            </p:nvPr>
          </p:nvSpPr>
          <p:spPr bwMode="auto">
            <a:xfrm flipV="1">
              <a:off x="4848" y="3078"/>
              <a:ext cx="240" cy="9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18" name="TextBox 117" hidden="1"/>
          <p:cNvSpPr txBox="1"/>
          <p:nvPr>
            <p:custDataLst>
              <p:tags r:id="rId107"/>
            </p:custDataLst>
          </p:nvPr>
        </p:nvSpPr>
        <p:spPr>
          <a:xfrm>
            <a:off x="2057400" y="4419600"/>
            <a:ext cx="1905000" cy="19812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89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3311627" grpId="0" animBg="1"/>
      <p:bldP spid="3311658" grpId="0" animBg="1"/>
      <p:bldP spid="3311659" grpId="0" animBg="1"/>
      <p:bldP spid="3311660" grpId="0" animBg="1"/>
      <p:bldP spid="3311664" grpId="0" animBg="1"/>
      <p:bldP spid="3311665" grpId="0" animBg="1"/>
      <p:bldP spid="3311667" grpId="0" animBg="1"/>
      <p:bldP spid="3311669" grpId="0" animBg="1"/>
      <p:bldP spid="61" grpId="0" animBg="1"/>
      <p:bldP spid="48" grpId="0" animBg="1"/>
      <p:bldP spid="107" grpId="0" animBg="1"/>
      <p:bldP spid="109" grpId="0" animBg="1"/>
      <p:bldP spid="112" grpId="0" animBg="1"/>
      <p:bldP spid="129" grpId="0" animBg="1"/>
      <p:bldP spid="130" grpId="0" animBg="1"/>
      <p:bldP spid="131" grpId="0" animBg="1"/>
      <p:bldP spid="134" grpId="0" animBg="1"/>
      <p:bldP spid="135" grpId="0" animBg="1"/>
      <p:bldP spid="136" grpId="0" animBg="1"/>
      <p:bldP spid="143" grpId="0" animBg="1"/>
      <p:bldP spid="144" grpId="0" animBg="1"/>
      <p:bldP spid="145" grpId="0" animBg="1"/>
      <p:bldP spid="146" grpId="0" animBg="1"/>
      <p:bldP spid="156" grpId="0"/>
      <p:bldP spid="157" grpId="0"/>
      <p:bldP spid="158" grpId="0"/>
      <p:bldP spid="159" grpId="0"/>
      <p:bldP spid="114" grpId="0"/>
      <p:bldP spid="116" grpId="0" animBg="1"/>
      <p:bldP spid="117" grpId="0" animBg="1"/>
      <p:bldP spid="122" grpId="0" animBg="1"/>
      <p:bldP spid="126" grpId="0" animBg="1"/>
      <p:bldP spid="127" grpId="0" animBg="1"/>
      <p:bldP spid="128" grpId="0" animBg="1"/>
      <p:bldP spid="133" grpId="0" animBg="1"/>
      <p:bldP spid="137" grpId="0" animBg="1"/>
      <p:bldP spid="138" grpId="0" animBg="1"/>
      <p:bldP spid="139" grpId="0" animBg="1"/>
      <p:bldP spid="140" grpId="0" animBg="1"/>
      <p:bldP spid="141" grpId="0"/>
      <p:bldP spid="142" grpId="0" animBg="1"/>
      <p:bldP spid="147" grpId="0" animBg="1"/>
      <p:bldP spid="149" grpId="0" animBg="1"/>
      <p:bldP spid="153" grpId="0" animBg="1"/>
      <p:bldP spid="154" grpId="0" animBg="1"/>
      <p:bldP spid="155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/>
      <p:bldP spid="171" grpId="0" animBg="1"/>
      <p:bldP spid="172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/>
      <p:bldP spid="2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6"/>
          <p:cNvGrpSpPr/>
          <p:nvPr>
            <p:custDataLst>
              <p:tags r:id="rId1"/>
            </p:custDataLst>
          </p:nvPr>
        </p:nvGrpSpPr>
        <p:grpSpPr>
          <a:xfrm>
            <a:off x="2057400" y="971490"/>
            <a:ext cx="6858000" cy="5334000"/>
            <a:chOff x="2057400" y="457200"/>
            <a:chExt cx="6858000" cy="5334000"/>
          </a:xfrm>
        </p:grpSpPr>
        <p:sp>
          <p:nvSpPr>
            <p:cNvPr id="133" name="Right Triangle 132"/>
            <p:cNvSpPr/>
            <p:nvPr>
              <p:custDataLst>
                <p:tags r:id="rId142"/>
              </p:custDataLst>
            </p:nvPr>
          </p:nvSpPr>
          <p:spPr>
            <a:xfrm rot="10800000">
              <a:off x="7620000" y="914400"/>
              <a:ext cx="609600" cy="685800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ounded Rectangle 115"/>
            <p:cNvSpPr/>
            <p:nvPr>
              <p:custDataLst>
                <p:tags r:id="rId143"/>
              </p:custDataLst>
            </p:nvPr>
          </p:nvSpPr>
          <p:spPr>
            <a:xfrm>
              <a:off x="7924800" y="457200"/>
              <a:ext cx="990600" cy="5334000"/>
            </a:xfrm>
            <a:prstGeom prst="roundRect">
              <a:avLst>
                <a:gd name="adj" fmla="val 30422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ounded Rectangle 116"/>
            <p:cNvSpPr/>
            <p:nvPr>
              <p:custDataLst>
                <p:tags r:id="rId144"/>
              </p:custDataLst>
            </p:nvPr>
          </p:nvSpPr>
          <p:spPr>
            <a:xfrm>
              <a:off x="2057400" y="457200"/>
              <a:ext cx="914400" cy="3048000"/>
            </a:xfrm>
            <a:prstGeom prst="roundRect">
              <a:avLst>
                <a:gd name="adj" fmla="val 30422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ounded Rectangle 123"/>
            <p:cNvSpPr/>
            <p:nvPr>
              <p:custDataLst>
                <p:tags r:id="rId145"/>
              </p:custDataLst>
            </p:nvPr>
          </p:nvSpPr>
          <p:spPr>
            <a:xfrm>
              <a:off x="2057400" y="457200"/>
              <a:ext cx="6400800" cy="609600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ight Triangle 127"/>
            <p:cNvSpPr/>
            <p:nvPr>
              <p:custDataLst>
                <p:tags r:id="rId146"/>
              </p:custDataLst>
            </p:nvPr>
          </p:nvSpPr>
          <p:spPr>
            <a:xfrm rot="5400000">
              <a:off x="2552700" y="876300"/>
              <a:ext cx="609600" cy="685800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TextBox 144"/>
            <p:cNvSpPr txBox="1"/>
            <p:nvPr>
              <p:custDataLst>
                <p:tags r:id="rId147"/>
              </p:custDataLst>
            </p:nvPr>
          </p:nvSpPr>
          <p:spPr>
            <a:xfrm>
              <a:off x="8001000" y="5083314"/>
              <a:ext cx="838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Write-</a:t>
              </a:r>
              <a:br>
                <a:rPr lang="en-US" sz="2000" dirty="0" smtClean="0">
                  <a:solidFill>
                    <a:schemeClr val="bg1"/>
                  </a:solidFill>
                </a:rPr>
              </a:br>
              <a:r>
                <a:rPr lang="en-US" sz="2000" dirty="0" smtClean="0">
                  <a:solidFill>
                    <a:schemeClr val="bg1"/>
                  </a:solidFill>
                </a:rPr>
                <a:t>Back</a:t>
              </a:r>
            </a:p>
          </p:txBody>
        </p:sp>
      </p:grpSp>
      <p:grpSp>
        <p:nvGrpSpPr>
          <p:cNvPr id="3" name="Group 154"/>
          <p:cNvGrpSpPr/>
          <p:nvPr>
            <p:custDataLst>
              <p:tags r:id="rId2"/>
            </p:custDataLst>
          </p:nvPr>
        </p:nvGrpSpPr>
        <p:grpSpPr>
          <a:xfrm>
            <a:off x="5791200" y="1657290"/>
            <a:ext cx="2286000" cy="4648200"/>
            <a:chOff x="6629400" y="1143000"/>
            <a:chExt cx="1447800" cy="4648200"/>
          </a:xfrm>
        </p:grpSpPr>
        <p:sp>
          <p:nvSpPr>
            <p:cNvPr id="108" name="Rounded Rectangle 107"/>
            <p:cNvSpPr/>
            <p:nvPr>
              <p:custDataLst>
                <p:tags r:id="rId140"/>
              </p:custDataLst>
            </p:nvPr>
          </p:nvSpPr>
          <p:spPr>
            <a:xfrm>
              <a:off x="6705600" y="1143000"/>
              <a:ext cx="1295400" cy="4648200"/>
            </a:xfrm>
            <a:prstGeom prst="roundRect">
              <a:avLst>
                <a:gd name="adj" fmla="val 19208"/>
              </a:avLst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TextBox 141"/>
            <p:cNvSpPr txBox="1"/>
            <p:nvPr>
              <p:custDataLst>
                <p:tags r:id="rId141"/>
              </p:custDataLst>
            </p:nvPr>
          </p:nvSpPr>
          <p:spPr>
            <a:xfrm>
              <a:off x="6629400" y="53340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Memory</a:t>
              </a:r>
            </a:p>
          </p:txBody>
        </p:sp>
      </p:grpSp>
      <p:grpSp>
        <p:nvGrpSpPr>
          <p:cNvPr id="4" name="Group 148"/>
          <p:cNvGrpSpPr/>
          <p:nvPr>
            <p:custDataLst>
              <p:tags r:id="rId3"/>
            </p:custDataLst>
          </p:nvPr>
        </p:nvGrpSpPr>
        <p:grpSpPr>
          <a:xfrm>
            <a:off x="152400" y="1657290"/>
            <a:ext cx="1600200" cy="4670286"/>
            <a:chOff x="152400" y="1143000"/>
            <a:chExt cx="1676400" cy="4670286"/>
          </a:xfrm>
        </p:grpSpPr>
        <p:sp>
          <p:nvSpPr>
            <p:cNvPr id="93" name="Rounded Rectangle 92"/>
            <p:cNvSpPr/>
            <p:nvPr>
              <p:custDataLst>
                <p:tags r:id="rId138"/>
              </p:custDataLst>
            </p:nvPr>
          </p:nvSpPr>
          <p:spPr>
            <a:xfrm>
              <a:off x="152400" y="1143000"/>
              <a:ext cx="1676400" cy="46482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TextBox 136"/>
            <p:cNvSpPr txBox="1"/>
            <p:nvPr>
              <p:custDataLst>
                <p:tags r:id="rId139"/>
              </p:custDataLst>
            </p:nvPr>
          </p:nvSpPr>
          <p:spPr>
            <a:xfrm>
              <a:off x="228600" y="5105400"/>
              <a:ext cx="1447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Instruction</a:t>
              </a:r>
              <a:br>
                <a:rPr lang="en-US" sz="2000" dirty="0" smtClean="0">
                  <a:solidFill>
                    <a:schemeClr val="bg1"/>
                  </a:solidFill>
                </a:rPr>
              </a:br>
              <a:r>
                <a:rPr lang="en-US" sz="2000" dirty="0" smtClean="0">
                  <a:solidFill>
                    <a:schemeClr val="bg1"/>
                  </a:solidFill>
                </a:rPr>
                <a:t>Fetch</a:t>
              </a:r>
            </a:p>
          </p:txBody>
        </p:sp>
      </p:grpSp>
      <p:grpSp>
        <p:nvGrpSpPr>
          <p:cNvPr id="5" name="Group 153"/>
          <p:cNvGrpSpPr/>
          <p:nvPr>
            <p:custDataLst>
              <p:tags r:id="rId4"/>
            </p:custDataLst>
          </p:nvPr>
        </p:nvGrpSpPr>
        <p:grpSpPr>
          <a:xfrm>
            <a:off x="3886200" y="1657290"/>
            <a:ext cx="2057400" cy="4648200"/>
            <a:chOff x="3886200" y="1143000"/>
            <a:chExt cx="2819400" cy="4648200"/>
          </a:xfrm>
        </p:grpSpPr>
        <p:sp>
          <p:nvSpPr>
            <p:cNvPr id="106" name="Rounded Rectangle 105"/>
            <p:cNvSpPr/>
            <p:nvPr>
              <p:custDataLst>
                <p:tags r:id="rId136"/>
              </p:custDataLst>
            </p:nvPr>
          </p:nvSpPr>
          <p:spPr>
            <a:xfrm>
              <a:off x="3886200" y="1143000"/>
              <a:ext cx="2819400" cy="4648200"/>
            </a:xfrm>
            <a:prstGeom prst="roundRect">
              <a:avLst>
                <a:gd name="adj" fmla="val 11944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TextBox 140"/>
            <p:cNvSpPr txBox="1"/>
            <p:nvPr>
              <p:custDataLst>
                <p:tags r:id="rId137"/>
              </p:custDataLst>
            </p:nvPr>
          </p:nvSpPr>
          <p:spPr>
            <a:xfrm>
              <a:off x="4648200" y="539109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Execute</a:t>
              </a:r>
            </a:p>
          </p:txBody>
        </p:sp>
      </p:grpSp>
      <p:grpSp>
        <p:nvGrpSpPr>
          <p:cNvPr id="6" name="Group 152"/>
          <p:cNvGrpSpPr/>
          <p:nvPr>
            <p:custDataLst>
              <p:tags r:id="rId5"/>
            </p:custDataLst>
          </p:nvPr>
        </p:nvGrpSpPr>
        <p:grpSpPr>
          <a:xfrm>
            <a:off x="1752600" y="1657290"/>
            <a:ext cx="2133600" cy="4648201"/>
            <a:chOff x="1828800" y="1143000"/>
            <a:chExt cx="2057400" cy="4648201"/>
          </a:xfrm>
        </p:grpSpPr>
        <p:sp>
          <p:nvSpPr>
            <p:cNvPr id="111" name="Rounded Rectangle 110"/>
            <p:cNvSpPr/>
            <p:nvPr>
              <p:custDataLst>
                <p:tags r:id="rId132"/>
              </p:custDataLst>
            </p:nvPr>
          </p:nvSpPr>
          <p:spPr>
            <a:xfrm>
              <a:off x="2751083" y="1143000"/>
              <a:ext cx="1135117" cy="4648200"/>
            </a:xfrm>
            <a:prstGeom prst="roundRect">
              <a:avLst>
                <a:gd name="adj" fmla="val 30962"/>
              </a:avLst>
            </a:prstGeom>
            <a:solidFill>
              <a:schemeClr val="accent1">
                <a:lumMod val="50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ounded Rectangle 111"/>
            <p:cNvSpPr/>
            <p:nvPr>
              <p:custDataLst>
                <p:tags r:id="rId133"/>
              </p:custDataLst>
            </p:nvPr>
          </p:nvSpPr>
          <p:spPr>
            <a:xfrm>
              <a:off x="1828800" y="3505200"/>
              <a:ext cx="2057400" cy="2286000"/>
            </a:xfrm>
            <a:prstGeom prst="roundRect">
              <a:avLst>
                <a:gd name="adj" fmla="val 15859"/>
              </a:avLst>
            </a:prstGeom>
            <a:solidFill>
              <a:schemeClr val="accent1">
                <a:lumMod val="50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ight Triangle 114"/>
            <p:cNvSpPr/>
            <p:nvPr>
              <p:custDataLst>
                <p:tags r:id="rId134"/>
              </p:custDataLst>
            </p:nvPr>
          </p:nvSpPr>
          <p:spPr>
            <a:xfrm rot="16200000">
              <a:off x="2458847" y="3132658"/>
              <a:ext cx="550314" cy="533400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138"/>
            <p:cNvSpPr txBox="1"/>
            <p:nvPr>
              <p:custDataLst>
                <p:tags r:id="rId135"/>
              </p:custDataLst>
            </p:nvPr>
          </p:nvSpPr>
          <p:spPr>
            <a:xfrm>
              <a:off x="2133600" y="5083315"/>
              <a:ext cx="1447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Instruction</a:t>
              </a:r>
              <a:br>
                <a:rPr lang="en-US" sz="2000" dirty="0" smtClean="0">
                  <a:solidFill>
                    <a:schemeClr val="bg1"/>
                  </a:solidFill>
                </a:rPr>
              </a:br>
              <a:r>
                <a:rPr lang="en-US" sz="2000" dirty="0" smtClean="0">
                  <a:solidFill>
                    <a:schemeClr val="bg1"/>
                  </a:solidFill>
                </a:rPr>
                <a:t>Decode</a:t>
              </a:r>
            </a:p>
          </p:txBody>
        </p:sp>
      </p:grpSp>
      <p:sp>
        <p:nvSpPr>
          <p:cNvPr id="136" name="Arc 135"/>
          <p:cNvSpPr/>
          <p:nvPr>
            <p:custDataLst>
              <p:tags r:id="rId6"/>
            </p:custDataLst>
          </p:nvPr>
        </p:nvSpPr>
        <p:spPr>
          <a:xfrm rot="10800000" flipV="1">
            <a:off x="2743200" y="16572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>
            <p:custDataLst>
              <p:tags r:id="rId7"/>
            </p:custDataLst>
          </p:nvPr>
        </p:nvSpPr>
        <p:spPr>
          <a:xfrm>
            <a:off x="5943600" y="1657290"/>
            <a:ext cx="1981200" cy="46482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>
            <a:endCxn id="104" idx="2"/>
          </p:cNvCxnSpPr>
          <p:nvPr>
            <p:custDataLst>
              <p:tags r:id="rId8"/>
            </p:custDataLst>
          </p:nvPr>
        </p:nvCxnSpPr>
        <p:spPr>
          <a:xfrm>
            <a:off x="8229600" y="6305490"/>
            <a:ext cx="381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Arc 103"/>
          <p:cNvSpPr/>
          <p:nvPr>
            <p:custDataLst>
              <p:tags r:id="rId9"/>
            </p:custDataLst>
          </p:nvPr>
        </p:nvSpPr>
        <p:spPr>
          <a:xfrm rot="5400000">
            <a:off x="8305800" y="56958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Arc 104"/>
          <p:cNvSpPr/>
          <p:nvPr>
            <p:custDataLst>
              <p:tags r:id="rId10"/>
            </p:custDataLst>
          </p:nvPr>
        </p:nvSpPr>
        <p:spPr>
          <a:xfrm rot="10800000">
            <a:off x="7924800" y="56958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4" name="Straight Connector 133"/>
          <p:cNvCxnSpPr>
            <a:stCxn id="143" idx="2"/>
          </p:cNvCxnSpPr>
          <p:nvPr>
            <p:custDataLst>
              <p:tags r:id="rId11"/>
            </p:custDataLst>
          </p:nvPr>
        </p:nvCxnSpPr>
        <p:spPr>
          <a:xfrm rot="5400000">
            <a:off x="1828800" y="2800290"/>
            <a:ext cx="1828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Arc 147"/>
          <p:cNvSpPr/>
          <p:nvPr>
            <p:custDataLst>
              <p:tags r:id="rId12"/>
            </p:custDataLst>
          </p:nvPr>
        </p:nvSpPr>
        <p:spPr>
          <a:xfrm rot="16200000" flipV="1">
            <a:off x="7315200" y="15810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 Box 1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67000" y="4648200"/>
            <a:ext cx="685800" cy="304800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0" rIns="0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1600" dirty="0" smtClean="0">
                <a:solidFill>
                  <a:srgbClr val="FFFFFF"/>
                </a:solidFill>
              </a:rPr>
              <a:t>extend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1" name="Freeform 150"/>
          <p:cNvSpPr/>
          <p:nvPr>
            <p:custDataLst>
              <p:tags r:id="rId14"/>
            </p:custDataLst>
          </p:nvPr>
        </p:nvSpPr>
        <p:spPr>
          <a:xfrm>
            <a:off x="4953000" y="2190690"/>
            <a:ext cx="609600" cy="1524000"/>
          </a:xfrm>
          <a:custGeom>
            <a:avLst/>
            <a:gdLst>
              <a:gd name="connsiteX0" fmla="*/ 0 w 685800"/>
              <a:gd name="connsiteY0" fmla="*/ 0 h 762000"/>
              <a:gd name="connsiteX1" fmla="*/ 685800 w 685800"/>
              <a:gd name="connsiteY1" fmla="*/ 0 h 762000"/>
              <a:gd name="connsiteX2" fmla="*/ 685800 w 685800"/>
              <a:gd name="connsiteY2" fmla="*/ 762000 h 762000"/>
              <a:gd name="connsiteX3" fmla="*/ 0 w 685800"/>
              <a:gd name="connsiteY3" fmla="*/ 762000 h 762000"/>
              <a:gd name="connsiteX4" fmla="*/ 0 w 685800"/>
              <a:gd name="connsiteY4" fmla="*/ 0 h 762000"/>
              <a:gd name="connsiteX0" fmla="*/ 0 w 685800"/>
              <a:gd name="connsiteY0" fmla="*/ 0 h 762000"/>
              <a:gd name="connsiteX1" fmla="*/ 685800 w 685800"/>
              <a:gd name="connsiteY1" fmla="*/ 190500 h 762000"/>
              <a:gd name="connsiteX2" fmla="*/ 685800 w 685800"/>
              <a:gd name="connsiteY2" fmla="*/ 762000 h 762000"/>
              <a:gd name="connsiteX3" fmla="*/ 0 w 685800"/>
              <a:gd name="connsiteY3" fmla="*/ 762000 h 762000"/>
              <a:gd name="connsiteX4" fmla="*/ 0 w 685800"/>
              <a:gd name="connsiteY4" fmla="*/ 0 h 762000"/>
              <a:gd name="connsiteX0" fmla="*/ 0 w 685800"/>
              <a:gd name="connsiteY0" fmla="*/ 0 h 762000"/>
              <a:gd name="connsiteX1" fmla="*/ 685800 w 685800"/>
              <a:gd name="connsiteY1" fmla="*/ 190500 h 762000"/>
              <a:gd name="connsiteX2" fmla="*/ 685800 w 685800"/>
              <a:gd name="connsiteY2" fmla="*/ 571500 h 762000"/>
              <a:gd name="connsiteX3" fmla="*/ 0 w 685800"/>
              <a:gd name="connsiteY3" fmla="*/ 762000 h 762000"/>
              <a:gd name="connsiteX4" fmla="*/ 0 w 685800"/>
              <a:gd name="connsiteY4" fmla="*/ 0 h 762000"/>
              <a:gd name="connsiteX0" fmla="*/ 0 w 685800"/>
              <a:gd name="connsiteY0" fmla="*/ 0 h 762000"/>
              <a:gd name="connsiteX1" fmla="*/ 685800 w 685800"/>
              <a:gd name="connsiteY1" fmla="*/ 317500 h 762000"/>
              <a:gd name="connsiteX2" fmla="*/ 685800 w 685800"/>
              <a:gd name="connsiteY2" fmla="*/ 571500 h 762000"/>
              <a:gd name="connsiteX3" fmla="*/ 0 w 685800"/>
              <a:gd name="connsiteY3" fmla="*/ 762000 h 762000"/>
              <a:gd name="connsiteX4" fmla="*/ 0 w 685800"/>
              <a:gd name="connsiteY4" fmla="*/ 0 h 762000"/>
              <a:gd name="connsiteX0" fmla="*/ 0 w 685800"/>
              <a:gd name="connsiteY0" fmla="*/ 0 h 952500"/>
              <a:gd name="connsiteX1" fmla="*/ 685800 w 685800"/>
              <a:gd name="connsiteY1" fmla="*/ 317500 h 952500"/>
              <a:gd name="connsiteX2" fmla="*/ 685800 w 685800"/>
              <a:gd name="connsiteY2" fmla="*/ 952500 h 952500"/>
              <a:gd name="connsiteX3" fmla="*/ 0 w 685800"/>
              <a:gd name="connsiteY3" fmla="*/ 762000 h 952500"/>
              <a:gd name="connsiteX4" fmla="*/ 0 w 685800"/>
              <a:gd name="connsiteY4" fmla="*/ 0 h 952500"/>
              <a:gd name="connsiteX0" fmla="*/ 0 w 685800"/>
              <a:gd name="connsiteY0" fmla="*/ 0 h 1270000"/>
              <a:gd name="connsiteX1" fmla="*/ 685800 w 685800"/>
              <a:gd name="connsiteY1" fmla="*/ 317500 h 1270000"/>
              <a:gd name="connsiteX2" fmla="*/ 685800 w 685800"/>
              <a:gd name="connsiteY2" fmla="*/ 952500 h 1270000"/>
              <a:gd name="connsiteX3" fmla="*/ 0 w 685800"/>
              <a:gd name="connsiteY3" fmla="*/ 1270000 h 1270000"/>
              <a:gd name="connsiteX4" fmla="*/ 0 w 685800"/>
              <a:gd name="connsiteY4" fmla="*/ 0 h 1270000"/>
              <a:gd name="connsiteX0" fmla="*/ 0 w 685800"/>
              <a:gd name="connsiteY0" fmla="*/ 0 h 1270000"/>
              <a:gd name="connsiteX1" fmla="*/ 685800 w 685800"/>
              <a:gd name="connsiteY1" fmla="*/ 317500 h 1270000"/>
              <a:gd name="connsiteX2" fmla="*/ 685800 w 685800"/>
              <a:gd name="connsiteY2" fmla="*/ 952500 h 1270000"/>
              <a:gd name="connsiteX3" fmla="*/ 0 w 685800"/>
              <a:gd name="connsiteY3" fmla="*/ 1270000 h 1270000"/>
              <a:gd name="connsiteX4" fmla="*/ 0 w 685800"/>
              <a:gd name="connsiteY4" fmla="*/ 635000 h 1270000"/>
              <a:gd name="connsiteX5" fmla="*/ 0 w 685800"/>
              <a:gd name="connsiteY5" fmla="*/ 0 h 1270000"/>
              <a:gd name="connsiteX0" fmla="*/ 0 w 685800"/>
              <a:gd name="connsiteY0" fmla="*/ 0 h 1270000"/>
              <a:gd name="connsiteX1" fmla="*/ 685800 w 685800"/>
              <a:gd name="connsiteY1" fmla="*/ 317500 h 1270000"/>
              <a:gd name="connsiteX2" fmla="*/ 685800 w 685800"/>
              <a:gd name="connsiteY2" fmla="*/ 952500 h 1270000"/>
              <a:gd name="connsiteX3" fmla="*/ 0 w 685800"/>
              <a:gd name="connsiteY3" fmla="*/ 1270000 h 1270000"/>
              <a:gd name="connsiteX4" fmla="*/ 171450 w 685800"/>
              <a:gd name="connsiteY4" fmla="*/ 635000 h 1270000"/>
              <a:gd name="connsiteX5" fmla="*/ 0 w 685800"/>
              <a:gd name="connsiteY5" fmla="*/ 0 h 1270000"/>
              <a:gd name="connsiteX0" fmla="*/ 0 w 685800"/>
              <a:gd name="connsiteY0" fmla="*/ 0 h 1270000"/>
              <a:gd name="connsiteX1" fmla="*/ 685800 w 685800"/>
              <a:gd name="connsiteY1" fmla="*/ 317500 h 1270000"/>
              <a:gd name="connsiteX2" fmla="*/ 685800 w 685800"/>
              <a:gd name="connsiteY2" fmla="*/ 952500 h 1270000"/>
              <a:gd name="connsiteX3" fmla="*/ 0 w 685800"/>
              <a:gd name="connsiteY3" fmla="*/ 1270000 h 1270000"/>
              <a:gd name="connsiteX4" fmla="*/ 171450 w 685800"/>
              <a:gd name="connsiteY4" fmla="*/ 635000 h 1270000"/>
              <a:gd name="connsiteX5" fmla="*/ 0 w 685800"/>
              <a:gd name="connsiteY5" fmla="*/ 508000 h 1270000"/>
              <a:gd name="connsiteX6" fmla="*/ 0 w 685800"/>
              <a:gd name="connsiteY6" fmla="*/ 0 h 1270000"/>
              <a:gd name="connsiteX0" fmla="*/ 0 w 685800"/>
              <a:gd name="connsiteY0" fmla="*/ 0 h 1270000"/>
              <a:gd name="connsiteX1" fmla="*/ 685800 w 685800"/>
              <a:gd name="connsiteY1" fmla="*/ 317500 h 1270000"/>
              <a:gd name="connsiteX2" fmla="*/ 685800 w 685800"/>
              <a:gd name="connsiteY2" fmla="*/ 952500 h 1270000"/>
              <a:gd name="connsiteX3" fmla="*/ 0 w 685800"/>
              <a:gd name="connsiteY3" fmla="*/ 1270000 h 1270000"/>
              <a:gd name="connsiteX4" fmla="*/ 0 w 685800"/>
              <a:gd name="connsiteY4" fmla="*/ 762000 h 1270000"/>
              <a:gd name="connsiteX5" fmla="*/ 171450 w 685800"/>
              <a:gd name="connsiteY5" fmla="*/ 635000 h 1270000"/>
              <a:gd name="connsiteX6" fmla="*/ 0 w 685800"/>
              <a:gd name="connsiteY6" fmla="*/ 508000 h 1270000"/>
              <a:gd name="connsiteX7" fmla="*/ 0 w 685800"/>
              <a:gd name="connsiteY7" fmla="*/ 0 h 12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" h="1270000">
                <a:moveTo>
                  <a:pt x="0" y="0"/>
                </a:moveTo>
                <a:lnTo>
                  <a:pt x="685800" y="317500"/>
                </a:lnTo>
                <a:lnTo>
                  <a:pt x="685800" y="952500"/>
                </a:lnTo>
                <a:lnTo>
                  <a:pt x="0" y="1270000"/>
                </a:lnTo>
                <a:lnTo>
                  <a:pt x="0" y="762000"/>
                </a:lnTo>
                <a:lnTo>
                  <a:pt x="171450" y="635000"/>
                </a:lnTo>
                <a:lnTo>
                  <a:pt x="0" y="508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9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648200" y="3181290"/>
            <a:ext cx="152400" cy="762000"/>
          </a:xfrm>
          <a:custGeom>
            <a:avLst/>
            <a:gdLst>
              <a:gd name="connsiteX0" fmla="*/ 0 w 609600"/>
              <a:gd name="connsiteY0" fmla="*/ 0 h 1143000"/>
              <a:gd name="connsiteX1" fmla="*/ 609600 w 609600"/>
              <a:gd name="connsiteY1" fmla="*/ 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30480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304800 w 609600"/>
              <a:gd name="connsiteY4" fmla="*/ 0 h 1143000"/>
              <a:gd name="connsiteX0" fmla="*/ 0 w 304800"/>
              <a:gd name="connsiteY0" fmla="*/ 0 h 1143000"/>
              <a:gd name="connsiteX1" fmla="*/ 304800 w 304800"/>
              <a:gd name="connsiteY1" fmla="*/ 152400 h 1143000"/>
              <a:gd name="connsiteX2" fmla="*/ 304800 w 304800"/>
              <a:gd name="connsiteY2" fmla="*/ 990600 h 1143000"/>
              <a:gd name="connsiteX3" fmla="*/ 0 w 304800"/>
              <a:gd name="connsiteY3" fmla="*/ 1143000 h 1143000"/>
              <a:gd name="connsiteX4" fmla="*/ 0 w 30480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1143000">
                <a:moveTo>
                  <a:pt x="0" y="0"/>
                </a:moveTo>
                <a:lnTo>
                  <a:pt x="304800" y="152400"/>
                </a:lnTo>
                <a:lnTo>
                  <a:pt x="304800" y="990600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70" name="Rectangle 4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400800" y="3714690"/>
            <a:ext cx="1143000" cy="1066800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76" name="Rectangle 22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362199" y="2266890"/>
            <a:ext cx="1143001" cy="1363663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 anchorCtr="1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file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7" name="Oval 24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362200" y="4038600"/>
            <a:ext cx="1219200" cy="457199"/>
          </a:xfrm>
          <a:prstGeom prst="ellipse">
            <a:avLst/>
          </a:prstGeom>
          <a:solidFill>
            <a:schemeClr val="tx1"/>
          </a:solidFill>
          <a:ln w="25400" cap="sq" algn="ctr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FFFFFF"/>
                </a:solidFill>
                <a:latin typeface="Calibri"/>
              </a:rPr>
              <a:t>control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9" name="Rounded Rectangle 118"/>
          <p:cNvSpPr/>
          <p:nvPr>
            <p:custDataLst>
              <p:tags r:id="rId19"/>
            </p:custDataLst>
          </p:nvPr>
        </p:nvSpPr>
        <p:spPr>
          <a:xfrm>
            <a:off x="152400" y="1657290"/>
            <a:ext cx="1600200" cy="46482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9730" name="Rectangle 2"/>
          <p:cNvSpPr>
            <a:spLocks noGrp="1" noChangeArrowheads="1"/>
          </p:cNvSpPr>
          <p:nvPr>
            <p:ph type="title"/>
            <p:custDataLst>
              <p:tags r:id="rId20"/>
            </p:custDataLst>
          </p:nvPr>
        </p:nvSpPr>
        <p:spPr>
          <a:xfrm>
            <a:off x="228600" y="0"/>
            <a:ext cx="8763000" cy="457200"/>
          </a:xfrm>
        </p:spPr>
        <p:txBody>
          <a:bodyPr>
            <a:noAutofit/>
          </a:bodyPr>
          <a:lstStyle/>
          <a:p>
            <a:r>
              <a:rPr lang="en-US" dirty="0" smtClean="0"/>
              <a:t>Big Picture: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2249753" name="Line 25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V="1">
            <a:off x="2514600" y="3638491"/>
            <a:ext cx="1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2249775" name="Line 47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V="1">
            <a:off x="8686800" y="1428690"/>
            <a:ext cx="0" cy="167640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49779" name="Line 51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V="1">
            <a:off x="2209800" y="3181290"/>
            <a:ext cx="1524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/>
          </a:p>
        </p:txBody>
      </p:sp>
      <p:sp>
        <p:nvSpPr>
          <p:cNvPr id="2249780" name="Text Box 52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105400" y="2724090"/>
            <a:ext cx="470000" cy="394275"/>
          </a:xfrm>
          <a:prstGeom prst="rect">
            <a:avLst/>
          </a:prstGeom>
          <a:noFill/>
          <a:ln w="25400" cap="sq" algn="ctr">
            <a:noFill/>
            <a:miter lim="800000"/>
            <a:headEnd/>
            <a:tailEnd/>
          </a:ln>
          <a:effectLst/>
        </p:spPr>
        <p:txBody>
          <a:bodyPr wrap="non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1800" dirty="0" err="1">
                <a:solidFill>
                  <a:srgbClr val="FFFFFF"/>
                </a:solidFill>
                <a:latin typeface="Calibri"/>
              </a:rPr>
              <a:t>alu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1" name="Line 49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H="1">
            <a:off x="2209800" y="1428690"/>
            <a:ext cx="0" cy="175260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48" name="Line 44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4800600" y="3486090"/>
            <a:ext cx="1524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50" name="Line 44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4419600" y="3790890"/>
            <a:ext cx="1524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54" name="Line 49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2057400" y="4648200"/>
            <a:ext cx="152400" cy="15240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78" name="Text Box 5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6477000" y="4400490"/>
            <a:ext cx="976100" cy="413639"/>
          </a:xfrm>
          <a:prstGeom prst="rect">
            <a:avLst/>
          </a:prstGeom>
          <a:noFill/>
          <a:ln w="25400" cap="sq" algn="ctr">
            <a:noFill/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solidFill>
                  <a:srgbClr val="FFFFFF"/>
                </a:solidFill>
                <a:latin typeface="Calibri"/>
              </a:rPr>
              <a:t>memory</a:t>
            </a:r>
          </a:p>
        </p:txBody>
      </p:sp>
      <p:sp>
        <p:nvSpPr>
          <p:cNvPr id="80" name="Line 49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 flipV="1">
            <a:off x="4191000" y="3333690"/>
            <a:ext cx="0" cy="91440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 type="oval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82" name="Text Box 5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6324600" y="4019490"/>
            <a:ext cx="518900" cy="394275"/>
          </a:xfrm>
          <a:prstGeom prst="rect">
            <a:avLst/>
          </a:prstGeom>
          <a:noFill/>
          <a:ln w="25400" cap="sq" algn="ctr">
            <a:noFill/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Calibri"/>
              </a:rPr>
              <a:t>d</a:t>
            </a:r>
            <a:r>
              <a:rPr lang="en-US" baseline="-25000" dirty="0" smtClean="0">
                <a:solidFill>
                  <a:srgbClr val="FFFFFF"/>
                </a:solidFill>
                <a:latin typeface="Calibri"/>
              </a:rPr>
              <a:t>in</a:t>
            </a:r>
            <a:endParaRPr lang="en-US" baseline="-250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3" name="Text Box 5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010400" y="4019490"/>
            <a:ext cx="518900" cy="394275"/>
          </a:xfrm>
          <a:prstGeom prst="rect">
            <a:avLst/>
          </a:prstGeom>
          <a:noFill/>
          <a:ln w="25400" cap="sq" algn="ctr">
            <a:noFill/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err="1" smtClean="0">
                <a:solidFill>
                  <a:srgbClr val="FFFFFF"/>
                </a:solidFill>
                <a:latin typeface="Calibri"/>
              </a:rPr>
              <a:t>d</a:t>
            </a:r>
            <a:r>
              <a:rPr lang="en-US" baseline="-25000" dirty="0" err="1" smtClean="0">
                <a:solidFill>
                  <a:srgbClr val="FFFFFF"/>
                </a:solidFill>
                <a:latin typeface="Calibri"/>
              </a:rPr>
              <a:t>out</a:t>
            </a:r>
            <a:endParaRPr lang="en-US" baseline="-250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4" name="Line 45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V="1">
            <a:off x="6858000" y="4781490"/>
            <a:ext cx="0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85" name="Text Box 5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6400800" y="3638490"/>
            <a:ext cx="976100" cy="394275"/>
          </a:xfrm>
          <a:prstGeom prst="rect">
            <a:avLst/>
          </a:prstGeom>
          <a:noFill/>
          <a:ln w="25400" cap="sq" algn="ctr">
            <a:noFill/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err="1" smtClean="0">
                <a:solidFill>
                  <a:srgbClr val="FFFFFF"/>
                </a:solidFill>
                <a:latin typeface="Calibri"/>
              </a:rPr>
              <a:t>addr</a:t>
            </a:r>
            <a:endParaRPr lang="en-US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6" name="Line 44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6858000" y="2876490"/>
            <a:ext cx="0" cy="83820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oval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88" name="Line 48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 flipH="1">
            <a:off x="8534400" y="3105090"/>
            <a:ext cx="1524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 dirty="0"/>
          </a:p>
        </p:txBody>
      </p:sp>
      <p:sp>
        <p:nvSpPr>
          <p:cNvPr id="89" name="Line 44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8229600" y="3333690"/>
            <a:ext cx="1524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90" name="Line 49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8229600" y="3333690"/>
            <a:ext cx="0" cy="91440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29" name="Line 45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V="1">
            <a:off x="8458200" y="3486090"/>
            <a:ext cx="0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30" name="Line 45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 flipV="1">
            <a:off x="5334000" y="3486090"/>
            <a:ext cx="0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31" name="Line 45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 flipV="1">
            <a:off x="4648200" y="3943290"/>
            <a:ext cx="0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32" name="Line 45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 flipV="1">
            <a:off x="2971800" y="5029200"/>
            <a:ext cx="0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99" name="Line 25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 flipV="1">
            <a:off x="2895599" y="3638491"/>
            <a:ext cx="1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00" name="Line 25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 flipV="1">
            <a:off x="3124199" y="3638491"/>
            <a:ext cx="1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01" name="Line 25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 flipV="1">
            <a:off x="3352799" y="3638491"/>
            <a:ext cx="1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02" name="Line 34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 flipV="1">
            <a:off x="2057400" y="4267200"/>
            <a:ext cx="304800" cy="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25" name="Rounded Rectangle 124"/>
          <p:cNvSpPr/>
          <p:nvPr>
            <p:custDataLst>
              <p:tags r:id="rId47"/>
            </p:custDataLst>
          </p:nvPr>
        </p:nvSpPr>
        <p:spPr>
          <a:xfrm>
            <a:off x="3886200" y="1657290"/>
            <a:ext cx="2057400" cy="4648200"/>
          </a:xfrm>
          <a:prstGeom prst="roundRect">
            <a:avLst>
              <a:gd name="adj" fmla="val 11944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Straight Connector 139"/>
          <p:cNvCxnSpPr/>
          <p:nvPr>
            <p:custDataLst>
              <p:tags r:id="rId48"/>
            </p:custDataLst>
          </p:nvPr>
        </p:nvCxnSpPr>
        <p:spPr>
          <a:xfrm flipV="1">
            <a:off x="2057400" y="6305490"/>
            <a:ext cx="1600200" cy="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>
            <p:custDataLst>
              <p:tags r:id="rId49"/>
            </p:custDataLst>
          </p:nvPr>
        </p:nvCxnSpPr>
        <p:spPr>
          <a:xfrm rot="10800000">
            <a:off x="1905001" y="4019491"/>
            <a:ext cx="53340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>
            <p:custDataLst>
              <p:tags r:id="rId50"/>
            </p:custDataLst>
          </p:nvPr>
        </p:nvCxnSpPr>
        <p:spPr>
          <a:xfrm rot="5400000">
            <a:off x="6553200" y="3638490"/>
            <a:ext cx="4724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>
            <p:custDataLst>
              <p:tags r:id="rId51"/>
            </p:custDataLst>
          </p:nvPr>
        </p:nvCxnSpPr>
        <p:spPr>
          <a:xfrm rot="16200000" flipH="1">
            <a:off x="800101" y="2457390"/>
            <a:ext cx="2514600" cy="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rc 93"/>
          <p:cNvSpPr/>
          <p:nvPr>
            <p:custDataLst>
              <p:tags r:id="rId52"/>
            </p:custDataLst>
          </p:nvPr>
        </p:nvSpPr>
        <p:spPr>
          <a:xfrm rot="5400000">
            <a:off x="3276600" y="56958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Arc 96"/>
          <p:cNvSpPr/>
          <p:nvPr>
            <p:custDataLst>
              <p:tags r:id="rId53"/>
            </p:custDataLst>
          </p:nvPr>
        </p:nvSpPr>
        <p:spPr>
          <a:xfrm rot="10800000">
            <a:off x="1752601" y="56958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Connector 112"/>
          <p:cNvCxnSpPr/>
          <p:nvPr>
            <p:custDataLst>
              <p:tags r:id="rId54"/>
            </p:custDataLst>
          </p:nvPr>
        </p:nvCxnSpPr>
        <p:spPr>
          <a:xfrm rot="10800000">
            <a:off x="2057400" y="971490"/>
            <a:ext cx="6553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Arc 113"/>
          <p:cNvSpPr/>
          <p:nvPr>
            <p:custDataLst>
              <p:tags r:id="rId55"/>
            </p:custDataLst>
          </p:nvPr>
        </p:nvSpPr>
        <p:spPr>
          <a:xfrm>
            <a:off x="8305800" y="9714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Arc 117"/>
          <p:cNvSpPr/>
          <p:nvPr>
            <p:custDataLst>
              <p:tags r:id="rId56"/>
            </p:custDataLst>
          </p:nvPr>
        </p:nvSpPr>
        <p:spPr>
          <a:xfrm rot="5400000">
            <a:off x="2133601" y="34098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Arc 119"/>
          <p:cNvSpPr/>
          <p:nvPr>
            <p:custDataLst>
              <p:tags r:id="rId57"/>
            </p:custDataLst>
          </p:nvPr>
        </p:nvSpPr>
        <p:spPr>
          <a:xfrm rot="16200000">
            <a:off x="2057400" y="9714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>
            <p:custDataLst>
              <p:tags r:id="rId58"/>
            </p:custDataLst>
          </p:nvPr>
        </p:nvSpPr>
        <p:spPr>
          <a:xfrm rot="10800000">
            <a:off x="2057400" y="34098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>
            <p:custDataLst>
              <p:tags r:id="rId59"/>
            </p:custDataLst>
          </p:nvPr>
        </p:nvSpPr>
        <p:spPr>
          <a:xfrm rot="10800000" flipV="1">
            <a:off x="1752601" y="40194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Arc 134"/>
          <p:cNvSpPr/>
          <p:nvPr>
            <p:custDataLst>
              <p:tags r:id="rId60"/>
            </p:custDataLst>
          </p:nvPr>
        </p:nvSpPr>
        <p:spPr>
          <a:xfrm rot="16200000" flipV="1">
            <a:off x="3276600" y="16572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8" name="Straight Connector 137"/>
          <p:cNvCxnSpPr/>
          <p:nvPr>
            <p:custDataLst>
              <p:tags r:id="rId61"/>
            </p:custDataLst>
          </p:nvPr>
        </p:nvCxnSpPr>
        <p:spPr>
          <a:xfrm rot="10800000">
            <a:off x="3048000" y="1657290"/>
            <a:ext cx="533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Arc 142"/>
          <p:cNvSpPr/>
          <p:nvPr>
            <p:custDataLst>
              <p:tags r:id="rId62"/>
            </p:custDataLst>
          </p:nvPr>
        </p:nvSpPr>
        <p:spPr>
          <a:xfrm rot="10800000" flipV="1">
            <a:off x="2743200" y="15810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4" name="Straight Connector 143"/>
          <p:cNvCxnSpPr/>
          <p:nvPr>
            <p:custDataLst>
              <p:tags r:id="rId63"/>
            </p:custDataLst>
          </p:nvPr>
        </p:nvCxnSpPr>
        <p:spPr>
          <a:xfrm rot="10800000" flipV="1">
            <a:off x="3048000" y="1581088"/>
            <a:ext cx="4648200" cy="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8" idx="0"/>
          </p:cNvCxnSpPr>
          <p:nvPr>
            <p:custDataLst>
              <p:tags r:id="rId64"/>
            </p:custDataLst>
          </p:nvPr>
        </p:nvCxnSpPr>
        <p:spPr>
          <a:xfrm rot="5400000">
            <a:off x="7886700" y="1923990"/>
            <a:ext cx="76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Line 8"/>
          <p:cNvSpPr>
            <a:spLocks noChangeShapeType="1"/>
          </p:cNvSpPr>
          <p:nvPr>
            <p:custDataLst>
              <p:tags r:id="rId65"/>
            </p:custDataLst>
          </p:nvPr>
        </p:nvSpPr>
        <p:spPr bwMode="auto">
          <a:xfrm>
            <a:off x="685798" y="3257490"/>
            <a:ext cx="2" cy="7620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 type="arrow" w="med" len="med"/>
            <a:tailEnd type="none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59" name="Text Box 11"/>
          <p:cNvSpPr txBox="1">
            <a:spLocks noChangeArrowheads="1"/>
          </p:cNvSpPr>
          <p:nvPr>
            <p:custDataLst>
              <p:tags r:id="rId66"/>
            </p:custDataLst>
          </p:nvPr>
        </p:nvSpPr>
        <p:spPr bwMode="auto">
          <a:xfrm>
            <a:off x="304800" y="4019490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Consolas" pitchFamily="49" charset="0"/>
              </a:rPr>
              <a:t>PC</a:t>
            </a:r>
            <a:endParaRPr lang="en-US" dirty="0">
              <a:solidFill>
                <a:srgbClr val="FFFFFF"/>
              </a:solidFill>
              <a:latin typeface="Consolas" pitchFamily="49" charset="0"/>
            </a:endParaRPr>
          </a:p>
        </p:txBody>
      </p:sp>
      <p:sp>
        <p:nvSpPr>
          <p:cNvPr id="66" name="Line 18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 flipH="1">
            <a:off x="1219200" y="3638490"/>
            <a:ext cx="0" cy="11430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69" name="Line 21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>
            <a:off x="685798" y="4324288"/>
            <a:ext cx="2" cy="457201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 type="arrow" w="med" len="med"/>
            <a:tailEnd type="none" w="med" len="med"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73" name="Line 49"/>
          <p:cNvSpPr>
            <a:spLocks noChangeShapeType="1"/>
          </p:cNvSpPr>
          <p:nvPr>
            <p:custDataLst>
              <p:tags r:id="rId69"/>
            </p:custDataLst>
          </p:nvPr>
        </p:nvSpPr>
        <p:spPr bwMode="auto">
          <a:xfrm flipH="1" flipV="1">
            <a:off x="1295400" y="2724090"/>
            <a:ext cx="152400" cy="0"/>
          </a:xfrm>
          <a:prstGeom prst="line">
            <a:avLst/>
          </a:prstGeom>
          <a:noFill/>
          <a:ln w="25400" cap="sq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75" name="Rectangle 4"/>
          <p:cNvSpPr>
            <a:spLocks noChangeArrowheads="1"/>
          </p:cNvSpPr>
          <p:nvPr>
            <p:custDataLst>
              <p:tags r:id="rId70"/>
            </p:custDataLst>
          </p:nvPr>
        </p:nvSpPr>
        <p:spPr bwMode="auto">
          <a:xfrm>
            <a:off x="304800" y="2190690"/>
            <a:ext cx="990600" cy="1066800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memory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3" name="Oval 17"/>
          <p:cNvSpPr>
            <a:spLocks noChangeArrowheads="1"/>
          </p:cNvSpPr>
          <p:nvPr>
            <p:custDataLst>
              <p:tags r:id="rId71"/>
            </p:custDataLst>
          </p:nvPr>
        </p:nvSpPr>
        <p:spPr bwMode="auto">
          <a:xfrm>
            <a:off x="457200" y="4781490"/>
            <a:ext cx="990600" cy="685800"/>
          </a:xfrm>
          <a:prstGeom prst="ellipse">
            <a:avLst/>
          </a:prstGeom>
          <a:solidFill>
            <a:schemeClr val="tx1"/>
          </a:solidFill>
          <a:ln w="2540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Calibri"/>
              </a:rPr>
              <a:t>new</a:t>
            </a:r>
            <a:br>
              <a:rPr lang="en-US" dirty="0" smtClean="0">
                <a:solidFill>
                  <a:srgbClr val="FFFFFF"/>
                </a:solidFill>
                <a:latin typeface="Calibri"/>
              </a:rPr>
            </a:br>
            <a:r>
              <a:rPr lang="en-US" dirty="0" smtClean="0">
                <a:solidFill>
                  <a:srgbClr val="FFFFFF"/>
                </a:solidFill>
                <a:latin typeface="Calibri"/>
              </a:rPr>
              <a:t>pc</a:t>
            </a:r>
            <a:endParaRPr lang="en-US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6" name="Line 49"/>
          <p:cNvSpPr>
            <a:spLocks noChangeShapeType="1"/>
          </p:cNvSpPr>
          <p:nvPr>
            <p:custDataLst>
              <p:tags r:id="rId72"/>
            </p:custDataLst>
          </p:nvPr>
        </p:nvSpPr>
        <p:spPr bwMode="auto">
          <a:xfrm flipH="1" flipV="1">
            <a:off x="1447800" y="2724090"/>
            <a:ext cx="0" cy="1524000"/>
          </a:xfrm>
          <a:prstGeom prst="line">
            <a:avLst/>
          </a:prstGeom>
          <a:noFill/>
          <a:ln w="25400" cap="sq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95" name="Line 18"/>
          <p:cNvSpPr>
            <a:spLocks noChangeShapeType="1"/>
          </p:cNvSpPr>
          <p:nvPr>
            <p:custDataLst>
              <p:tags r:id="rId73"/>
            </p:custDataLst>
          </p:nvPr>
        </p:nvSpPr>
        <p:spPr bwMode="auto">
          <a:xfrm>
            <a:off x="685800" y="3638490"/>
            <a:ext cx="5334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 type="oval" w="med" len="med"/>
            <a:tailEnd type="none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67" name="Line 49"/>
          <p:cNvSpPr>
            <a:spLocks noChangeShapeType="1"/>
          </p:cNvSpPr>
          <p:nvPr>
            <p:custDataLst>
              <p:tags r:id="rId74"/>
            </p:custDataLst>
          </p:nvPr>
        </p:nvSpPr>
        <p:spPr bwMode="auto">
          <a:xfrm flipV="1">
            <a:off x="1447800" y="4248090"/>
            <a:ext cx="609600" cy="0"/>
          </a:xfrm>
          <a:prstGeom prst="line">
            <a:avLst/>
          </a:prstGeom>
          <a:noFill/>
          <a:ln w="25400" cap="sq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49771" name="Line 43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>
            <a:off x="3505200" y="2495490"/>
            <a:ext cx="14478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49772" name="Line 44"/>
          <p:cNvSpPr>
            <a:spLocks noChangeShapeType="1"/>
          </p:cNvSpPr>
          <p:nvPr>
            <p:custDataLst>
              <p:tags r:id="rId76"/>
            </p:custDataLst>
          </p:nvPr>
        </p:nvSpPr>
        <p:spPr bwMode="auto">
          <a:xfrm>
            <a:off x="3505200" y="3333690"/>
            <a:ext cx="114046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49776" name="Line 48"/>
          <p:cNvSpPr>
            <a:spLocks noChangeShapeType="1"/>
          </p:cNvSpPr>
          <p:nvPr>
            <p:custDataLst>
              <p:tags r:id="rId77"/>
            </p:custDataLst>
          </p:nvPr>
        </p:nvSpPr>
        <p:spPr bwMode="auto">
          <a:xfrm flipH="1">
            <a:off x="5562600" y="2876490"/>
            <a:ext cx="28194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 dirty="0"/>
          </a:p>
        </p:txBody>
      </p:sp>
      <p:sp>
        <p:nvSpPr>
          <p:cNvPr id="2249777" name="Line 49"/>
          <p:cNvSpPr>
            <a:spLocks noChangeShapeType="1"/>
          </p:cNvSpPr>
          <p:nvPr>
            <p:custDataLst>
              <p:tags r:id="rId78"/>
            </p:custDataLst>
          </p:nvPr>
        </p:nvSpPr>
        <p:spPr bwMode="auto">
          <a:xfrm flipV="1">
            <a:off x="2209800" y="1428690"/>
            <a:ext cx="64770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>
            <a:off x="4191000" y="4216627"/>
            <a:ext cx="2209800" cy="31463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91" name="Line 49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 flipV="1">
            <a:off x="7543800" y="4248090"/>
            <a:ext cx="6858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26" name="Line 44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 flipV="1">
            <a:off x="3352800" y="4800600"/>
            <a:ext cx="10668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none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47" name="Text Box 11"/>
          <p:cNvSpPr txBox="1">
            <a:spLocks noChangeArrowheads="1"/>
          </p:cNvSpPr>
          <p:nvPr>
            <p:custDataLst>
              <p:tags r:id="rId82"/>
            </p:custDataLst>
          </p:nvPr>
        </p:nvSpPr>
        <p:spPr bwMode="auto">
          <a:xfrm rot="16200000">
            <a:off x="-609596" y="3867088"/>
            <a:ext cx="4724398" cy="304799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9" name="Text Box 11"/>
          <p:cNvSpPr txBox="1">
            <a:spLocks noChangeArrowheads="1"/>
          </p:cNvSpPr>
          <p:nvPr>
            <p:custDataLst>
              <p:tags r:id="rId83"/>
            </p:custDataLst>
          </p:nvPr>
        </p:nvSpPr>
        <p:spPr bwMode="auto">
          <a:xfrm rot="16200000">
            <a:off x="1371600" y="4095691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inst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53" name="TextBox 152"/>
          <p:cNvSpPr txBox="1"/>
          <p:nvPr>
            <p:custDataLst>
              <p:tags r:id="rId84"/>
            </p:custDataLst>
          </p:nvPr>
        </p:nvSpPr>
        <p:spPr>
          <a:xfrm>
            <a:off x="1371600" y="636258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IF/ID</a:t>
            </a:r>
          </a:p>
        </p:txBody>
      </p:sp>
      <p:sp>
        <p:nvSpPr>
          <p:cNvPr id="154" name="Text Box 11"/>
          <p:cNvSpPr txBox="1">
            <a:spLocks noChangeArrowheads="1"/>
          </p:cNvSpPr>
          <p:nvPr>
            <p:custDataLst>
              <p:tags r:id="rId85"/>
            </p:custDataLst>
          </p:nvPr>
        </p:nvSpPr>
        <p:spPr bwMode="auto">
          <a:xfrm rot="16200000">
            <a:off x="1524001" y="3867089"/>
            <a:ext cx="4724400" cy="304799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55" name="TextBox 154"/>
          <p:cNvSpPr txBox="1"/>
          <p:nvPr>
            <p:custDataLst>
              <p:tags r:id="rId86"/>
            </p:custDataLst>
          </p:nvPr>
        </p:nvSpPr>
        <p:spPr>
          <a:xfrm>
            <a:off x="3505200" y="638169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ID/EX</a:t>
            </a:r>
          </a:p>
        </p:txBody>
      </p:sp>
      <p:sp>
        <p:nvSpPr>
          <p:cNvPr id="157" name="Text Box 11"/>
          <p:cNvSpPr txBox="1">
            <a:spLocks noChangeArrowheads="1"/>
          </p:cNvSpPr>
          <p:nvPr>
            <p:custDataLst>
              <p:tags r:id="rId87"/>
            </p:custDataLst>
          </p:nvPr>
        </p:nvSpPr>
        <p:spPr bwMode="auto">
          <a:xfrm rot="16200000">
            <a:off x="5562601" y="3867090"/>
            <a:ext cx="4724400" cy="304799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58" name="Text Box 11"/>
          <p:cNvSpPr txBox="1">
            <a:spLocks noChangeArrowheads="1"/>
          </p:cNvSpPr>
          <p:nvPr>
            <p:custDataLst>
              <p:tags r:id="rId88"/>
            </p:custDataLst>
          </p:nvPr>
        </p:nvSpPr>
        <p:spPr bwMode="auto">
          <a:xfrm rot="16200000">
            <a:off x="3581401" y="3867089"/>
            <a:ext cx="4724400" cy="304799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72" name="Rectangle 19"/>
          <p:cNvSpPr>
            <a:spLocks noChangeArrowheads="1"/>
          </p:cNvSpPr>
          <p:nvPr>
            <p:custDataLst>
              <p:tags r:id="rId89"/>
            </p:custDataLst>
          </p:nvPr>
        </p:nvSpPr>
        <p:spPr bwMode="auto">
          <a:xfrm>
            <a:off x="8382000" y="2724090"/>
            <a:ext cx="152400" cy="762000"/>
          </a:xfrm>
          <a:custGeom>
            <a:avLst/>
            <a:gdLst>
              <a:gd name="connsiteX0" fmla="*/ 0 w 609600"/>
              <a:gd name="connsiteY0" fmla="*/ 0 h 1143000"/>
              <a:gd name="connsiteX1" fmla="*/ 609600 w 609600"/>
              <a:gd name="connsiteY1" fmla="*/ 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30480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304800 w 609600"/>
              <a:gd name="connsiteY4" fmla="*/ 0 h 1143000"/>
              <a:gd name="connsiteX0" fmla="*/ 0 w 304800"/>
              <a:gd name="connsiteY0" fmla="*/ 0 h 1143000"/>
              <a:gd name="connsiteX1" fmla="*/ 304800 w 304800"/>
              <a:gd name="connsiteY1" fmla="*/ 152400 h 1143000"/>
              <a:gd name="connsiteX2" fmla="*/ 304800 w 304800"/>
              <a:gd name="connsiteY2" fmla="*/ 990600 h 1143000"/>
              <a:gd name="connsiteX3" fmla="*/ 0 w 304800"/>
              <a:gd name="connsiteY3" fmla="*/ 1143000 h 1143000"/>
              <a:gd name="connsiteX4" fmla="*/ 0 w 30480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1143000">
                <a:moveTo>
                  <a:pt x="0" y="0"/>
                </a:moveTo>
                <a:lnTo>
                  <a:pt x="304800" y="152400"/>
                </a:lnTo>
                <a:lnTo>
                  <a:pt x="304800" y="990600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75" name="TextBox 174"/>
          <p:cNvSpPr txBox="1"/>
          <p:nvPr>
            <p:custDataLst>
              <p:tags r:id="rId90"/>
            </p:custDataLst>
          </p:nvPr>
        </p:nvSpPr>
        <p:spPr>
          <a:xfrm>
            <a:off x="5334000" y="638169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EX/MEM</a:t>
            </a:r>
          </a:p>
        </p:txBody>
      </p:sp>
      <p:sp>
        <p:nvSpPr>
          <p:cNvPr id="179" name="TextBox 178"/>
          <p:cNvSpPr txBox="1"/>
          <p:nvPr>
            <p:custDataLst>
              <p:tags r:id="rId91"/>
            </p:custDataLst>
          </p:nvPr>
        </p:nvSpPr>
        <p:spPr>
          <a:xfrm>
            <a:off x="7315200" y="638169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MEM/WB</a:t>
            </a:r>
          </a:p>
        </p:txBody>
      </p:sp>
      <p:sp>
        <p:nvSpPr>
          <p:cNvPr id="180" name="Text Box 11"/>
          <p:cNvSpPr txBox="1">
            <a:spLocks noChangeArrowheads="1"/>
          </p:cNvSpPr>
          <p:nvPr>
            <p:custDataLst>
              <p:tags r:id="rId92"/>
            </p:custDataLst>
          </p:nvPr>
        </p:nvSpPr>
        <p:spPr bwMode="auto">
          <a:xfrm rot="16200000">
            <a:off x="3505200" y="4724401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err="1" smtClean="0">
                <a:solidFill>
                  <a:srgbClr val="FFFFFF"/>
                </a:solidFill>
                <a:latin typeface="+mj-lt"/>
              </a:rPr>
              <a:t>imm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1" name="Text Box 11"/>
          <p:cNvSpPr txBox="1">
            <a:spLocks noChangeArrowheads="1"/>
          </p:cNvSpPr>
          <p:nvPr>
            <p:custDataLst>
              <p:tags r:id="rId93"/>
            </p:custDataLst>
          </p:nvPr>
        </p:nvSpPr>
        <p:spPr bwMode="auto">
          <a:xfrm rot="16200000">
            <a:off x="3505200" y="3181291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B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2" name="Text Box 11"/>
          <p:cNvSpPr txBox="1">
            <a:spLocks noChangeArrowheads="1"/>
          </p:cNvSpPr>
          <p:nvPr>
            <p:custDataLst>
              <p:tags r:id="rId94"/>
            </p:custDataLst>
          </p:nvPr>
        </p:nvSpPr>
        <p:spPr bwMode="auto">
          <a:xfrm rot="16200000">
            <a:off x="3505200" y="2343091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A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3" name="Text Box 11"/>
          <p:cNvSpPr txBox="1">
            <a:spLocks noChangeArrowheads="1"/>
          </p:cNvSpPr>
          <p:nvPr>
            <p:custDataLst>
              <p:tags r:id="rId95"/>
            </p:custDataLst>
          </p:nvPr>
        </p:nvSpPr>
        <p:spPr bwMode="auto">
          <a:xfrm rot="16200000">
            <a:off x="3619504" y="5810191"/>
            <a:ext cx="533398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ctrl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4" name="Line 25"/>
          <p:cNvSpPr>
            <a:spLocks noChangeShapeType="1"/>
          </p:cNvSpPr>
          <p:nvPr>
            <p:custDataLst>
              <p:tags r:id="rId96"/>
            </p:custDataLst>
          </p:nvPr>
        </p:nvSpPr>
        <p:spPr bwMode="auto">
          <a:xfrm flipV="1">
            <a:off x="3505199" y="6000689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85" name="Text Box 11"/>
          <p:cNvSpPr txBox="1">
            <a:spLocks noChangeArrowheads="1"/>
          </p:cNvSpPr>
          <p:nvPr>
            <p:custDataLst>
              <p:tags r:id="rId97"/>
            </p:custDataLst>
          </p:nvPr>
        </p:nvSpPr>
        <p:spPr bwMode="auto">
          <a:xfrm rot="16200000">
            <a:off x="5676901" y="5810190"/>
            <a:ext cx="533398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ctrl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6" name="Line 25"/>
          <p:cNvSpPr>
            <a:spLocks noChangeShapeType="1"/>
          </p:cNvSpPr>
          <p:nvPr>
            <p:custDataLst>
              <p:tags r:id="rId98"/>
            </p:custDataLst>
          </p:nvPr>
        </p:nvSpPr>
        <p:spPr bwMode="auto">
          <a:xfrm flipV="1">
            <a:off x="5562596" y="6000688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87" name="Text Box 11"/>
          <p:cNvSpPr txBox="1">
            <a:spLocks noChangeArrowheads="1"/>
          </p:cNvSpPr>
          <p:nvPr>
            <p:custDataLst>
              <p:tags r:id="rId99"/>
            </p:custDataLst>
          </p:nvPr>
        </p:nvSpPr>
        <p:spPr bwMode="auto">
          <a:xfrm rot="16200000">
            <a:off x="7658101" y="5810190"/>
            <a:ext cx="533398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ctrl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8" name="Line 25"/>
          <p:cNvSpPr>
            <a:spLocks noChangeShapeType="1"/>
          </p:cNvSpPr>
          <p:nvPr>
            <p:custDataLst>
              <p:tags r:id="rId100"/>
            </p:custDataLst>
          </p:nvPr>
        </p:nvSpPr>
        <p:spPr bwMode="auto">
          <a:xfrm flipV="1">
            <a:off x="7543796" y="6000688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89" name="Text Box 11"/>
          <p:cNvSpPr txBox="1">
            <a:spLocks noChangeArrowheads="1"/>
          </p:cNvSpPr>
          <p:nvPr>
            <p:custDataLst>
              <p:tags r:id="rId101"/>
            </p:custDataLst>
          </p:nvPr>
        </p:nvSpPr>
        <p:spPr bwMode="auto">
          <a:xfrm rot="16200000">
            <a:off x="5562600" y="4095690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B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0" name="Text Box 11"/>
          <p:cNvSpPr txBox="1">
            <a:spLocks noChangeArrowheads="1"/>
          </p:cNvSpPr>
          <p:nvPr>
            <p:custDataLst>
              <p:tags r:id="rId102"/>
            </p:custDataLst>
          </p:nvPr>
        </p:nvSpPr>
        <p:spPr bwMode="auto">
          <a:xfrm rot="16200000">
            <a:off x="5562600" y="2724090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D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1" name="Text Box 11"/>
          <p:cNvSpPr txBox="1">
            <a:spLocks noChangeArrowheads="1"/>
          </p:cNvSpPr>
          <p:nvPr>
            <p:custDataLst>
              <p:tags r:id="rId103"/>
            </p:custDataLst>
          </p:nvPr>
        </p:nvSpPr>
        <p:spPr bwMode="auto">
          <a:xfrm rot="16200000">
            <a:off x="7543800" y="2724091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D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2" name="Text Box 11"/>
          <p:cNvSpPr txBox="1">
            <a:spLocks noChangeArrowheads="1"/>
          </p:cNvSpPr>
          <p:nvPr>
            <p:custDataLst>
              <p:tags r:id="rId104"/>
            </p:custDataLst>
          </p:nvPr>
        </p:nvSpPr>
        <p:spPr bwMode="auto">
          <a:xfrm rot="16200000">
            <a:off x="7543800" y="4095690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M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3" name="Line 25"/>
          <p:cNvSpPr>
            <a:spLocks noChangeShapeType="1"/>
          </p:cNvSpPr>
          <p:nvPr>
            <p:custDataLst>
              <p:tags r:id="rId105"/>
            </p:custDataLst>
          </p:nvPr>
        </p:nvSpPr>
        <p:spPr bwMode="auto">
          <a:xfrm flipV="1">
            <a:off x="3505200" y="6153089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94" name="Line 25"/>
          <p:cNvSpPr>
            <a:spLocks noChangeShapeType="1"/>
          </p:cNvSpPr>
          <p:nvPr>
            <p:custDataLst>
              <p:tags r:id="rId106"/>
            </p:custDataLst>
          </p:nvPr>
        </p:nvSpPr>
        <p:spPr bwMode="auto">
          <a:xfrm flipV="1">
            <a:off x="3505200" y="5848289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95" name="Line 25"/>
          <p:cNvSpPr>
            <a:spLocks noChangeShapeType="1"/>
          </p:cNvSpPr>
          <p:nvPr>
            <p:custDataLst>
              <p:tags r:id="rId107"/>
            </p:custDataLst>
          </p:nvPr>
        </p:nvSpPr>
        <p:spPr bwMode="auto">
          <a:xfrm flipV="1">
            <a:off x="5562599" y="6153089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96" name="Line 25"/>
          <p:cNvSpPr>
            <a:spLocks noChangeShapeType="1"/>
          </p:cNvSpPr>
          <p:nvPr>
            <p:custDataLst>
              <p:tags r:id="rId108"/>
            </p:custDataLst>
          </p:nvPr>
        </p:nvSpPr>
        <p:spPr bwMode="auto">
          <a:xfrm flipV="1">
            <a:off x="5562599" y="5848289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97" name="Line 25"/>
          <p:cNvSpPr>
            <a:spLocks noChangeShapeType="1"/>
          </p:cNvSpPr>
          <p:nvPr>
            <p:custDataLst>
              <p:tags r:id="rId109"/>
            </p:custDataLst>
          </p:nvPr>
        </p:nvSpPr>
        <p:spPr bwMode="auto">
          <a:xfrm flipV="1">
            <a:off x="7543799" y="6153090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98" name="Line 25"/>
          <p:cNvSpPr>
            <a:spLocks noChangeShapeType="1"/>
          </p:cNvSpPr>
          <p:nvPr>
            <p:custDataLst>
              <p:tags r:id="rId110"/>
            </p:custDataLst>
          </p:nvPr>
        </p:nvSpPr>
        <p:spPr bwMode="auto">
          <a:xfrm flipV="1">
            <a:off x="7543799" y="5848290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62" name="Oval 17"/>
          <p:cNvSpPr>
            <a:spLocks noChangeArrowheads="1"/>
          </p:cNvSpPr>
          <p:nvPr>
            <p:custDataLst>
              <p:tags r:id="rId111"/>
            </p:custDataLst>
          </p:nvPr>
        </p:nvSpPr>
        <p:spPr bwMode="auto">
          <a:xfrm>
            <a:off x="2476500" y="1496667"/>
            <a:ext cx="1066800" cy="762000"/>
          </a:xfrm>
          <a:prstGeom prst="ellipse">
            <a:avLst/>
          </a:prstGeom>
          <a:solidFill>
            <a:schemeClr val="tx1"/>
          </a:solidFill>
          <a:ln w="2540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 algn="ctr" eaLnBrk="1" hangingPunct="1">
              <a:lnSpc>
                <a:spcPct val="80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1400" dirty="0" smtClean="0">
                <a:solidFill>
                  <a:srgbClr val="FFFFFF"/>
                </a:solidFill>
                <a:latin typeface="Calibri"/>
              </a:rPr>
              <a:t>compute</a:t>
            </a:r>
            <a:br>
              <a:rPr lang="en-US" sz="1400" dirty="0" smtClean="0">
                <a:solidFill>
                  <a:srgbClr val="FFFFFF"/>
                </a:solidFill>
                <a:latin typeface="Calibri"/>
              </a:rPr>
            </a:br>
            <a:r>
              <a:rPr lang="en-US" sz="1400" dirty="0" smtClean="0">
                <a:solidFill>
                  <a:srgbClr val="FFFFFF"/>
                </a:solidFill>
                <a:latin typeface="Calibri"/>
              </a:rPr>
              <a:t>jump/branch</a:t>
            </a:r>
            <a:br>
              <a:rPr lang="en-US" sz="1400" dirty="0" smtClean="0">
                <a:solidFill>
                  <a:srgbClr val="FFFFFF"/>
                </a:solidFill>
                <a:latin typeface="Calibri"/>
              </a:rPr>
            </a:br>
            <a:r>
              <a:rPr lang="en-US" sz="1400" dirty="0" smtClean="0">
                <a:solidFill>
                  <a:srgbClr val="FFFFFF"/>
                </a:solidFill>
                <a:latin typeface="Calibri"/>
              </a:rPr>
              <a:t>targets</a:t>
            </a:r>
            <a:endParaRPr lang="en-US" sz="1400" dirty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164" name="Group 163"/>
          <p:cNvGrpSpPr/>
          <p:nvPr>
            <p:custDataLst>
              <p:tags r:id="rId112"/>
            </p:custDataLst>
          </p:nvPr>
        </p:nvGrpSpPr>
        <p:grpSpPr>
          <a:xfrm>
            <a:off x="838200" y="3486090"/>
            <a:ext cx="304800" cy="304800"/>
            <a:chOff x="990600" y="2971800"/>
            <a:chExt cx="304800" cy="304800"/>
          </a:xfrm>
          <a:solidFill>
            <a:schemeClr val="tx1"/>
          </a:solidFill>
        </p:grpSpPr>
        <p:sp>
          <p:nvSpPr>
            <p:cNvPr id="165" name="Freeform 164"/>
            <p:cNvSpPr/>
            <p:nvPr>
              <p:custDataLst>
                <p:tags r:id="rId130"/>
              </p:custDataLst>
            </p:nvPr>
          </p:nvSpPr>
          <p:spPr>
            <a:xfrm>
              <a:off x="990600" y="2971800"/>
              <a:ext cx="304800" cy="304800"/>
            </a:xfrm>
            <a:custGeom>
              <a:avLst/>
              <a:gdLst>
                <a:gd name="connsiteX0" fmla="*/ 0 w 685800"/>
                <a:gd name="connsiteY0" fmla="*/ 0 h 762000"/>
                <a:gd name="connsiteX1" fmla="*/ 685800 w 685800"/>
                <a:gd name="connsiteY1" fmla="*/ 0 h 762000"/>
                <a:gd name="connsiteX2" fmla="*/ 685800 w 685800"/>
                <a:gd name="connsiteY2" fmla="*/ 762000 h 762000"/>
                <a:gd name="connsiteX3" fmla="*/ 0 w 685800"/>
                <a:gd name="connsiteY3" fmla="*/ 762000 h 762000"/>
                <a:gd name="connsiteX4" fmla="*/ 0 w 685800"/>
                <a:gd name="connsiteY4" fmla="*/ 0 h 762000"/>
                <a:gd name="connsiteX0" fmla="*/ 0 w 685800"/>
                <a:gd name="connsiteY0" fmla="*/ 0 h 762000"/>
                <a:gd name="connsiteX1" fmla="*/ 685800 w 685800"/>
                <a:gd name="connsiteY1" fmla="*/ 190500 h 762000"/>
                <a:gd name="connsiteX2" fmla="*/ 685800 w 685800"/>
                <a:gd name="connsiteY2" fmla="*/ 762000 h 762000"/>
                <a:gd name="connsiteX3" fmla="*/ 0 w 685800"/>
                <a:gd name="connsiteY3" fmla="*/ 762000 h 762000"/>
                <a:gd name="connsiteX4" fmla="*/ 0 w 685800"/>
                <a:gd name="connsiteY4" fmla="*/ 0 h 762000"/>
                <a:gd name="connsiteX0" fmla="*/ 0 w 685800"/>
                <a:gd name="connsiteY0" fmla="*/ 0 h 762000"/>
                <a:gd name="connsiteX1" fmla="*/ 685800 w 685800"/>
                <a:gd name="connsiteY1" fmla="*/ 190500 h 762000"/>
                <a:gd name="connsiteX2" fmla="*/ 685800 w 685800"/>
                <a:gd name="connsiteY2" fmla="*/ 571500 h 762000"/>
                <a:gd name="connsiteX3" fmla="*/ 0 w 685800"/>
                <a:gd name="connsiteY3" fmla="*/ 762000 h 762000"/>
                <a:gd name="connsiteX4" fmla="*/ 0 w 685800"/>
                <a:gd name="connsiteY4" fmla="*/ 0 h 762000"/>
                <a:gd name="connsiteX0" fmla="*/ 0 w 685800"/>
                <a:gd name="connsiteY0" fmla="*/ 0 h 762000"/>
                <a:gd name="connsiteX1" fmla="*/ 685800 w 685800"/>
                <a:gd name="connsiteY1" fmla="*/ 317500 h 762000"/>
                <a:gd name="connsiteX2" fmla="*/ 685800 w 685800"/>
                <a:gd name="connsiteY2" fmla="*/ 571500 h 762000"/>
                <a:gd name="connsiteX3" fmla="*/ 0 w 685800"/>
                <a:gd name="connsiteY3" fmla="*/ 762000 h 762000"/>
                <a:gd name="connsiteX4" fmla="*/ 0 w 685800"/>
                <a:gd name="connsiteY4" fmla="*/ 0 h 762000"/>
                <a:gd name="connsiteX0" fmla="*/ 0 w 685800"/>
                <a:gd name="connsiteY0" fmla="*/ 0 h 952500"/>
                <a:gd name="connsiteX1" fmla="*/ 685800 w 685800"/>
                <a:gd name="connsiteY1" fmla="*/ 317500 h 952500"/>
                <a:gd name="connsiteX2" fmla="*/ 685800 w 685800"/>
                <a:gd name="connsiteY2" fmla="*/ 952500 h 952500"/>
                <a:gd name="connsiteX3" fmla="*/ 0 w 685800"/>
                <a:gd name="connsiteY3" fmla="*/ 762000 h 952500"/>
                <a:gd name="connsiteX4" fmla="*/ 0 w 685800"/>
                <a:gd name="connsiteY4" fmla="*/ 0 h 9525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0 w 685800"/>
                <a:gd name="connsiteY4" fmla="*/ 0 h 12700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0 w 685800"/>
                <a:gd name="connsiteY4" fmla="*/ 635000 h 1270000"/>
                <a:gd name="connsiteX5" fmla="*/ 0 w 685800"/>
                <a:gd name="connsiteY5" fmla="*/ 0 h 12700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171450 w 685800"/>
                <a:gd name="connsiteY4" fmla="*/ 635000 h 1270000"/>
                <a:gd name="connsiteX5" fmla="*/ 0 w 685800"/>
                <a:gd name="connsiteY5" fmla="*/ 0 h 12700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171450 w 685800"/>
                <a:gd name="connsiteY4" fmla="*/ 635000 h 1270000"/>
                <a:gd name="connsiteX5" fmla="*/ 0 w 685800"/>
                <a:gd name="connsiteY5" fmla="*/ 508000 h 1270000"/>
                <a:gd name="connsiteX6" fmla="*/ 0 w 685800"/>
                <a:gd name="connsiteY6" fmla="*/ 0 h 12700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0 w 685800"/>
                <a:gd name="connsiteY4" fmla="*/ 762000 h 1270000"/>
                <a:gd name="connsiteX5" fmla="*/ 171450 w 685800"/>
                <a:gd name="connsiteY5" fmla="*/ 635000 h 1270000"/>
                <a:gd name="connsiteX6" fmla="*/ 0 w 685800"/>
                <a:gd name="connsiteY6" fmla="*/ 508000 h 1270000"/>
                <a:gd name="connsiteX7" fmla="*/ 0 w 685800"/>
                <a:gd name="connsiteY7" fmla="*/ 0 h 12700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0 w 685800"/>
                <a:gd name="connsiteY4" fmla="*/ 762000 h 1270000"/>
                <a:gd name="connsiteX5" fmla="*/ 97971 w 685800"/>
                <a:gd name="connsiteY5" fmla="*/ 635000 h 1270000"/>
                <a:gd name="connsiteX6" fmla="*/ 0 w 685800"/>
                <a:gd name="connsiteY6" fmla="*/ 508000 h 1270000"/>
                <a:gd name="connsiteX7" fmla="*/ 0 w 685800"/>
                <a:gd name="connsiteY7" fmla="*/ 0 h 1270000"/>
                <a:gd name="connsiteX0" fmla="*/ 0 w 685800"/>
                <a:gd name="connsiteY0" fmla="*/ 0 h 1270000"/>
                <a:gd name="connsiteX1" fmla="*/ 489857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0 w 685800"/>
                <a:gd name="connsiteY4" fmla="*/ 762000 h 1270000"/>
                <a:gd name="connsiteX5" fmla="*/ 97971 w 685800"/>
                <a:gd name="connsiteY5" fmla="*/ 635000 h 1270000"/>
                <a:gd name="connsiteX6" fmla="*/ 0 w 685800"/>
                <a:gd name="connsiteY6" fmla="*/ 508000 h 1270000"/>
                <a:gd name="connsiteX7" fmla="*/ 0 w 685800"/>
                <a:gd name="connsiteY7" fmla="*/ 0 h 1270000"/>
                <a:gd name="connsiteX0" fmla="*/ 0 w 489857"/>
                <a:gd name="connsiteY0" fmla="*/ 0 h 1270000"/>
                <a:gd name="connsiteX1" fmla="*/ 489857 w 489857"/>
                <a:gd name="connsiteY1" fmla="*/ 317500 h 1270000"/>
                <a:gd name="connsiteX2" fmla="*/ 489857 w 489857"/>
                <a:gd name="connsiteY2" fmla="*/ 952500 h 1270000"/>
                <a:gd name="connsiteX3" fmla="*/ 0 w 489857"/>
                <a:gd name="connsiteY3" fmla="*/ 1270000 h 1270000"/>
                <a:gd name="connsiteX4" fmla="*/ 0 w 489857"/>
                <a:gd name="connsiteY4" fmla="*/ 762000 h 1270000"/>
                <a:gd name="connsiteX5" fmla="*/ 97971 w 489857"/>
                <a:gd name="connsiteY5" fmla="*/ 635000 h 1270000"/>
                <a:gd name="connsiteX6" fmla="*/ 0 w 489857"/>
                <a:gd name="connsiteY6" fmla="*/ 508000 h 1270000"/>
                <a:gd name="connsiteX7" fmla="*/ 0 w 489857"/>
                <a:gd name="connsiteY7" fmla="*/ 0 h 1270000"/>
                <a:gd name="connsiteX0" fmla="*/ 0 w 489857"/>
                <a:gd name="connsiteY0" fmla="*/ 0 h 1270000"/>
                <a:gd name="connsiteX1" fmla="*/ 489857 w 489857"/>
                <a:gd name="connsiteY1" fmla="*/ 317500 h 1270000"/>
                <a:gd name="connsiteX2" fmla="*/ 489857 w 489857"/>
                <a:gd name="connsiteY2" fmla="*/ 952500 h 1270000"/>
                <a:gd name="connsiteX3" fmla="*/ 0 w 489857"/>
                <a:gd name="connsiteY3" fmla="*/ 1270000 h 1270000"/>
                <a:gd name="connsiteX4" fmla="*/ 0 w 489857"/>
                <a:gd name="connsiteY4" fmla="*/ 762000 h 1270000"/>
                <a:gd name="connsiteX5" fmla="*/ 97971 w 489857"/>
                <a:gd name="connsiteY5" fmla="*/ 635000 h 1270000"/>
                <a:gd name="connsiteX6" fmla="*/ 0 w 489857"/>
                <a:gd name="connsiteY6" fmla="*/ 508000 h 1270000"/>
                <a:gd name="connsiteX7" fmla="*/ 0 w 489857"/>
                <a:gd name="connsiteY7" fmla="*/ 0 h 1270000"/>
                <a:gd name="connsiteX0" fmla="*/ 0 w 489857"/>
                <a:gd name="connsiteY0" fmla="*/ 0 h 1270000"/>
                <a:gd name="connsiteX1" fmla="*/ 489857 w 489857"/>
                <a:gd name="connsiteY1" fmla="*/ 317500 h 1270000"/>
                <a:gd name="connsiteX2" fmla="*/ 489857 w 489857"/>
                <a:gd name="connsiteY2" fmla="*/ 952500 h 1270000"/>
                <a:gd name="connsiteX3" fmla="*/ 0 w 489857"/>
                <a:gd name="connsiteY3" fmla="*/ 1270000 h 1270000"/>
                <a:gd name="connsiteX4" fmla="*/ 0 w 489857"/>
                <a:gd name="connsiteY4" fmla="*/ 762000 h 1270000"/>
                <a:gd name="connsiteX5" fmla="*/ 40821 w 489857"/>
                <a:gd name="connsiteY5" fmla="*/ 635000 h 1270000"/>
                <a:gd name="connsiteX6" fmla="*/ 0 w 489857"/>
                <a:gd name="connsiteY6" fmla="*/ 508000 h 1270000"/>
                <a:gd name="connsiteX7" fmla="*/ 0 w 489857"/>
                <a:gd name="connsiteY7" fmla="*/ 0 h 1270000"/>
                <a:gd name="connsiteX0" fmla="*/ 0 w 489857"/>
                <a:gd name="connsiteY0" fmla="*/ 0 h 1270000"/>
                <a:gd name="connsiteX1" fmla="*/ 489857 w 489857"/>
                <a:gd name="connsiteY1" fmla="*/ 317500 h 1270000"/>
                <a:gd name="connsiteX2" fmla="*/ 489857 w 489857"/>
                <a:gd name="connsiteY2" fmla="*/ 952500 h 1270000"/>
                <a:gd name="connsiteX3" fmla="*/ 0 w 489857"/>
                <a:gd name="connsiteY3" fmla="*/ 1270000 h 1270000"/>
                <a:gd name="connsiteX4" fmla="*/ 0 w 489857"/>
                <a:gd name="connsiteY4" fmla="*/ 762000 h 1270000"/>
                <a:gd name="connsiteX5" fmla="*/ 40821 w 489857"/>
                <a:gd name="connsiteY5" fmla="*/ 635000 h 1270000"/>
                <a:gd name="connsiteX6" fmla="*/ 0 w 489857"/>
                <a:gd name="connsiteY6" fmla="*/ 555625 h 1270000"/>
                <a:gd name="connsiteX7" fmla="*/ 0 w 489857"/>
                <a:gd name="connsiteY7" fmla="*/ 0 h 1270000"/>
                <a:gd name="connsiteX0" fmla="*/ 0 w 489857"/>
                <a:gd name="connsiteY0" fmla="*/ 0 h 1270000"/>
                <a:gd name="connsiteX1" fmla="*/ 489857 w 489857"/>
                <a:gd name="connsiteY1" fmla="*/ 317500 h 1270000"/>
                <a:gd name="connsiteX2" fmla="*/ 489857 w 489857"/>
                <a:gd name="connsiteY2" fmla="*/ 952500 h 1270000"/>
                <a:gd name="connsiteX3" fmla="*/ 0 w 489857"/>
                <a:gd name="connsiteY3" fmla="*/ 1270000 h 1270000"/>
                <a:gd name="connsiteX4" fmla="*/ 0 w 489857"/>
                <a:gd name="connsiteY4" fmla="*/ 714375 h 1270000"/>
                <a:gd name="connsiteX5" fmla="*/ 40821 w 489857"/>
                <a:gd name="connsiteY5" fmla="*/ 635000 h 1270000"/>
                <a:gd name="connsiteX6" fmla="*/ 0 w 489857"/>
                <a:gd name="connsiteY6" fmla="*/ 555625 h 1270000"/>
                <a:gd name="connsiteX7" fmla="*/ 0 w 489857"/>
                <a:gd name="connsiteY7" fmla="*/ 0 h 1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857" h="1270000">
                  <a:moveTo>
                    <a:pt x="0" y="0"/>
                  </a:moveTo>
                  <a:lnTo>
                    <a:pt x="489857" y="317500"/>
                  </a:lnTo>
                  <a:lnTo>
                    <a:pt x="489857" y="952500"/>
                  </a:lnTo>
                  <a:lnTo>
                    <a:pt x="0" y="1270000"/>
                  </a:lnTo>
                  <a:lnTo>
                    <a:pt x="0" y="714375"/>
                  </a:lnTo>
                  <a:lnTo>
                    <a:pt x="40821" y="635000"/>
                  </a:lnTo>
                  <a:lnTo>
                    <a:pt x="0" y="55562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28575">
              <a:solidFill>
                <a:schemeClr val="bg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Text Box 11"/>
            <p:cNvSpPr txBox="1">
              <a:spLocks noChangeArrowheads="1"/>
            </p:cNvSpPr>
            <p:nvPr>
              <p:custDataLst>
                <p:tags r:id="rId131"/>
              </p:custDataLst>
            </p:nvPr>
          </p:nvSpPr>
          <p:spPr bwMode="auto">
            <a:xfrm>
              <a:off x="1081086" y="3002753"/>
              <a:ext cx="152400" cy="22860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1600" dirty="0" smtClean="0">
                  <a:solidFill>
                    <a:srgbClr val="FFFFFF"/>
                  </a:solidFill>
                  <a:latin typeface="Consolas" pitchFamily="49" charset="0"/>
                </a:rPr>
                <a:t>+4</a:t>
              </a:r>
              <a:endParaRPr lang="en-US" sz="1600" dirty="0">
                <a:solidFill>
                  <a:srgbClr val="FFFFFF"/>
                </a:solidFill>
                <a:latin typeface="Consolas" pitchFamily="49" charset="0"/>
              </a:endParaRPr>
            </a:p>
          </p:txBody>
        </p:sp>
      </p:grpSp>
      <p:sp>
        <p:nvSpPr>
          <p:cNvPr id="171" name="Line 25"/>
          <p:cNvSpPr>
            <a:spLocks noChangeShapeType="1"/>
          </p:cNvSpPr>
          <p:nvPr>
            <p:custDataLst>
              <p:tags r:id="rId113"/>
            </p:custDataLst>
          </p:nvPr>
        </p:nvSpPr>
        <p:spPr bwMode="auto">
          <a:xfrm flipV="1">
            <a:off x="990600" y="5467290"/>
            <a:ext cx="1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73" name="Line 49"/>
          <p:cNvSpPr>
            <a:spLocks noChangeShapeType="1"/>
          </p:cNvSpPr>
          <p:nvPr>
            <p:custDataLst>
              <p:tags r:id="rId114"/>
            </p:custDataLst>
          </p:nvPr>
        </p:nvSpPr>
        <p:spPr bwMode="auto">
          <a:xfrm>
            <a:off x="2057400" y="4248091"/>
            <a:ext cx="0" cy="1143000"/>
          </a:xfrm>
          <a:prstGeom prst="line">
            <a:avLst/>
          </a:prstGeom>
          <a:noFill/>
          <a:ln w="25400" cap="sq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cxnSp>
        <p:nvCxnSpPr>
          <p:cNvPr id="174" name="Straight Connector 173"/>
          <p:cNvCxnSpPr/>
          <p:nvPr>
            <p:custDataLst>
              <p:tags r:id="rId115"/>
            </p:custDataLst>
          </p:nvPr>
        </p:nvCxnSpPr>
        <p:spPr>
          <a:xfrm rot="5400000">
            <a:off x="4343400" y="4248090"/>
            <a:ext cx="152400" cy="0"/>
          </a:xfrm>
          <a:prstGeom prst="line">
            <a:avLst/>
          </a:prstGeom>
          <a:ln w="889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Line 49"/>
          <p:cNvSpPr>
            <a:spLocks noChangeShapeType="1"/>
          </p:cNvSpPr>
          <p:nvPr>
            <p:custDataLst>
              <p:tags r:id="rId116"/>
            </p:custDataLst>
          </p:nvPr>
        </p:nvSpPr>
        <p:spPr bwMode="auto">
          <a:xfrm>
            <a:off x="4419600" y="3790890"/>
            <a:ext cx="22654" cy="99060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59" name="Line 44"/>
          <p:cNvSpPr>
            <a:spLocks noChangeShapeType="1"/>
          </p:cNvSpPr>
          <p:nvPr>
            <p:custDataLst>
              <p:tags r:id="rId117"/>
            </p:custDataLst>
          </p:nvPr>
        </p:nvSpPr>
        <p:spPr bwMode="auto">
          <a:xfrm flipV="1">
            <a:off x="2209800" y="4800600"/>
            <a:ext cx="4572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46" name="Line 45"/>
          <p:cNvSpPr>
            <a:spLocks noChangeShapeType="1"/>
          </p:cNvSpPr>
          <p:nvPr>
            <p:custDataLst>
              <p:tags r:id="rId118"/>
            </p:custDataLst>
          </p:nvPr>
        </p:nvSpPr>
        <p:spPr bwMode="auto">
          <a:xfrm flipV="1">
            <a:off x="5486400" y="3409890"/>
            <a:ext cx="0" cy="228600"/>
          </a:xfrm>
          <a:prstGeom prst="line">
            <a:avLst/>
          </a:prstGeom>
          <a:noFill/>
          <a:ln w="25400" cap="sq">
            <a:solidFill>
              <a:srgbClr val="00FF00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60" name="Oval 159"/>
          <p:cNvSpPr/>
          <p:nvPr>
            <p:custDataLst>
              <p:tags r:id="rId119"/>
            </p:custDataLst>
          </p:nvPr>
        </p:nvSpPr>
        <p:spPr>
          <a:xfrm>
            <a:off x="4645660" y="4800600"/>
            <a:ext cx="993140" cy="927103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rtlCol="0" anchor="ctr"/>
          <a:lstStyle/>
          <a:p>
            <a:pPr algn="ctr"/>
            <a:r>
              <a:rPr lang="en-US" dirty="0" smtClean="0"/>
              <a:t>forward</a:t>
            </a:r>
            <a:br>
              <a:rPr lang="en-US" dirty="0" smtClean="0"/>
            </a:br>
            <a:r>
              <a:rPr lang="en-US" dirty="0" smtClean="0"/>
              <a:t>unit</a:t>
            </a:r>
            <a:endParaRPr lang="en-US" dirty="0"/>
          </a:p>
        </p:txBody>
      </p:sp>
      <p:sp>
        <p:nvSpPr>
          <p:cNvPr id="161" name="Oval 160"/>
          <p:cNvSpPr/>
          <p:nvPr>
            <p:custDataLst>
              <p:tags r:id="rId120"/>
            </p:custDataLst>
          </p:nvPr>
        </p:nvSpPr>
        <p:spPr>
          <a:xfrm>
            <a:off x="2324099" y="4936551"/>
            <a:ext cx="1066802" cy="91440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rtlCol="0" anchor="ctr"/>
          <a:lstStyle/>
          <a:p>
            <a:pPr algn="ctr"/>
            <a:r>
              <a:rPr lang="en-US" dirty="0" smtClean="0"/>
              <a:t>detect</a:t>
            </a:r>
            <a:br>
              <a:rPr lang="en-US" dirty="0" smtClean="0"/>
            </a:br>
            <a:r>
              <a:rPr lang="en-US" dirty="0" smtClean="0"/>
              <a:t>hazard</a:t>
            </a:r>
            <a:endParaRPr lang="en-US" dirty="0"/>
          </a:p>
        </p:txBody>
      </p:sp>
      <p:sp>
        <p:nvSpPr>
          <p:cNvPr id="217" name="Rectangle 19"/>
          <p:cNvSpPr>
            <a:spLocks noChangeArrowheads="1"/>
          </p:cNvSpPr>
          <p:nvPr>
            <p:custDataLst>
              <p:tags r:id="rId121"/>
            </p:custDataLst>
          </p:nvPr>
        </p:nvSpPr>
        <p:spPr bwMode="auto">
          <a:xfrm>
            <a:off x="4343400" y="2819400"/>
            <a:ext cx="152400" cy="609600"/>
          </a:xfrm>
          <a:custGeom>
            <a:avLst/>
            <a:gdLst>
              <a:gd name="connsiteX0" fmla="*/ 0 w 609600"/>
              <a:gd name="connsiteY0" fmla="*/ 0 h 1143000"/>
              <a:gd name="connsiteX1" fmla="*/ 609600 w 609600"/>
              <a:gd name="connsiteY1" fmla="*/ 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30480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304800 w 609600"/>
              <a:gd name="connsiteY4" fmla="*/ 0 h 1143000"/>
              <a:gd name="connsiteX0" fmla="*/ 0 w 304800"/>
              <a:gd name="connsiteY0" fmla="*/ 0 h 1143000"/>
              <a:gd name="connsiteX1" fmla="*/ 304800 w 304800"/>
              <a:gd name="connsiteY1" fmla="*/ 152400 h 1143000"/>
              <a:gd name="connsiteX2" fmla="*/ 304800 w 304800"/>
              <a:gd name="connsiteY2" fmla="*/ 990600 h 1143000"/>
              <a:gd name="connsiteX3" fmla="*/ 0 w 304800"/>
              <a:gd name="connsiteY3" fmla="*/ 1143000 h 1143000"/>
              <a:gd name="connsiteX4" fmla="*/ 0 w 30480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1143000">
                <a:moveTo>
                  <a:pt x="0" y="0"/>
                </a:moveTo>
                <a:lnTo>
                  <a:pt x="304800" y="152400"/>
                </a:lnTo>
                <a:lnTo>
                  <a:pt x="304800" y="990600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18" name="Line 43"/>
          <p:cNvSpPr>
            <a:spLocks noChangeShapeType="1"/>
          </p:cNvSpPr>
          <p:nvPr>
            <p:custDataLst>
              <p:tags r:id="rId122"/>
            </p:custDataLst>
          </p:nvPr>
        </p:nvSpPr>
        <p:spPr bwMode="auto">
          <a:xfrm flipH="1">
            <a:off x="4267200" y="1600200"/>
            <a:ext cx="2133600" cy="0"/>
          </a:xfrm>
          <a:prstGeom prst="line">
            <a:avLst/>
          </a:prstGeom>
          <a:noFill/>
          <a:ln w="57150" cap="sq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0" name="Line 43"/>
          <p:cNvSpPr>
            <a:spLocks noChangeShapeType="1"/>
          </p:cNvSpPr>
          <p:nvPr>
            <p:custDataLst>
              <p:tags r:id="rId123"/>
            </p:custDataLst>
          </p:nvPr>
        </p:nvSpPr>
        <p:spPr bwMode="auto">
          <a:xfrm flipH="1">
            <a:off x="6400800" y="1600200"/>
            <a:ext cx="0" cy="1276288"/>
          </a:xfrm>
          <a:prstGeom prst="line">
            <a:avLst/>
          </a:prstGeom>
          <a:noFill/>
          <a:ln w="57150" cap="sq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oval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1" name="Line 43"/>
          <p:cNvSpPr>
            <a:spLocks noChangeShapeType="1"/>
          </p:cNvSpPr>
          <p:nvPr>
            <p:custDataLst>
              <p:tags r:id="rId124"/>
            </p:custDataLst>
          </p:nvPr>
        </p:nvSpPr>
        <p:spPr bwMode="auto">
          <a:xfrm flipV="1">
            <a:off x="4114800" y="1447800"/>
            <a:ext cx="0" cy="1733490"/>
          </a:xfrm>
          <a:prstGeom prst="line">
            <a:avLst/>
          </a:prstGeom>
          <a:noFill/>
          <a:ln w="57150" cap="sq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oval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2" name="Line 43"/>
          <p:cNvSpPr>
            <a:spLocks noChangeShapeType="1"/>
          </p:cNvSpPr>
          <p:nvPr>
            <p:custDataLst>
              <p:tags r:id="rId125"/>
            </p:custDataLst>
          </p:nvPr>
        </p:nvSpPr>
        <p:spPr bwMode="auto">
          <a:xfrm flipH="1" flipV="1">
            <a:off x="4267200" y="1600197"/>
            <a:ext cx="0" cy="1352492"/>
          </a:xfrm>
          <a:prstGeom prst="line">
            <a:avLst/>
          </a:prstGeom>
          <a:noFill/>
          <a:ln w="57150" cap="sq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4" name="Line 43"/>
          <p:cNvSpPr>
            <a:spLocks noChangeShapeType="1"/>
          </p:cNvSpPr>
          <p:nvPr>
            <p:custDataLst>
              <p:tags r:id="rId126"/>
            </p:custDataLst>
          </p:nvPr>
        </p:nvSpPr>
        <p:spPr bwMode="auto">
          <a:xfrm flipV="1">
            <a:off x="4114800" y="3200399"/>
            <a:ext cx="228600" cy="0"/>
          </a:xfrm>
          <a:prstGeom prst="line">
            <a:avLst/>
          </a:prstGeom>
          <a:noFill/>
          <a:ln w="57150" cap="sq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5" name="Line 43"/>
          <p:cNvSpPr>
            <a:spLocks noChangeShapeType="1"/>
          </p:cNvSpPr>
          <p:nvPr>
            <p:custDataLst>
              <p:tags r:id="rId127"/>
            </p:custDataLst>
          </p:nvPr>
        </p:nvSpPr>
        <p:spPr bwMode="auto">
          <a:xfrm flipV="1">
            <a:off x="4114800" y="2362199"/>
            <a:ext cx="304800" cy="0"/>
          </a:xfrm>
          <a:prstGeom prst="line">
            <a:avLst/>
          </a:prstGeom>
          <a:noFill/>
          <a:ln w="57150" cap="sq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oval" w="med" len="med"/>
            <a:tailEnd type="none" w="sm" len="sm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6" name="Line 43"/>
          <p:cNvSpPr>
            <a:spLocks noChangeShapeType="1"/>
          </p:cNvSpPr>
          <p:nvPr>
            <p:custDataLst>
              <p:tags r:id="rId128"/>
            </p:custDataLst>
          </p:nvPr>
        </p:nvSpPr>
        <p:spPr bwMode="auto">
          <a:xfrm flipV="1">
            <a:off x="4267200" y="2133599"/>
            <a:ext cx="175054" cy="1"/>
          </a:xfrm>
          <a:prstGeom prst="line">
            <a:avLst/>
          </a:prstGeom>
          <a:noFill/>
          <a:ln w="57150" cap="sq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oval" w="med" len="med"/>
            <a:tailEnd type="none" w="sm" len="sm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16" name="Rectangle 19"/>
          <p:cNvSpPr>
            <a:spLocks noChangeArrowheads="1"/>
          </p:cNvSpPr>
          <p:nvPr>
            <p:custDataLst>
              <p:tags r:id="rId129"/>
            </p:custDataLst>
          </p:nvPr>
        </p:nvSpPr>
        <p:spPr bwMode="auto">
          <a:xfrm>
            <a:off x="4419600" y="2057400"/>
            <a:ext cx="152400" cy="609600"/>
          </a:xfrm>
          <a:custGeom>
            <a:avLst/>
            <a:gdLst>
              <a:gd name="connsiteX0" fmla="*/ 0 w 609600"/>
              <a:gd name="connsiteY0" fmla="*/ 0 h 1143000"/>
              <a:gd name="connsiteX1" fmla="*/ 609600 w 609600"/>
              <a:gd name="connsiteY1" fmla="*/ 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30480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304800 w 609600"/>
              <a:gd name="connsiteY4" fmla="*/ 0 h 1143000"/>
              <a:gd name="connsiteX0" fmla="*/ 0 w 304800"/>
              <a:gd name="connsiteY0" fmla="*/ 0 h 1143000"/>
              <a:gd name="connsiteX1" fmla="*/ 304800 w 304800"/>
              <a:gd name="connsiteY1" fmla="*/ 152400 h 1143000"/>
              <a:gd name="connsiteX2" fmla="*/ 304800 w 304800"/>
              <a:gd name="connsiteY2" fmla="*/ 990600 h 1143000"/>
              <a:gd name="connsiteX3" fmla="*/ 0 w 304800"/>
              <a:gd name="connsiteY3" fmla="*/ 1143000 h 1143000"/>
              <a:gd name="connsiteX4" fmla="*/ 0 w 30480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1143000">
                <a:moveTo>
                  <a:pt x="0" y="0"/>
                </a:moveTo>
                <a:lnTo>
                  <a:pt x="304800" y="152400"/>
                </a:lnTo>
                <a:lnTo>
                  <a:pt x="304800" y="990600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457200"/>
            <a:ext cx="6659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Memory: big </a:t>
            </a:r>
            <a:r>
              <a:rPr lang="en-US" sz="2800" dirty="0">
                <a:solidFill>
                  <a:schemeClr val="bg1"/>
                </a:solidFill>
              </a:rPr>
              <a:t>&amp; slow 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vs</a:t>
            </a:r>
            <a:r>
              <a:rPr lang="en-US" sz="2800" dirty="0" smtClean="0">
                <a:solidFill>
                  <a:schemeClr val="bg1"/>
                </a:solidFill>
              </a:rPr>
              <a:t> Caches: small </a:t>
            </a:r>
            <a:r>
              <a:rPr lang="en-US" sz="2800" dirty="0">
                <a:solidFill>
                  <a:schemeClr val="bg1"/>
                </a:solidFill>
              </a:rPr>
              <a:t>&amp; </a:t>
            </a:r>
            <a:r>
              <a:rPr lang="en-US" sz="2800" dirty="0" smtClean="0">
                <a:solidFill>
                  <a:schemeClr val="bg1"/>
                </a:solidFill>
              </a:rPr>
              <a:t>fast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86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Eviction</a:t>
            </a:r>
          </a:p>
        </p:txBody>
      </p:sp>
      <p:sp>
        <p:nvSpPr>
          <p:cNvPr id="32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4000"/>
              </a:lnSpc>
            </a:pPr>
            <a:r>
              <a:rPr lang="en-US"/>
              <a:t>Which cache line should be evicted from the cache to make room for a new line?</a:t>
            </a:r>
          </a:p>
          <a:p>
            <a:pPr lvl="1">
              <a:lnSpc>
                <a:spcPct val="94000"/>
              </a:lnSpc>
            </a:pPr>
            <a:r>
              <a:rPr lang="en-US"/>
              <a:t>Direct-mapped</a:t>
            </a:r>
          </a:p>
          <a:p>
            <a:pPr lvl="2">
              <a:lnSpc>
                <a:spcPct val="94000"/>
              </a:lnSpc>
            </a:pPr>
            <a:r>
              <a:rPr lang="en-US"/>
              <a:t>no choice, must evict line selected by index</a:t>
            </a:r>
          </a:p>
          <a:p>
            <a:pPr lvl="1">
              <a:lnSpc>
                <a:spcPct val="94000"/>
              </a:lnSpc>
            </a:pPr>
            <a:r>
              <a:rPr lang="en-US"/>
              <a:t>Associative caches</a:t>
            </a:r>
          </a:p>
          <a:p>
            <a:pPr lvl="2">
              <a:lnSpc>
                <a:spcPct val="94000"/>
              </a:lnSpc>
            </a:pPr>
            <a:r>
              <a:rPr lang="en-US"/>
              <a:t>random: select one of the lines at random</a:t>
            </a:r>
          </a:p>
          <a:p>
            <a:pPr lvl="2">
              <a:lnSpc>
                <a:spcPct val="94000"/>
              </a:lnSpc>
            </a:pPr>
            <a:r>
              <a:rPr lang="en-US"/>
              <a:t>round-robin: similar to random</a:t>
            </a:r>
          </a:p>
          <a:p>
            <a:pPr lvl="2">
              <a:lnSpc>
                <a:spcPct val="94000"/>
              </a:lnSpc>
            </a:pPr>
            <a:r>
              <a:rPr lang="en-US"/>
              <a:t>FIFO: replace oldest line</a:t>
            </a:r>
          </a:p>
          <a:p>
            <a:pPr lvl="2">
              <a:lnSpc>
                <a:spcPct val="94000"/>
              </a:lnSpc>
            </a:pPr>
            <a:r>
              <a:rPr lang="en-US"/>
              <a:t>LRU: replace line that has not been used in the longest time</a:t>
            </a:r>
          </a:p>
        </p:txBody>
      </p:sp>
    </p:spTree>
    <p:extLst>
      <p:ext uri="{BB962C8B-B14F-4D97-AF65-F5344CB8AC3E}">
        <p14:creationId xmlns:p14="http://schemas.microsoft.com/office/powerpoint/2010/main" val="345043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Cache Tradeoffs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228600" y="304800"/>
            <a:ext cx="3048000" cy="617220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Direct Mapped</a:t>
            </a:r>
          </a:p>
          <a:p>
            <a:r>
              <a:rPr lang="en-US" dirty="0" smtClean="0"/>
              <a:t>+ Smaller</a:t>
            </a:r>
          </a:p>
          <a:p>
            <a:r>
              <a:rPr lang="en-US" dirty="0" smtClean="0"/>
              <a:t>+ Less</a:t>
            </a:r>
          </a:p>
          <a:p>
            <a:r>
              <a:rPr lang="en-US" dirty="0" smtClean="0"/>
              <a:t>+ Less</a:t>
            </a:r>
          </a:p>
          <a:p>
            <a:r>
              <a:rPr lang="en-US" dirty="0" smtClean="0"/>
              <a:t>+ Faster</a:t>
            </a:r>
          </a:p>
          <a:p>
            <a:r>
              <a:rPr lang="en-US" dirty="0" smtClean="0"/>
              <a:t>+ Less</a:t>
            </a:r>
          </a:p>
          <a:p>
            <a:r>
              <a:rPr lang="en-US" dirty="0" smtClean="0"/>
              <a:t>+ Very</a:t>
            </a:r>
          </a:p>
          <a:p>
            <a:r>
              <a:rPr lang="en-US" dirty="0" smtClean="0"/>
              <a:t>– Lots</a:t>
            </a:r>
          </a:p>
          <a:p>
            <a:r>
              <a:rPr lang="en-US" dirty="0" smtClean="0"/>
              <a:t>– Low</a:t>
            </a:r>
          </a:p>
          <a:p>
            <a:r>
              <a:rPr lang="en-US" dirty="0" smtClean="0"/>
              <a:t>– Common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791200" y="304800"/>
            <a:ext cx="3124200" cy="61722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accent1"/>
                </a:solidFill>
              </a:rPr>
              <a:t>Fully Associative</a:t>
            </a:r>
          </a:p>
          <a:p>
            <a:pPr algn="r"/>
            <a:r>
              <a:rPr lang="en-US" dirty="0" smtClean="0"/>
              <a:t>Larger –</a:t>
            </a:r>
          </a:p>
          <a:p>
            <a:pPr algn="r"/>
            <a:r>
              <a:rPr lang="en-US" dirty="0" smtClean="0"/>
              <a:t>More –</a:t>
            </a:r>
          </a:p>
          <a:p>
            <a:pPr algn="r"/>
            <a:r>
              <a:rPr lang="en-US" dirty="0" smtClean="0"/>
              <a:t>More –</a:t>
            </a:r>
          </a:p>
          <a:p>
            <a:pPr algn="r"/>
            <a:r>
              <a:rPr lang="en-US" dirty="0" smtClean="0"/>
              <a:t>Slower –</a:t>
            </a:r>
          </a:p>
          <a:p>
            <a:pPr algn="r"/>
            <a:r>
              <a:rPr lang="en-US" dirty="0" smtClean="0"/>
              <a:t>More –</a:t>
            </a:r>
          </a:p>
          <a:p>
            <a:pPr algn="r"/>
            <a:r>
              <a:rPr lang="en-US" dirty="0" smtClean="0"/>
              <a:t>Not Very –</a:t>
            </a:r>
          </a:p>
          <a:p>
            <a:pPr algn="r"/>
            <a:r>
              <a:rPr lang="en-US" dirty="0" smtClean="0"/>
              <a:t>Zero +</a:t>
            </a:r>
          </a:p>
          <a:p>
            <a:pPr algn="r"/>
            <a:r>
              <a:rPr lang="en-US" dirty="0" smtClean="0"/>
              <a:t>High +</a:t>
            </a:r>
          </a:p>
          <a:p>
            <a:pPr algn="r"/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2" name="TextBox 11"/>
          <p:cNvSpPr txBox="1"/>
          <p:nvPr>
            <p:custDataLst>
              <p:tags r:id="rId4"/>
            </p:custDataLst>
          </p:nvPr>
        </p:nvSpPr>
        <p:spPr>
          <a:xfrm>
            <a:off x="2438400" y="838200"/>
            <a:ext cx="4267200" cy="5791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Bef>
                <a:spcPts val="672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Tag Size</a:t>
            </a:r>
          </a:p>
          <a:p>
            <a:pPr algn="ctr">
              <a:spcBef>
                <a:spcPts val="672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SRAM Overhead</a:t>
            </a:r>
          </a:p>
          <a:p>
            <a:pPr algn="ctr">
              <a:spcBef>
                <a:spcPts val="672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Controller Logic</a:t>
            </a:r>
          </a:p>
          <a:p>
            <a:pPr algn="ctr">
              <a:spcBef>
                <a:spcPts val="672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Speed</a:t>
            </a:r>
          </a:p>
          <a:p>
            <a:pPr algn="ctr">
              <a:spcBef>
                <a:spcPts val="672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Price</a:t>
            </a:r>
          </a:p>
          <a:p>
            <a:pPr algn="ctr">
              <a:spcBef>
                <a:spcPts val="672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Scalability</a:t>
            </a:r>
          </a:p>
          <a:p>
            <a:pPr algn="ctr">
              <a:spcBef>
                <a:spcPts val="672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# of conflict misses</a:t>
            </a:r>
          </a:p>
          <a:p>
            <a:pPr algn="ctr">
              <a:spcBef>
                <a:spcPts val="672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Hit rate</a:t>
            </a:r>
          </a:p>
          <a:p>
            <a:pPr algn="ctr">
              <a:spcBef>
                <a:spcPts val="672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Pathological Cases?</a:t>
            </a:r>
          </a:p>
          <a:p>
            <a:pPr algn="ctr">
              <a:spcBef>
                <a:spcPts val="672"/>
              </a:spcBef>
            </a:pPr>
            <a:endParaRPr lang="en-US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92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Compromise</a:t>
            </a:r>
          </a:p>
        </p:txBody>
      </p:sp>
      <p:sp>
        <p:nvSpPr>
          <p:cNvPr id="35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Set-associative cache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Like a direct-mapped cache</a:t>
            </a:r>
          </a:p>
          <a:p>
            <a:pPr lvl="1">
              <a:lnSpc>
                <a:spcPct val="90000"/>
              </a:lnSpc>
            </a:pPr>
            <a:r>
              <a:rPr lang="en-US"/>
              <a:t>Index into a location</a:t>
            </a:r>
          </a:p>
          <a:p>
            <a:pPr lvl="1">
              <a:lnSpc>
                <a:spcPct val="90000"/>
              </a:lnSpc>
            </a:pPr>
            <a:r>
              <a:rPr lang="en-US"/>
              <a:t>Fast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Like a fully-associative cache</a:t>
            </a:r>
          </a:p>
          <a:p>
            <a:pPr lvl="1">
              <a:lnSpc>
                <a:spcPct val="90000"/>
              </a:lnSpc>
            </a:pPr>
            <a:r>
              <a:rPr lang="en-US"/>
              <a:t>Can store multiple entries </a:t>
            </a:r>
          </a:p>
          <a:p>
            <a:pPr lvl="2">
              <a:lnSpc>
                <a:spcPct val="90000"/>
              </a:lnSpc>
            </a:pPr>
            <a:r>
              <a:rPr lang="en-US"/>
              <a:t>decreases thrashing in cache</a:t>
            </a:r>
          </a:p>
          <a:p>
            <a:pPr lvl="1">
              <a:lnSpc>
                <a:spcPct val="90000"/>
              </a:lnSpc>
            </a:pPr>
            <a:r>
              <a:rPr lang="en-US"/>
              <a:t>Search in each element</a:t>
            </a:r>
          </a:p>
        </p:txBody>
      </p:sp>
    </p:spTree>
    <p:extLst>
      <p:ext uri="{BB962C8B-B14F-4D97-AF65-F5344CB8AC3E}">
        <p14:creationId xmlns:p14="http://schemas.microsoft.com/office/powerpoint/2010/main" val="248601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8162" name="Rectangle 2"/>
          <p:cNvSpPr>
            <a:spLocks noChangeArrowheads="1"/>
          </p:cNvSpPr>
          <p:nvPr/>
        </p:nvSpPr>
        <p:spPr bwMode="auto">
          <a:xfrm>
            <a:off x="1066800" y="1143000"/>
            <a:ext cx="2514600" cy="5410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48163" name="Text Box 3"/>
          <p:cNvSpPr txBox="1">
            <a:spLocks noChangeArrowheads="1"/>
          </p:cNvSpPr>
          <p:nvPr/>
        </p:nvSpPr>
        <p:spPr bwMode="auto">
          <a:xfrm>
            <a:off x="1676400" y="2514600"/>
            <a:ext cx="1697901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$1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]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]</a:t>
            </a:r>
            <a:endParaRPr lang="en-US" sz="1600" b="1" dirty="0">
              <a:solidFill>
                <a:schemeClr val="bg1"/>
              </a:solidFill>
            </a:endParaRPr>
          </a:p>
          <a:p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548164" name="Rectangle 4"/>
          <p:cNvSpPr>
            <a:spLocks noChangeArrowheads="1"/>
          </p:cNvSpPr>
          <p:nvPr/>
        </p:nvSpPr>
        <p:spPr bwMode="auto">
          <a:xfrm>
            <a:off x="6096000" y="1143000"/>
            <a:ext cx="2514600" cy="54102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48165" name="Rectangle 5"/>
          <p:cNvSpPr>
            <a:spLocks noChangeArrowheads="1"/>
          </p:cNvSpPr>
          <p:nvPr/>
        </p:nvSpPr>
        <p:spPr bwMode="auto">
          <a:xfrm>
            <a:off x="3581400" y="1143000"/>
            <a:ext cx="2514600" cy="5410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48166" name="Rectangle 6"/>
          <p:cNvSpPr>
            <a:spLocks noGrp="1" noChangeArrowheads="1"/>
          </p:cNvSpPr>
          <p:nvPr>
            <p:ph type="title"/>
          </p:nvPr>
        </p:nvSpPr>
        <p:spPr>
          <a:xfrm>
            <a:off x="708025" y="0"/>
            <a:ext cx="7772400" cy="465137"/>
          </a:xfrm>
        </p:spPr>
        <p:txBody>
          <a:bodyPr/>
          <a:lstStyle/>
          <a:p>
            <a:r>
              <a:rPr lang="en-US" dirty="0" smtClean="0"/>
              <a:t>Comparison: Direct </a:t>
            </a:r>
            <a:r>
              <a:rPr lang="en-US" dirty="0"/>
              <a:t>Mapped</a:t>
            </a:r>
          </a:p>
        </p:txBody>
      </p:sp>
      <p:sp>
        <p:nvSpPr>
          <p:cNvPr id="3548167" name="Rectangle 7"/>
          <p:cNvSpPr>
            <a:spLocks noChangeArrowheads="1"/>
          </p:cNvSpPr>
          <p:nvPr/>
        </p:nvSpPr>
        <p:spPr bwMode="auto">
          <a:xfrm>
            <a:off x="7010400" y="19050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110</a:t>
            </a:r>
          </a:p>
        </p:txBody>
      </p:sp>
      <p:sp>
        <p:nvSpPr>
          <p:cNvPr id="3548168" name="Rectangle 8"/>
          <p:cNvSpPr>
            <a:spLocks noChangeArrowheads="1"/>
          </p:cNvSpPr>
          <p:nvPr/>
        </p:nvSpPr>
        <p:spPr bwMode="auto">
          <a:xfrm>
            <a:off x="7010400" y="25146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130</a:t>
            </a:r>
          </a:p>
        </p:txBody>
      </p:sp>
      <p:sp>
        <p:nvSpPr>
          <p:cNvPr id="3548169" name="Rectangle 9"/>
          <p:cNvSpPr>
            <a:spLocks noChangeArrowheads="1"/>
          </p:cNvSpPr>
          <p:nvPr/>
        </p:nvSpPr>
        <p:spPr bwMode="auto">
          <a:xfrm>
            <a:off x="7010400" y="31242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150</a:t>
            </a:r>
          </a:p>
        </p:txBody>
      </p:sp>
      <p:sp>
        <p:nvSpPr>
          <p:cNvPr id="3548170" name="Rectangle 10"/>
          <p:cNvSpPr>
            <a:spLocks noChangeArrowheads="1"/>
          </p:cNvSpPr>
          <p:nvPr/>
        </p:nvSpPr>
        <p:spPr bwMode="auto">
          <a:xfrm>
            <a:off x="7010400" y="34290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160</a:t>
            </a:r>
          </a:p>
        </p:txBody>
      </p:sp>
      <p:sp>
        <p:nvSpPr>
          <p:cNvPr id="3548171" name="Rectangle 11"/>
          <p:cNvSpPr>
            <a:spLocks noChangeArrowheads="1"/>
          </p:cNvSpPr>
          <p:nvPr/>
        </p:nvSpPr>
        <p:spPr bwMode="auto">
          <a:xfrm>
            <a:off x="7010400" y="40386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180</a:t>
            </a:r>
          </a:p>
        </p:txBody>
      </p:sp>
      <p:sp>
        <p:nvSpPr>
          <p:cNvPr id="3548172" name="Rectangle 12"/>
          <p:cNvSpPr>
            <a:spLocks noChangeArrowheads="1"/>
          </p:cNvSpPr>
          <p:nvPr/>
        </p:nvSpPr>
        <p:spPr bwMode="auto">
          <a:xfrm>
            <a:off x="7010400" y="46482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200</a:t>
            </a:r>
          </a:p>
        </p:txBody>
      </p:sp>
      <p:sp>
        <p:nvSpPr>
          <p:cNvPr id="3548173" name="Rectangle 13"/>
          <p:cNvSpPr>
            <a:spLocks noChangeArrowheads="1"/>
          </p:cNvSpPr>
          <p:nvPr/>
        </p:nvSpPr>
        <p:spPr bwMode="auto">
          <a:xfrm>
            <a:off x="7010400" y="52578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220</a:t>
            </a:r>
          </a:p>
        </p:txBody>
      </p:sp>
      <p:sp>
        <p:nvSpPr>
          <p:cNvPr id="3548174" name="Rectangle 14"/>
          <p:cNvSpPr>
            <a:spLocks noChangeArrowheads="1"/>
          </p:cNvSpPr>
          <p:nvPr/>
        </p:nvSpPr>
        <p:spPr bwMode="auto">
          <a:xfrm>
            <a:off x="7010400" y="58674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240</a:t>
            </a:r>
          </a:p>
        </p:txBody>
      </p:sp>
      <p:sp>
        <p:nvSpPr>
          <p:cNvPr id="3548175" name="Text Box 15"/>
          <p:cNvSpPr txBox="1">
            <a:spLocks noChangeArrowheads="1"/>
          </p:cNvSpPr>
          <p:nvPr/>
        </p:nvSpPr>
        <p:spPr bwMode="auto">
          <a:xfrm>
            <a:off x="6629400" y="1524000"/>
            <a:ext cx="4381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5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6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7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8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9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3548176" name="Text Box 16"/>
          <p:cNvSpPr txBox="1">
            <a:spLocks noChangeArrowheads="1"/>
          </p:cNvSpPr>
          <p:nvPr/>
        </p:nvSpPr>
        <p:spPr bwMode="auto">
          <a:xfrm>
            <a:off x="1600200" y="10668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Processor</a:t>
            </a:r>
          </a:p>
        </p:txBody>
      </p:sp>
      <p:sp>
        <p:nvSpPr>
          <p:cNvPr id="3548177" name="Text Box 17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3548178" name="Rectangle 18"/>
          <p:cNvSpPr>
            <a:spLocks noChangeArrowheads="1"/>
          </p:cNvSpPr>
          <p:nvPr/>
        </p:nvSpPr>
        <p:spPr bwMode="auto">
          <a:xfrm>
            <a:off x="7010400" y="16002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100</a:t>
            </a:r>
          </a:p>
        </p:txBody>
      </p:sp>
      <p:sp>
        <p:nvSpPr>
          <p:cNvPr id="3548179" name="Rectangle 19"/>
          <p:cNvSpPr>
            <a:spLocks noChangeArrowheads="1"/>
          </p:cNvSpPr>
          <p:nvPr/>
        </p:nvSpPr>
        <p:spPr bwMode="auto">
          <a:xfrm>
            <a:off x="7010400" y="22098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120</a:t>
            </a:r>
          </a:p>
        </p:txBody>
      </p:sp>
      <p:sp>
        <p:nvSpPr>
          <p:cNvPr id="3548180" name="Rectangle 20"/>
          <p:cNvSpPr>
            <a:spLocks noChangeArrowheads="1"/>
          </p:cNvSpPr>
          <p:nvPr/>
        </p:nvSpPr>
        <p:spPr bwMode="auto">
          <a:xfrm>
            <a:off x="7010400" y="28194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140</a:t>
            </a:r>
          </a:p>
        </p:txBody>
      </p:sp>
      <p:sp>
        <p:nvSpPr>
          <p:cNvPr id="3548181" name="Rectangle 21"/>
          <p:cNvSpPr>
            <a:spLocks noChangeArrowheads="1"/>
          </p:cNvSpPr>
          <p:nvPr/>
        </p:nvSpPr>
        <p:spPr bwMode="auto">
          <a:xfrm>
            <a:off x="7010400" y="37338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170</a:t>
            </a:r>
          </a:p>
        </p:txBody>
      </p:sp>
      <p:sp>
        <p:nvSpPr>
          <p:cNvPr id="3548182" name="Rectangle 22"/>
          <p:cNvSpPr>
            <a:spLocks noChangeArrowheads="1"/>
          </p:cNvSpPr>
          <p:nvPr/>
        </p:nvSpPr>
        <p:spPr bwMode="auto">
          <a:xfrm>
            <a:off x="7010400" y="43434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190</a:t>
            </a:r>
          </a:p>
        </p:txBody>
      </p:sp>
      <p:sp>
        <p:nvSpPr>
          <p:cNvPr id="3548183" name="Rectangle 23"/>
          <p:cNvSpPr>
            <a:spLocks noChangeArrowheads="1"/>
          </p:cNvSpPr>
          <p:nvPr/>
        </p:nvSpPr>
        <p:spPr bwMode="auto">
          <a:xfrm>
            <a:off x="7010400" y="49530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210</a:t>
            </a:r>
          </a:p>
        </p:txBody>
      </p:sp>
      <p:sp>
        <p:nvSpPr>
          <p:cNvPr id="3548184" name="Rectangle 24"/>
          <p:cNvSpPr>
            <a:spLocks noChangeArrowheads="1"/>
          </p:cNvSpPr>
          <p:nvPr/>
        </p:nvSpPr>
        <p:spPr bwMode="auto">
          <a:xfrm>
            <a:off x="7010400" y="55626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230</a:t>
            </a:r>
          </a:p>
        </p:txBody>
      </p:sp>
      <p:sp>
        <p:nvSpPr>
          <p:cNvPr id="3548185" name="Rectangle 25"/>
          <p:cNvSpPr>
            <a:spLocks noChangeArrowheads="1"/>
          </p:cNvSpPr>
          <p:nvPr/>
        </p:nvSpPr>
        <p:spPr bwMode="auto">
          <a:xfrm>
            <a:off x="7010400" y="61722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250</a:t>
            </a:r>
          </a:p>
        </p:txBody>
      </p:sp>
      <p:sp>
        <p:nvSpPr>
          <p:cNvPr id="3548186" name="AutoShape 26"/>
          <p:cNvSpPr>
            <a:spLocks noChangeArrowheads="1"/>
          </p:cNvSpPr>
          <p:nvPr/>
        </p:nvSpPr>
        <p:spPr bwMode="auto">
          <a:xfrm>
            <a:off x="1323975" y="4265613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48187" name="Text Box 27"/>
          <p:cNvSpPr txBox="1">
            <a:spLocks noChangeArrowheads="1"/>
          </p:cNvSpPr>
          <p:nvPr/>
        </p:nvSpPr>
        <p:spPr bwMode="auto">
          <a:xfrm>
            <a:off x="4038600" y="5456237"/>
            <a:ext cx="10550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Misses:   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Hits: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      </a:t>
            </a:r>
          </a:p>
        </p:txBody>
      </p:sp>
      <p:sp>
        <p:nvSpPr>
          <p:cNvPr id="3548188" name="Text Box 28"/>
          <p:cNvSpPr txBox="1">
            <a:spLocks noChangeArrowheads="1"/>
          </p:cNvSpPr>
          <p:nvPr/>
        </p:nvSpPr>
        <p:spPr bwMode="auto">
          <a:xfrm>
            <a:off x="4267200" y="10668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Cache</a:t>
            </a:r>
          </a:p>
        </p:txBody>
      </p:sp>
      <p:sp>
        <p:nvSpPr>
          <p:cNvPr id="3548189" name="Rectangle 29"/>
          <p:cNvSpPr>
            <a:spLocks noChangeArrowheads="1"/>
          </p:cNvSpPr>
          <p:nvPr/>
        </p:nvSpPr>
        <p:spPr bwMode="auto">
          <a:xfrm>
            <a:off x="4267200" y="3048000"/>
            <a:ext cx="533400" cy="3048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190" name="Rectangle 30"/>
          <p:cNvSpPr>
            <a:spLocks noChangeArrowheads="1"/>
          </p:cNvSpPr>
          <p:nvPr/>
        </p:nvSpPr>
        <p:spPr bwMode="auto">
          <a:xfrm>
            <a:off x="4800600" y="3048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191" name="Rectangle 31"/>
          <p:cNvSpPr>
            <a:spLocks noChangeArrowheads="1"/>
          </p:cNvSpPr>
          <p:nvPr/>
        </p:nvSpPr>
        <p:spPr bwMode="auto">
          <a:xfrm>
            <a:off x="4800600" y="3352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192" name="Text Box 32"/>
          <p:cNvSpPr txBox="1">
            <a:spLocks noChangeArrowheads="1"/>
          </p:cNvSpPr>
          <p:nvPr/>
        </p:nvSpPr>
        <p:spPr bwMode="auto">
          <a:xfrm>
            <a:off x="4191000" y="2590800"/>
            <a:ext cx="1471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tag    data</a:t>
            </a:r>
          </a:p>
        </p:txBody>
      </p:sp>
      <p:sp>
        <p:nvSpPr>
          <p:cNvPr id="3548193" name="Rectangle 33"/>
          <p:cNvSpPr>
            <a:spLocks noChangeArrowheads="1"/>
          </p:cNvSpPr>
          <p:nvPr/>
        </p:nvSpPr>
        <p:spPr bwMode="blackWhite">
          <a:xfrm>
            <a:off x="4267200" y="36576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548194" name="Rectangle 34"/>
          <p:cNvSpPr>
            <a:spLocks noChangeArrowheads="1"/>
          </p:cNvSpPr>
          <p:nvPr/>
        </p:nvSpPr>
        <p:spPr bwMode="auto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195" name="Rectangle 35"/>
          <p:cNvSpPr>
            <a:spLocks noChangeArrowheads="1"/>
          </p:cNvSpPr>
          <p:nvPr/>
        </p:nvSpPr>
        <p:spPr bwMode="auto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196" name="Rectangle 36"/>
          <p:cNvSpPr>
            <a:spLocks noChangeArrowheads="1"/>
          </p:cNvSpPr>
          <p:nvPr/>
        </p:nvSpPr>
        <p:spPr bwMode="auto">
          <a:xfrm>
            <a:off x="4800600" y="3048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3548197" name="Rectangle 37"/>
          <p:cNvSpPr>
            <a:spLocks noChangeArrowheads="1"/>
          </p:cNvSpPr>
          <p:nvPr/>
        </p:nvSpPr>
        <p:spPr bwMode="auto">
          <a:xfrm>
            <a:off x="4800600" y="3352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110</a:t>
            </a:r>
          </a:p>
        </p:txBody>
      </p:sp>
      <p:sp>
        <p:nvSpPr>
          <p:cNvPr id="3548198" name="Rectangle 38"/>
          <p:cNvSpPr>
            <a:spLocks noChangeArrowheads="1"/>
          </p:cNvSpPr>
          <p:nvPr/>
        </p:nvSpPr>
        <p:spPr bwMode="auto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3548199" name="Rectangle 39"/>
          <p:cNvSpPr>
            <a:spLocks noChangeArrowheads="1"/>
          </p:cNvSpPr>
          <p:nvPr/>
        </p:nvSpPr>
        <p:spPr bwMode="auto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140</a:t>
            </a:r>
          </a:p>
        </p:txBody>
      </p:sp>
      <p:sp>
        <p:nvSpPr>
          <p:cNvPr id="3548200" name="Rectangle 40"/>
          <p:cNvSpPr>
            <a:spLocks noChangeArrowheads="1"/>
          </p:cNvSpPr>
          <p:nvPr/>
        </p:nvSpPr>
        <p:spPr bwMode="blackWhite">
          <a:xfrm>
            <a:off x="4038600" y="30480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01" name="Rectangle 41"/>
          <p:cNvSpPr>
            <a:spLocks noChangeArrowheads="1"/>
          </p:cNvSpPr>
          <p:nvPr/>
        </p:nvSpPr>
        <p:spPr bwMode="blackWhite">
          <a:xfrm>
            <a:off x="4038600" y="36576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548202" name="Rectangle 42"/>
          <p:cNvSpPr>
            <a:spLocks noChangeArrowheads="1"/>
          </p:cNvSpPr>
          <p:nvPr/>
        </p:nvSpPr>
        <p:spPr bwMode="ltGray">
          <a:xfrm>
            <a:off x="4259263" y="4244975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3" name="Rectangle 43"/>
          <p:cNvSpPr>
            <a:spLocks noChangeArrowheads="1"/>
          </p:cNvSpPr>
          <p:nvPr/>
        </p:nvSpPr>
        <p:spPr bwMode="ltGray">
          <a:xfrm>
            <a:off x="4792663" y="454977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4" name="Rectangle 44"/>
          <p:cNvSpPr>
            <a:spLocks noChangeArrowheads="1"/>
          </p:cNvSpPr>
          <p:nvPr/>
        </p:nvSpPr>
        <p:spPr bwMode="ltGray">
          <a:xfrm>
            <a:off x="4030663" y="424497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48205" name="Rectangle 45"/>
          <p:cNvSpPr>
            <a:spLocks noChangeArrowheads="1"/>
          </p:cNvSpPr>
          <p:nvPr/>
        </p:nvSpPr>
        <p:spPr bwMode="ltGray">
          <a:xfrm>
            <a:off x="4268788" y="484028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6" name="Rectangle 46"/>
          <p:cNvSpPr>
            <a:spLocks noChangeArrowheads="1"/>
          </p:cNvSpPr>
          <p:nvPr/>
        </p:nvSpPr>
        <p:spPr bwMode="ltGray">
          <a:xfrm>
            <a:off x="4802188" y="48402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7" name="Rectangle 47"/>
          <p:cNvSpPr>
            <a:spLocks noChangeArrowheads="1"/>
          </p:cNvSpPr>
          <p:nvPr/>
        </p:nvSpPr>
        <p:spPr bwMode="ltGray">
          <a:xfrm>
            <a:off x="4802188" y="51450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8" name="Rectangle 48"/>
          <p:cNvSpPr>
            <a:spLocks noChangeArrowheads="1"/>
          </p:cNvSpPr>
          <p:nvPr/>
        </p:nvSpPr>
        <p:spPr bwMode="ltGray">
          <a:xfrm>
            <a:off x="4040188" y="484028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48209" name="Rectangle 49"/>
          <p:cNvSpPr>
            <a:spLocks noChangeArrowheads="1"/>
          </p:cNvSpPr>
          <p:nvPr/>
        </p:nvSpPr>
        <p:spPr bwMode="ltGray">
          <a:xfrm>
            <a:off x="4794250" y="4246563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0" name="Rectangle 50"/>
          <p:cNvSpPr>
            <a:spLocks noChangeArrowheads="1"/>
          </p:cNvSpPr>
          <p:nvPr/>
        </p:nvSpPr>
        <p:spPr bwMode="ltGray">
          <a:xfrm>
            <a:off x="4278313" y="482123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1" name="Rectangle 51"/>
          <p:cNvSpPr>
            <a:spLocks noChangeArrowheads="1"/>
          </p:cNvSpPr>
          <p:nvPr/>
        </p:nvSpPr>
        <p:spPr bwMode="ltGray">
          <a:xfrm>
            <a:off x="4826000" y="482123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2" name="Rectangle 52"/>
          <p:cNvSpPr>
            <a:spLocks noChangeArrowheads="1"/>
          </p:cNvSpPr>
          <p:nvPr/>
        </p:nvSpPr>
        <p:spPr bwMode="ltGray">
          <a:xfrm>
            <a:off x="4826000" y="512603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3" name="Rectangle 53"/>
          <p:cNvSpPr>
            <a:spLocks noChangeArrowheads="1"/>
          </p:cNvSpPr>
          <p:nvPr/>
        </p:nvSpPr>
        <p:spPr bwMode="ltGray">
          <a:xfrm>
            <a:off x="4049713" y="482123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14" name="Rectangle 54"/>
          <p:cNvSpPr>
            <a:spLocks noChangeArrowheads="1"/>
          </p:cNvSpPr>
          <p:nvPr/>
        </p:nvSpPr>
        <p:spPr bwMode="auto">
          <a:xfrm>
            <a:off x="4276725" y="4217988"/>
            <a:ext cx="533400" cy="3048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15" name="Rectangle 55"/>
          <p:cNvSpPr>
            <a:spLocks noChangeArrowheads="1"/>
          </p:cNvSpPr>
          <p:nvPr/>
        </p:nvSpPr>
        <p:spPr bwMode="auto">
          <a:xfrm>
            <a:off x="4810125" y="36385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6" name="Rectangle 56"/>
          <p:cNvSpPr>
            <a:spLocks noChangeArrowheads="1"/>
          </p:cNvSpPr>
          <p:nvPr/>
        </p:nvSpPr>
        <p:spPr bwMode="auto">
          <a:xfrm>
            <a:off x="4810125" y="39433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7" name="Rectangle 57"/>
          <p:cNvSpPr>
            <a:spLocks noChangeArrowheads="1"/>
          </p:cNvSpPr>
          <p:nvPr/>
        </p:nvSpPr>
        <p:spPr bwMode="auto">
          <a:xfrm>
            <a:off x="4824413" y="4522788"/>
            <a:ext cx="1066800" cy="3048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18" name="Rectangle 58"/>
          <p:cNvSpPr>
            <a:spLocks noChangeArrowheads="1"/>
          </p:cNvSpPr>
          <p:nvPr/>
        </p:nvSpPr>
        <p:spPr bwMode="auto">
          <a:xfrm>
            <a:off x="4810125" y="4233863"/>
            <a:ext cx="1066800" cy="3048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19" name="Rectangle 59"/>
          <p:cNvSpPr>
            <a:spLocks noChangeArrowheads="1"/>
          </p:cNvSpPr>
          <p:nvPr/>
        </p:nvSpPr>
        <p:spPr bwMode="ltGray">
          <a:xfrm>
            <a:off x="4040188" y="422592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20" name="Rectangle 60"/>
          <p:cNvSpPr>
            <a:spLocks noChangeArrowheads="1"/>
          </p:cNvSpPr>
          <p:nvPr/>
        </p:nvSpPr>
        <p:spPr bwMode="blackWhite">
          <a:xfrm>
            <a:off x="4048125" y="363855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21" name="Rectangle 61"/>
          <p:cNvSpPr>
            <a:spLocks noChangeArrowheads="1"/>
          </p:cNvSpPr>
          <p:nvPr/>
        </p:nvSpPr>
        <p:spPr bwMode="ltGray">
          <a:xfrm>
            <a:off x="4270375" y="363855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22" name="Rectangle 62"/>
          <p:cNvSpPr>
            <a:spLocks noChangeArrowheads="1"/>
          </p:cNvSpPr>
          <p:nvPr/>
        </p:nvSpPr>
        <p:spPr bwMode="auto">
          <a:xfrm>
            <a:off x="4797425" y="304482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23" name="Rectangle 63"/>
          <p:cNvSpPr>
            <a:spLocks noChangeArrowheads="1"/>
          </p:cNvSpPr>
          <p:nvPr/>
        </p:nvSpPr>
        <p:spPr bwMode="auto">
          <a:xfrm>
            <a:off x="4797425" y="334962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28" name="Text Box 68"/>
          <p:cNvSpPr txBox="1">
            <a:spLocks noChangeArrowheads="1"/>
          </p:cNvSpPr>
          <p:nvPr/>
        </p:nvSpPr>
        <p:spPr bwMode="auto">
          <a:xfrm>
            <a:off x="3886200" y="1219200"/>
            <a:ext cx="2261517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accent1"/>
                </a:solidFill>
              </a:rPr>
              <a:t>4 cache </a:t>
            </a:r>
            <a:r>
              <a:rPr lang="en-US" b="1" dirty="0" smtClean="0">
                <a:solidFill>
                  <a:schemeClr val="accent1"/>
                </a:solidFill>
              </a:rPr>
              <a:t>lines</a:t>
            </a:r>
            <a:endParaRPr lang="en-US" b="1" dirty="0">
              <a:solidFill>
                <a:schemeClr val="accent1"/>
              </a:solidFill>
            </a:endParaRPr>
          </a:p>
          <a:p>
            <a:pPr eaLnBrk="1" hangingPunct="1"/>
            <a:r>
              <a:rPr lang="en-US" b="1" u="sng" dirty="0">
                <a:solidFill>
                  <a:schemeClr val="accent1"/>
                </a:solidFill>
              </a:rPr>
              <a:t>2</a:t>
            </a:r>
            <a:r>
              <a:rPr lang="en-US" b="1" dirty="0">
                <a:solidFill>
                  <a:schemeClr val="accent1"/>
                </a:solidFill>
              </a:rPr>
              <a:t> word </a:t>
            </a:r>
            <a:r>
              <a:rPr lang="en-US" b="1" dirty="0" smtClean="0">
                <a:solidFill>
                  <a:schemeClr val="accent1"/>
                </a:solidFill>
              </a:rPr>
              <a:t>block</a:t>
            </a:r>
          </a:p>
          <a:p>
            <a:pPr eaLnBrk="1" hangingPunct="1"/>
            <a:endParaRPr lang="en-US" sz="800" b="1" dirty="0" smtClean="0">
              <a:solidFill>
                <a:schemeClr val="accent1"/>
              </a:solidFill>
            </a:endParaRPr>
          </a:p>
          <a:p>
            <a:r>
              <a:rPr lang="en-US" b="1" u="sng" dirty="0">
                <a:solidFill>
                  <a:schemeClr val="accent1"/>
                </a:solidFill>
              </a:rPr>
              <a:t>2</a:t>
            </a:r>
            <a:r>
              <a:rPr lang="en-US" b="1" dirty="0">
                <a:solidFill>
                  <a:schemeClr val="accent1"/>
                </a:solidFill>
              </a:rPr>
              <a:t> bit tag </a:t>
            </a:r>
            <a:r>
              <a:rPr lang="en-US" b="1" dirty="0" smtClean="0">
                <a:solidFill>
                  <a:schemeClr val="accent1"/>
                </a:solidFill>
              </a:rPr>
              <a:t>field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2 bit index field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1 bit block offset field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9" name="Text Box 3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52400" y="381000"/>
            <a:ext cx="707430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Using </a:t>
            </a:r>
            <a:r>
              <a:rPr lang="en-US" sz="2400" b="1" dirty="0" smtClean="0">
                <a:solidFill>
                  <a:schemeClr val="accent1"/>
                </a:solidFill>
              </a:rPr>
              <a:t>byte addresses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in this example! </a:t>
            </a:r>
            <a:r>
              <a:rPr lang="en-US" sz="2400" dirty="0" err="1" smtClean="0">
                <a:solidFill>
                  <a:schemeClr val="bg1"/>
                </a:solidFill>
              </a:rPr>
              <a:t>Addr</a:t>
            </a:r>
            <a:r>
              <a:rPr lang="en-US" sz="2400" dirty="0" smtClean="0">
                <a:solidFill>
                  <a:schemeClr val="bg1"/>
                </a:solidFill>
              </a:rPr>
              <a:t> Bus = 5 bits</a:t>
            </a:r>
            <a:endParaRPr lang="en-US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1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818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2258" name="Rectangle 2"/>
          <p:cNvSpPr>
            <a:spLocks noChangeArrowheads="1"/>
          </p:cNvSpPr>
          <p:nvPr/>
        </p:nvSpPr>
        <p:spPr bwMode="auto">
          <a:xfrm>
            <a:off x="1066800" y="1143000"/>
            <a:ext cx="2514600" cy="5410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52259" name="Text Box 3"/>
          <p:cNvSpPr txBox="1">
            <a:spLocks noChangeArrowheads="1"/>
          </p:cNvSpPr>
          <p:nvPr/>
        </p:nvSpPr>
        <p:spPr bwMode="auto">
          <a:xfrm>
            <a:off x="1676400" y="2514600"/>
            <a:ext cx="1697901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$1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</a:t>
            </a:r>
            <a:r>
              <a:rPr lang="en-US" sz="1600" b="1" dirty="0" smtClean="0">
                <a:solidFill>
                  <a:schemeClr val="bg1"/>
                </a:solidFill>
                <a:sym typeface="Symbol" pitchFamily="18" charset="2"/>
              </a:rPr>
              <a:t>12 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]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</a:t>
            </a:r>
            <a:r>
              <a:rPr lang="en-US" sz="1600" b="1" dirty="0" smtClean="0">
                <a:solidFill>
                  <a:schemeClr val="bg1"/>
                </a:solidFill>
                <a:sym typeface="Symbol" pitchFamily="18" charset="2"/>
              </a:rPr>
              <a:t>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</a:t>
            </a:r>
            <a:r>
              <a:rPr lang="en-US" sz="1600" b="1" dirty="0" smtClean="0">
                <a:solidFill>
                  <a:schemeClr val="bg1"/>
                </a:solidFill>
                <a:sym typeface="Symbol" pitchFamily="18" charset="2"/>
              </a:rPr>
              <a:t>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]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552260" name="Rectangle 4"/>
          <p:cNvSpPr>
            <a:spLocks noChangeArrowheads="1"/>
          </p:cNvSpPr>
          <p:nvPr/>
        </p:nvSpPr>
        <p:spPr bwMode="auto">
          <a:xfrm>
            <a:off x="6096000" y="1143000"/>
            <a:ext cx="2514600" cy="54102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52261" name="Rectangle 5"/>
          <p:cNvSpPr>
            <a:spLocks noChangeArrowheads="1"/>
          </p:cNvSpPr>
          <p:nvPr/>
        </p:nvSpPr>
        <p:spPr bwMode="auto">
          <a:xfrm>
            <a:off x="3581400" y="1143000"/>
            <a:ext cx="2514600" cy="5410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52262" name="Rectangle 6"/>
          <p:cNvSpPr>
            <a:spLocks noGrp="1" noChangeArrowheads="1"/>
          </p:cNvSpPr>
          <p:nvPr>
            <p:ph type="title"/>
          </p:nvPr>
        </p:nvSpPr>
        <p:spPr>
          <a:xfrm>
            <a:off x="661988" y="0"/>
            <a:ext cx="7772400" cy="465138"/>
          </a:xfrm>
        </p:spPr>
        <p:txBody>
          <a:bodyPr/>
          <a:lstStyle/>
          <a:p>
            <a:r>
              <a:rPr lang="en-US" dirty="0" smtClean="0"/>
              <a:t>Comparison: Fully Associative</a:t>
            </a:r>
            <a:endParaRPr lang="en-US" dirty="0"/>
          </a:p>
        </p:txBody>
      </p:sp>
      <p:sp>
        <p:nvSpPr>
          <p:cNvPr id="3552263" name="Rectangle 7"/>
          <p:cNvSpPr>
            <a:spLocks noChangeArrowheads="1"/>
          </p:cNvSpPr>
          <p:nvPr/>
        </p:nvSpPr>
        <p:spPr bwMode="auto">
          <a:xfrm>
            <a:off x="7010400" y="19050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110</a:t>
            </a:r>
          </a:p>
        </p:txBody>
      </p:sp>
      <p:sp>
        <p:nvSpPr>
          <p:cNvPr id="3552264" name="Rectangle 8"/>
          <p:cNvSpPr>
            <a:spLocks noChangeArrowheads="1"/>
          </p:cNvSpPr>
          <p:nvPr/>
        </p:nvSpPr>
        <p:spPr bwMode="auto">
          <a:xfrm>
            <a:off x="7010400" y="25146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130</a:t>
            </a:r>
          </a:p>
        </p:txBody>
      </p:sp>
      <p:sp>
        <p:nvSpPr>
          <p:cNvPr id="3552265" name="Rectangle 9"/>
          <p:cNvSpPr>
            <a:spLocks noChangeArrowheads="1"/>
          </p:cNvSpPr>
          <p:nvPr/>
        </p:nvSpPr>
        <p:spPr bwMode="auto">
          <a:xfrm>
            <a:off x="7010400" y="31242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150</a:t>
            </a:r>
          </a:p>
        </p:txBody>
      </p:sp>
      <p:sp>
        <p:nvSpPr>
          <p:cNvPr id="3552266" name="Rectangle 10"/>
          <p:cNvSpPr>
            <a:spLocks noChangeArrowheads="1"/>
          </p:cNvSpPr>
          <p:nvPr/>
        </p:nvSpPr>
        <p:spPr bwMode="auto">
          <a:xfrm>
            <a:off x="7010400" y="34290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160</a:t>
            </a:r>
          </a:p>
        </p:txBody>
      </p:sp>
      <p:sp>
        <p:nvSpPr>
          <p:cNvPr id="3552267" name="Rectangle 11"/>
          <p:cNvSpPr>
            <a:spLocks noChangeArrowheads="1"/>
          </p:cNvSpPr>
          <p:nvPr/>
        </p:nvSpPr>
        <p:spPr bwMode="auto">
          <a:xfrm>
            <a:off x="7010400" y="40386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180</a:t>
            </a:r>
          </a:p>
        </p:txBody>
      </p:sp>
      <p:sp>
        <p:nvSpPr>
          <p:cNvPr id="3552268" name="Rectangle 12"/>
          <p:cNvSpPr>
            <a:spLocks noChangeArrowheads="1"/>
          </p:cNvSpPr>
          <p:nvPr/>
        </p:nvSpPr>
        <p:spPr bwMode="auto">
          <a:xfrm>
            <a:off x="7010400" y="46482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200</a:t>
            </a:r>
          </a:p>
        </p:txBody>
      </p:sp>
      <p:sp>
        <p:nvSpPr>
          <p:cNvPr id="3552269" name="Rectangle 13"/>
          <p:cNvSpPr>
            <a:spLocks noChangeArrowheads="1"/>
          </p:cNvSpPr>
          <p:nvPr/>
        </p:nvSpPr>
        <p:spPr bwMode="auto">
          <a:xfrm>
            <a:off x="7010400" y="52578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220</a:t>
            </a:r>
          </a:p>
        </p:txBody>
      </p:sp>
      <p:sp>
        <p:nvSpPr>
          <p:cNvPr id="3552270" name="Rectangle 14"/>
          <p:cNvSpPr>
            <a:spLocks noChangeArrowheads="1"/>
          </p:cNvSpPr>
          <p:nvPr/>
        </p:nvSpPr>
        <p:spPr bwMode="auto">
          <a:xfrm>
            <a:off x="7010400" y="58674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240</a:t>
            </a:r>
          </a:p>
        </p:txBody>
      </p:sp>
      <p:sp>
        <p:nvSpPr>
          <p:cNvPr id="3552271" name="Text Box 15"/>
          <p:cNvSpPr txBox="1">
            <a:spLocks noChangeArrowheads="1"/>
          </p:cNvSpPr>
          <p:nvPr/>
        </p:nvSpPr>
        <p:spPr bwMode="auto">
          <a:xfrm>
            <a:off x="6629400" y="1524000"/>
            <a:ext cx="4381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5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6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7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8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9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3552272" name="Text Box 16"/>
          <p:cNvSpPr txBox="1">
            <a:spLocks noChangeArrowheads="1"/>
          </p:cNvSpPr>
          <p:nvPr/>
        </p:nvSpPr>
        <p:spPr bwMode="auto">
          <a:xfrm>
            <a:off x="1600200" y="10668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Processor</a:t>
            </a:r>
          </a:p>
        </p:txBody>
      </p:sp>
      <p:sp>
        <p:nvSpPr>
          <p:cNvPr id="3552273" name="Text Box 17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3552274" name="Rectangle 18"/>
          <p:cNvSpPr>
            <a:spLocks noChangeArrowheads="1"/>
          </p:cNvSpPr>
          <p:nvPr/>
        </p:nvSpPr>
        <p:spPr bwMode="auto">
          <a:xfrm>
            <a:off x="7010400" y="16002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100</a:t>
            </a:r>
          </a:p>
        </p:txBody>
      </p:sp>
      <p:sp>
        <p:nvSpPr>
          <p:cNvPr id="3552275" name="Rectangle 19"/>
          <p:cNvSpPr>
            <a:spLocks noChangeArrowheads="1"/>
          </p:cNvSpPr>
          <p:nvPr/>
        </p:nvSpPr>
        <p:spPr bwMode="auto">
          <a:xfrm>
            <a:off x="7010400" y="22098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120</a:t>
            </a:r>
          </a:p>
        </p:txBody>
      </p:sp>
      <p:sp>
        <p:nvSpPr>
          <p:cNvPr id="3552276" name="Rectangle 20"/>
          <p:cNvSpPr>
            <a:spLocks noChangeArrowheads="1"/>
          </p:cNvSpPr>
          <p:nvPr/>
        </p:nvSpPr>
        <p:spPr bwMode="auto">
          <a:xfrm>
            <a:off x="7010400" y="28194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140</a:t>
            </a:r>
          </a:p>
        </p:txBody>
      </p:sp>
      <p:sp>
        <p:nvSpPr>
          <p:cNvPr id="3552277" name="Rectangle 21"/>
          <p:cNvSpPr>
            <a:spLocks noChangeArrowheads="1"/>
          </p:cNvSpPr>
          <p:nvPr/>
        </p:nvSpPr>
        <p:spPr bwMode="auto">
          <a:xfrm>
            <a:off x="7010400" y="37338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170</a:t>
            </a:r>
          </a:p>
        </p:txBody>
      </p:sp>
      <p:sp>
        <p:nvSpPr>
          <p:cNvPr id="3552278" name="Rectangle 22"/>
          <p:cNvSpPr>
            <a:spLocks noChangeArrowheads="1"/>
          </p:cNvSpPr>
          <p:nvPr/>
        </p:nvSpPr>
        <p:spPr bwMode="auto">
          <a:xfrm>
            <a:off x="7010400" y="43434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190</a:t>
            </a:r>
          </a:p>
        </p:txBody>
      </p:sp>
      <p:sp>
        <p:nvSpPr>
          <p:cNvPr id="3552279" name="Rectangle 23"/>
          <p:cNvSpPr>
            <a:spLocks noChangeArrowheads="1"/>
          </p:cNvSpPr>
          <p:nvPr/>
        </p:nvSpPr>
        <p:spPr bwMode="auto">
          <a:xfrm>
            <a:off x="7010400" y="49530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210</a:t>
            </a:r>
          </a:p>
        </p:txBody>
      </p:sp>
      <p:sp>
        <p:nvSpPr>
          <p:cNvPr id="3552280" name="Rectangle 24"/>
          <p:cNvSpPr>
            <a:spLocks noChangeArrowheads="1"/>
          </p:cNvSpPr>
          <p:nvPr/>
        </p:nvSpPr>
        <p:spPr bwMode="auto">
          <a:xfrm>
            <a:off x="7010400" y="55626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230</a:t>
            </a:r>
          </a:p>
        </p:txBody>
      </p:sp>
      <p:sp>
        <p:nvSpPr>
          <p:cNvPr id="3552281" name="Rectangle 25"/>
          <p:cNvSpPr>
            <a:spLocks noChangeArrowheads="1"/>
          </p:cNvSpPr>
          <p:nvPr/>
        </p:nvSpPr>
        <p:spPr bwMode="auto">
          <a:xfrm>
            <a:off x="7010400" y="61722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250</a:t>
            </a:r>
          </a:p>
        </p:txBody>
      </p:sp>
      <p:sp>
        <p:nvSpPr>
          <p:cNvPr id="3552282" name="AutoShape 26"/>
          <p:cNvSpPr>
            <a:spLocks noChangeArrowheads="1"/>
          </p:cNvSpPr>
          <p:nvPr/>
        </p:nvSpPr>
        <p:spPr bwMode="auto">
          <a:xfrm>
            <a:off x="1323975" y="4265613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52283" name="Text Box 27"/>
          <p:cNvSpPr txBox="1">
            <a:spLocks noChangeArrowheads="1"/>
          </p:cNvSpPr>
          <p:nvPr/>
        </p:nvSpPr>
        <p:spPr bwMode="auto">
          <a:xfrm>
            <a:off x="4038600" y="5456237"/>
            <a:ext cx="10550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Misses:   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Hits: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      </a:t>
            </a:r>
          </a:p>
        </p:txBody>
      </p:sp>
      <p:sp>
        <p:nvSpPr>
          <p:cNvPr id="3552284" name="Text Box 28"/>
          <p:cNvSpPr txBox="1">
            <a:spLocks noChangeArrowheads="1"/>
          </p:cNvSpPr>
          <p:nvPr/>
        </p:nvSpPr>
        <p:spPr bwMode="auto">
          <a:xfrm>
            <a:off x="4267200" y="10668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Cache</a:t>
            </a:r>
          </a:p>
        </p:txBody>
      </p:sp>
      <p:sp>
        <p:nvSpPr>
          <p:cNvPr id="3552285" name="Rectangle 29"/>
          <p:cNvSpPr>
            <a:spLocks noChangeArrowheads="1"/>
          </p:cNvSpPr>
          <p:nvPr/>
        </p:nvSpPr>
        <p:spPr bwMode="blackWhite">
          <a:xfrm>
            <a:off x="4267200" y="30480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52286" name="Rectangle 30"/>
          <p:cNvSpPr>
            <a:spLocks noChangeArrowheads="1"/>
          </p:cNvSpPr>
          <p:nvPr/>
        </p:nvSpPr>
        <p:spPr bwMode="auto">
          <a:xfrm>
            <a:off x="4800600" y="3048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52287" name="Rectangle 31"/>
          <p:cNvSpPr>
            <a:spLocks noChangeArrowheads="1"/>
          </p:cNvSpPr>
          <p:nvPr/>
        </p:nvSpPr>
        <p:spPr bwMode="auto">
          <a:xfrm>
            <a:off x="4800600" y="3352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52288" name="Text Box 32"/>
          <p:cNvSpPr txBox="1">
            <a:spLocks noChangeArrowheads="1"/>
          </p:cNvSpPr>
          <p:nvPr/>
        </p:nvSpPr>
        <p:spPr bwMode="auto">
          <a:xfrm>
            <a:off x="4191000" y="2590800"/>
            <a:ext cx="1471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tag    data</a:t>
            </a:r>
          </a:p>
        </p:txBody>
      </p:sp>
      <p:sp>
        <p:nvSpPr>
          <p:cNvPr id="3552289" name="Rectangle 33"/>
          <p:cNvSpPr>
            <a:spLocks noChangeArrowheads="1"/>
          </p:cNvSpPr>
          <p:nvPr/>
        </p:nvSpPr>
        <p:spPr bwMode="blackWhite">
          <a:xfrm>
            <a:off x="4267200" y="36576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52290" name="Rectangle 34"/>
          <p:cNvSpPr>
            <a:spLocks noChangeArrowheads="1"/>
          </p:cNvSpPr>
          <p:nvPr/>
        </p:nvSpPr>
        <p:spPr bwMode="auto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52291" name="Rectangle 35"/>
          <p:cNvSpPr>
            <a:spLocks noChangeArrowheads="1"/>
          </p:cNvSpPr>
          <p:nvPr/>
        </p:nvSpPr>
        <p:spPr bwMode="auto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52296" name="Rectangle 40"/>
          <p:cNvSpPr>
            <a:spLocks noChangeArrowheads="1"/>
          </p:cNvSpPr>
          <p:nvPr/>
        </p:nvSpPr>
        <p:spPr bwMode="blackWhite">
          <a:xfrm>
            <a:off x="4038600" y="30480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52297" name="Rectangle 41"/>
          <p:cNvSpPr>
            <a:spLocks noChangeArrowheads="1"/>
          </p:cNvSpPr>
          <p:nvPr/>
        </p:nvSpPr>
        <p:spPr bwMode="blackWhite">
          <a:xfrm>
            <a:off x="4038600" y="36576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52298" name="Rectangle 42"/>
          <p:cNvSpPr>
            <a:spLocks noChangeArrowheads="1"/>
          </p:cNvSpPr>
          <p:nvPr/>
        </p:nvSpPr>
        <p:spPr bwMode="ltGray">
          <a:xfrm>
            <a:off x="4259263" y="4244975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52299" name="Rectangle 43"/>
          <p:cNvSpPr>
            <a:spLocks noChangeArrowheads="1"/>
          </p:cNvSpPr>
          <p:nvPr/>
        </p:nvSpPr>
        <p:spPr bwMode="ltGray">
          <a:xfrm>
            <a:off x="4792663" y="454977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52300" name="Rectangle 44"/>
          <p:cNvSpPr>
            <a:spLocks noChangeArrowheads="1"/>
          </p:cNvSpPr>
          <p:nvPr/>
        </p:nvSpPr>
        <p:spPr bwMode="ltGray">
          <a:xfrm>
            <a:off x="4030663" y="424497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52301" name="Rectangle 45"/>
          <p:cNvSpPr>
            <a:spLocks noChangeArrowheads="1"/>
          </p:cNvSpPr>
          <p:nvPr/>
        </p:nvSpPr>
        <p:spPr bwMode="ltGray">
          <a:xfrm>
            <a:off x="4268788" y="484028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52302" name="Rectangle 46"/>
          <p:cNvSpPr>
            <a:spLocks noChangeArrowheads="1"/>
          </p:cNvSpPr>
          <p:nvPr/>
        </p:nvSpPr>
        <p:spPr bwMode="ltGray">
          <a:xfrm>
            <a:off x="4802188" y="48402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52303" name="Rectangle 47"/>
          <p:cNvSpPr>
            <a:spLocks noChangeArrowheads="1"/>
          </p:cNvSpPr>
          <p:nvPr/>
        </p:nvSpPr>
        <p:spPr bwMode="ltGray">
          <a:xfrm>
            <a:off x="4802188" y="51450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52304" name="Rectangle 48"/>
          <p:cNvSpPr>
            <a:spLocks noChangeArrowheads="1"/>
          </p:cNvSpPr>
          <p:nvPr/>
        </p:nvSpPr>
        <p:spPr bwMode="ltGray">
          <a:xfrm>
            <a:off x="4040188" y="484028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52305" name="Rectangle 49"/>
          <p:cNvSpPr>
            <a:spLocks noChangeArrowheads="1"/>
          </p:cNvSpPr>
          <p:nvPr/>
        </p:nvSpPr>
        <p:spPr bwMode="ltGray">
          <a:xfrm>
            <a:off x="4794250" y="4246563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52306" name="Rectangle 50"/>
          <p:cNvSpPr>
            <a:spLocks noChangeArrowheads="1"/>
          </p:cNvSpPr>
          <p:nvPr/>
        </p:nvSpPr>
        <p:spPr bwMode="ltGray">
          <a:xfrm>
            <a:off x="4278313" y="482123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52307" name="Rectangle 51"/>
          <p:cNvSpPr>
            <a:spLocks noChangeArrowheads="1"/>
          </p:cNvSpPr>
          <p:nvPr/>
        </p:nvSpPr>
        <p:spPr bwMode="ltGray">
          <a:xfrm>
            <a:off x="4811713" y="482123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52308" name="Rectangle 52"/>
          <p:cNvSpPr>
            <a:spLocks noChangeArrowheads="1"/>
          </p:cNvSpPr>
          <p:nvPr/>
        </p:nvSpPr>
        <p:spPr bwMode="ltGray">
          <a:xfrm>
            <a:off x="4811713" y="512603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52309" name="Rectangle 53"/>
          <p:cNvSpPr>
            <a:spLocks noChangeArrowheads="1"/>
          </p:cNvSpPr>
          <p:nvPr/>
        </p:nvSpPr>
        <p:spPr bwMode="ltGray">
          <a:xfrm>
            <a:off x="4049713" y="482123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552310" name="Rectangle 54"/>
          <p:cNvSpPr>
            <a:spLocks noChangeArrowheads="1"/>
          </p:cNvSpPr>
          <p:nvPr/>
        </p:nvSpPr>
        <p:spPr bwMode="blackWhite">
          <a:xfrm>
            <a:off x="4273550" y="423068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52316" name="Text Box 60"/>
          <p:cNvSpPr txBox="1">
            <a:spLocks noChangeArrowheads="1"/>
          </p:cNvSpPr>
          <p:nvPr/>
        </p:nvSpPr>
        <p:spPr bwMode="auto">
          <a:xfrm>
            <a:off x="3886200" y="1219200"/>
            <a:ext cx="226151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accent1"/>
                </a:solidFill>
              </a:rPr>
              <a:t>4 cache </a:t>
            </a:r>
            <a:r>
              <a:rPr lang="en-US" b="1" dirty="0" smtClean="0">
                <a:solidFill>
                  <a:schemeClr val="accent1"/>
                </a:solidFill>
              </a:rPr>
              <a:t>lines</a:t>
            </a:r>
            <a:endParaRPr lang="en-US" b="1" dirty="0">
              <a:solidFill>
                <a:schemeClr val="accent1"/>
              </a:solidFill>
            </a:endParaRPr>
          </a:p>
          <a:p>
            <a:pPr eaLnBrk="1" hangingPunct="1"/>
            <a:r>
              <a:rPr lang="en-US" b="1" u="sng" dirty="0">
                <a:solidFill>
                  <a:schemeClr val="accent1"/>
                </a:solidFill>
              </a:rPr>
              <a:t>2</a:t>
            </a:r>
            <a:r>
              <a:rPr lang="en-US" b="1" dirty="0">
                <a:solidFill>
                  <a:schemeClr val="accent1"/>
                </a:solidFill>
              </a:rPr>
              <a:t> word </a:t>
            </a:r>
            <a:r>
              <a:rPr lang="en-US" b="1" dirty="0" smtClean="0">
                <a:solidFill>
                  <a:schemeClr val="accent1"/>
                </a:solidFill>
              </a:rPr>
              <a:t>block</a:t>
            </a:r>
          </a:p>
          <a:p>
            <a:pPr eaLnBrk="1" hangingPunct="1"/>
            <a:endParaRPr lang="en-US" sz="800" b="1" dirty="0" smtClean="0">
              <a:solidFill>
                <a:schemeClr val="accent1"/>
              </a:solidFill>
            </a:endParaRPr>
          </a:p>
          <a:p>
            <a:r>
              <a:rPr lang="en-US" b="1" u="sng" dirty="0">
                <a:solidFill>
                  <a:schemeClr val="accent1"/>
                </a:solidFill>
              </a:rPr>
              <a:t>4</a:t>
            </a:r>
            <a:r>
              <a:rPr lang="en-US" b="1" dirty="0">
                <a:solidFill>
                  <a:schemeClr val="accent1"/>
                </a:solidFill>
              </a:rPr>
              <a:t> bit tag </a:t>
            </a:r>
            <a:r>
              <a:rPr lang="en-US" b="1" dirty="0" smtClean="0">
                <a:solidFill>
                  <a:schemeClr val="accent1"/>
                </a:solidFill>
              </a:rPr>
              <a:t>field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1 bit block offset field</a:t>
            </a:r>
          </a:p>
        </p:txBody>
      </p:sp>
      <p:sp>
        <p:nvSpPr>
          <p:cNvPr id="58" name="Text Box 3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52400" y="381000"/>
            <a:ext cx="707430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Using </a:t>
            </a:r>
            <a:r>
              <a:rPr lang="en-US" sz="2400" b="1" dirty="0" smtClean="0">
                <a:solidFill>
                  <a:schemeClr val="accent1"/>
                </a:solidFill>
              </a:rPr>
              <a:t>byte addresses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in this example! </a:t>
            </a:r>
            <a:r>
              <a:rPr lang="en-US" sz="2400" dirty="0" err="1" smtClean="0">
                <a:solidFill>
                  <a:schemeClr val="bg1"/>
                </a:solidFill>
              </a:rPr>
              <a:t>Addr</a:t>
            </a:r>
            <a:r>
              <a:rPr lang="en-US" sz="2400" dirty="0" smtClean="0">
                <a:solidFill>
                  <a:schemeClr val="bg1"/>
                </a:solidFill>
              </a:rPr>
              <a:t> Bus = 5 bits</a:t>
            </a:r>
            <a:endParaRPr lang="en-US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5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228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2018" name="Rectangle 2"/>
          <p:cNvSpPr>
            <a:spLocks noChangeArrowheads="1"/>
          </p:cNvSpPr>
          <p:nvPr/>
        </p:nvSpPr>
        <p:spPr bwMode="auto">
          <a:xfrm>
            <a:off x="209550" y="1143000"/>
            <a:ext cx="2514600" cy="5410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42020" name="Rectangle 4"/>
          <p:cNvSpPr>
            <a:spLocks noChangeArrowheads="1"/>
          </p:cNvSpPr>
          <p:nvPr/>
        </p:nvSpPr>
        <p:spPr bwMode="auto">
          <a:xfrm>
            <a:off x="6524625" y="1143000"/>
            <a:ext cx="2049463" cy="54102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42021" name="Rectangle 5"/>
          <p:cNvSpPr>
            <a:spLocks noChangeArrowheads="1"/>
          </p:cNvSpPr>
          <p:nvPr/>
        </p:nvSpPr>
        <p:spPr bwMode="auto">
          <a:xfrm>
            <a:off x="2754313" y="1143000"/>
            <a:ext cx="3748087" cy="5410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42022" name="Rectangle 6"/>
          <p:cNvSpPr>
            <a:spLocks noGrp="1" noChangeArrowheads="1"/>
          </p:cNvSpPr>
          <p:nvPr>
            <p:ph type="title"/>
          </p:nvPr>
        </p:nvSpPr>
        <p:spPr>
          <a:xfrm>
            <a:off x="661988" y="0"/>
            <a:ext cx="7772400" cy="465138"/>
          </a:xfrm>
        </p:spPr>
        <p:txBody>
          <a:bodyPr/>
          <a:lstStyle/>
          <a:p>
            <a:r>
              <a:rPr lang="en-US" sz="3600" dirty="0" smtClean="0"/>
              <a:t>Comparison: 2 </a:t>
            </a:r>
            <a:r>
              <a:rPr lang="en-US" sz="3600" dirty="0"/>
              <a:t>Way Set </a:t>
            </a:r>
            <a:r>
              <a:rPr lang="en-US" sz="3600" dirty="0" err="1"/>
              <a:t>Assoc</a:t>
            </a:r>
            <a:endParaRPr lang="en-US" sz="3600" dirty="0"/>
          </a:p>
        </p:txBody>
      </p:sp>
      <p:sp>
        <p:nvSpPr>
          <p:cNvPr id="3542023" name="Rectangle 7"/>
          <p:cNvSpPr>
            <a:spLocks noChangeArrowheads="1"/>
          </p:cNvSpPr>
          <p:nvPr/>
        </p:nvSpPr>
        <p:spPr bwMode="auto">
          <a:xfrm>
            <a:off x="7010400" y="19050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110</a:t>
            </a:r>
          </a:p>
        </p:txBody>
      </p:sp>
      <p:sp>
        <p:nvSpPr>
          <p:cNvPr id="3542024" name="Rectangle 8"/>
          <p:cNvSpPr>
            <a:spLocks noChangeArrowheads="1"/>
          </p:cNvSpPr>
          <p:nvPr/>
        </p:nvSpPr>
        <p:spPr bwMode="auto">
          <a:xfrm>
            <a:off x="7010400" y="25146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130</a:t>
            </a:r>
          </a:p>
        </p:txBody>
      </p:sp>
      <p:sp>
        <p:nvSpPr>
          <p:cNvPr id="3542025" name="Rectangle 9"/>
          <p:cNvSpPr>
            <a:spLocks noChangeArrowheads="1"/>
          </p:cNvSpPr>
          <p:nvPr/>
        </p:nvSpPr>
        <p:spPr bwMode="auto">
          <a:xfrm>
            <a:off x="7010400" y="31242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150</a:t>
            </a:r>
          </a:p>
        </p:txBody>
      </p:sp>
      <p:sp>
        <p:nvSpPr>
          <p:cNvPr id="3542026" name="Rectangle 10"/>
          <p:cNvSpPr>
            <a:spLocks noChangeArrowheads="1"/>
          </p:cNvSpPr>
          <p:nvPr/>
        </p:nvSpPr>
        <p:spPr bwMode="auto">
          <a:xfrm>
            <a:off x="7010400" y="34290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160</a:t>
            </a:r>
          </a:p>
        </p:txBody>
      </p:sp>
      <p:sp>
        <p:nvSpPr>
          <p:cNvPr id="3542027" name="Rectangle 11"/>
          <p:cNvSpPr>
            <a:spLocks noChangeArrowheads="1"/>
          </p:cNvSpPr>
          <p:nvPr/>
        </p:nvSpPr>
        <p:spPr bwMode="auto">
          <a:xfrm>
            <a:off x="7010400" y="40386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180</a:t>
            </a:r>
          </a:p>
        </p:txBody>
      </p:sp>
      <p:sp>
        <p:nvSpPr>
          <p:cNvPr id="3542028" name="Rectangle 12"/>
          <p:cNvSpPr>
            <a:spLocks noChangeArrowheads="1"/>
          </p:cNvSpPr>
          <p:nvPr/>
        </p:nvSpPr>
        <p:spPr bwMode="auto">
          <a:xfrm>
            <a:off x="7010400" y="46482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200</a:t>
            </a:r>
          </a:p>
        </p:txBody>
      </p:sp>
      <p:sp>
        <p:nvSpPr>
          <p:cNvPr id="3542029" name="Rectangle 13"/>
          <p:cNvSpPr>
            <a:spLocks noChangeArrowheads="1"/>
          </p:cNvSpPr>
          <p:nvPr/>
        </p:nvSpPr>
        <p:spPr bwMode="auto">
          <a:xfrm>
            <a:off x="7010400" y="52578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220</a:t>
            </a:r>
          </a:p>
        </p:txBody>
      </p:sp>
      <p:sp>
        <p:nvSpPr>
          <p:cNvPr id="3542030" name="Rectangle 14"/>
          <p:cNvSpPr>
            <a:spLocks noChangeArrowheads="1"/>
          </p:cNvSpPr>
          <p:nvPr/>
        </p:nvSpPr>
        <p:spPr bwMode="auto">
          <a:xfrm>
            <a:off x="7010400" y="58674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240</a:t>
            </a:r>
          </a:p>
        </p:txBody>
      </p:sp>
      <p:sp>
        <p:nvSpPr>
          <p:cNvPr id="3542031" name="Text Box 15"/>
          <p:cNvSpPr txBox="1">
            <a:spLocks noChangeArrowheads="1"/>
          </p:cNvSpPr>
          <p:nvPr/>
        </p:nvSpPr>
        <p:spPr bwMode="auto">
          <a:xfrm>
            <a:off x="6629400" y="1524000"/>
            <a:ext cx="4381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5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6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7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8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9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10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11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12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13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14</a:t>
            </a:r>
          </a:p>
          <a:p>
            <a:pPr algn="r" eaLnBrk="1" hangingPunct="1"/>
            <a:r>
              <a:rPr lang="en-US" sz="2000" b="1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3542032" name="Text Box 16"/>
          <p:cNvSpPr txBox="1">
            <a:spLocks noChangeArrowheads="1"/>
          </p:cNvSpPr>
          <p:nvPr/>
        </p:nvSpPr>
        <p:spPr bwMode="auto">
          <a:xfrm>
            <a:off x="830263" y="1182688"/>
            <a:ext cx="1452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Processor</a:t>
            </a:r>
          </a:p>
        </p:txBody>
      </p:sp>
      <p:sp>
        <p:nvSpPr>
          <p:cNvPr id="3542033" name="Text Box 17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3542034" name="Rectangle 18"/>
          <p:cNvSpPr>
            <a:spLocks noChangeArrowheads="1"/>
          </p:cNvSpPr>
          <p:nvPr/>
        </p:nvSpPr>
        <p:spPr bwMode="auto">
          <a:xfrm>
            <a:off x="7010400" y="1600200"/>
            <a:ext cx="1066800" cy="304800"/>
          </a:xfrm>
          <a:prstGeom prst="rect">
            <a:avLst/>
          </a:prstGeom>
          <a:solidFill>
            <a:srgbClr val="00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100</a:t>
            </a:r>
          </a:p>
        </p:txBody>
      </p:sp>
      <p:sp>
        <p:nvSpPr>
          <p:cNvPr id="3542035" name="Rectangle 19"/>
          <p:cNvSpPr>
            <a:spLocks noChangeArrowheads="1"/>
          </p:cNvSpPr>
          <p:nvPr/>
        </p:nvSpPr>
        <p:spPr bwMode="auto">
          <a:xfrm>
            <a:off x="7010400" y="2209800"/>
            <a:ext cx="1066800" cy="304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120</a:t>
            </a:r>
          </a:p>
        </p:txBody>
      </p:sp>
      <p:sp>
        <p:nvSpPr>
          <p:cNvPr id="3542036" name="Rectangle 20"/>
          <p:cNvSpPr>
            <a:spLocks noChangeArrowheads="1"/>
          </p:cNvSpPr>
          <p:nvPr/>
        </p:nvSpPr>
        <p:spPr bwMode="auto">
          <a:xfrm>
            <a:off x="7010400" y="2819400"/>
            <a:ext cx="1066800" cy="304800"/>
          </a:xfrm>
          <a:prstGeom prst="rect">
            <a:avLst/>
          </a:prstGeom>
          <a:solidFill>
            <a:srgbClr val="66FF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140</a:t>
            </a:r>
          </a:p>
        </p:txBody>
      </p:sp>
      <p:sp>
        <p:nvSpPr>
          <p:cNvPr id="3542037" name="Rectangle 21"/>
          <p:cNvSpPr>
            <a:spLocks noChangeArrowheads="1"/>
          </p:cNvSpPr>
          <p:nvPr/>
        </p:nvSpPr>
        <p:spPr bwMode="auto">
          <a:xfrm>
            <a:off x="7010400" y="3733800"/>
            <a:ext cx="1066800" cy="304800"/>
          </a:xfrm>
          <a:prstGeom prst="rect">
            <a:avLst/>
          </a:prstGeom>
          <a:solidFill>
            <a:srgbClr val="00FF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170</a:t>
            </a:r>
          </a:p>
        </p:txBody>
      </p:sp>
      <p:sp>
        <p:nvSpPr>
          <p:cNvPr id="3542038" name="Rectangle 22"/>
          <p:cNvSpPr>
            <a:spLocks noChangeArrowheads="1"/>
          </p:cNvSpPr>
          <p:nvPr/>
        </p:nvSpPr>
        <p:spPr bwMode="auto">
          <a:xfrm>
            <a:off x="7010400" y="4343400"/>
            <a:ext cx="1066800" cy="304800"/>
          </a:xfrm>
          <a:prstGeom prst="rect">
            <a:avLst/>
          </a:prstGeom>
          <a:solidFill>
            <a:srgbClr val="00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190</a:t>
            </a:r>
          </a:p>
        </p:txBody>
      </p:sp>
      <p:sp>
        <p:nvSpPr>
          <p:cNvPr id="3542039" name="Rectangle 23"/>
          <p:cNvSpPr>
            <a:spLocks noChangeArrowheads="1"/>
          </p:cNvSpPr>
          <p:nvPr/>
        </p:nvSpPr>
        <p:spPr bwMode="auto">
          <a:xfrm>
            <a:off x="7010400" y="4953000"/>
            <a:ext cx="1066800" cy="304800"/>
          </a:xfrm>
          <a:prstGeom prst="rect">
            <a:avLst/>
          </a:prstGeom>
          <a:solidFill>
            <a:srgbClr val="CC99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210</a:t>
            </a:r>
          </a:p>
        </p:txBody>
      </p:sp>
      <p:sp>
        <p:nvSpPr>
          <p:cNvPr id="3542040" name="Rectangle 24"/>
          <p:cNvSpPr>
            <a:spLocks noChangeArrowheads="1"/>
          </p:cNvSpPr>
          <p:nvPr/>
        </p:nvSpPr>
        <p:spPr bwMode="auto">
          <a:xfrm>
            <a:off x="7010400" y="5562600"/>
            <a:ext cx="1066800" cy="304800"/>
          </a:xfrm>
          <a:prstGeom prst="rect">
            <a:avLst/>
          </a:prstGeom>
          <a:solidFill>
            <a:srgbClr val="FF330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230</a:t>
            </a:r>
          </a:p>
        </p:txBody>
      </p:sp>
      <p:sp>
        <p:nvSpPr>
          <p:cNvPr id="3542041" name="Rectangle 25"/>
          <p:cNvSpPr>
            <a:spLocks noChangeArrowheads="1"/>
          </p:cNvSpPr>
          <p:nvPr/>
        </p:nvSpPr>
        <p:spPr bwMode="auto">
          <a:xfrm>
            <a:off x="7010400" y="6172200"/>
            <a:ext cx="1066800" cy="304800"/>
          </a:xfrm>
          <a:prstGeom prst="rect">
            <a:avLst/>
          </a:prstGeom>
          <a:solidFill>
            <a:srgbClr val="FF6699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/>
              <a:t>250</a:t>
            </a:r>
          </a:p>
        </p:txBody>
      </p:sp>
      <p:sp>
        <p:nvSpPr>
          <p:cNvPr id="3542042" name="Text Box 26"/>
          <p:cNvSpPr txBox="1">
            <a:spLocks noChangeArrowheads="1"/>
          </p:cNvSpPr>
          <p:nvPr/>
        </p:nvSpPr>
        <p:spPr bwMode="auto">
          <a:xfrm>
            <a:off x="4038600" y="5456237"/>
            <a:ext cx="10550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Misses:   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Hits: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      </a:t>
            </a:r>
          </a:p>
        </p:txBody>
      </p:sp>
      <p:sp>
        <p:nvSpPr>
          <p:cNvPr id="3542043" name="Text Box 27"/>
          <p:cNvSpPr txBox="1">
            <a:spLocks noChangeArrowheads="1"/>
          </p:cNvSpPr>
          <p:nvPr/>
        </p:nvSpPr>
        <p:spPr bwMode="auto">
          <a:xfrm>
            <a:off x="3067050" y="10668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Cache</a:t>
            </a:r>
          </a:p>
        </p:txBody>
      </p:sp>
      <p:sp>
        <p:nvSpPr>
          <p:cNvPr id="3542044" name="Rectangle 28"/>
          <p:cNvSpPr>
            <a:spLocks noChangeArrowheads="1"/>
          </p:cNvSpPr>
          <p:nvPr/>
        </p:nvSpPr>
        <p:spPr bwMode="blackWhite">
          <a:xfrm>
            <a:off x="3067050" y="2562225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542045" name="Rectangle 29"/>
          <p:cNvSpPr>
            <a:spLocks noChangeArrowheads="1"/>
          </p:cNvSpPr>
          <p:nvPr/>
        </p:nvSpPr>
        <p:spPr bwMode="auto">
          <a:xfrm>
            <a:off x="3600450" y="256222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2046" name="Rectangle 30"/>
          <p:cNvSpPr>
            <a:spLocks noChangeArrowheads="1"/>
          </p:cNvSpPr>
          <p:nvPr/>
        </p:nvSpPr>
        <p:spPr bwMode="auto">
          <a:xfrm>
            <a:off x="3600450" y="286702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2047" name="Text Box 31"/>
          <p:cNvSpPr txBox="1">
            <a:spLocks noChangeArrowheads="1"/>
          </p:cNvSpPr>
          <p:nvPr/>
        </p:nvSpPr>
        <p:spPr bwMode="auto">
          <a:xfrm>
            <a:off x="2990850" y="2105025"/>
            <a:ext cx="1471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tag    data</a:t>
            </a:r>
          </a:p>
        </p:txBody>
      </p:sp>
      <p:sp>
        <p:nvSpPr>
          <p:cNvPr id="3542048" name="Rectangle 32"/>
          <p:cNvSpPr>
            <a:spLocks noChangeArrowheads="1"/>
          </p:cNvSpPr>
          <p:nvPr/>
        </p:nvSpPr>
        <p:spPr bwMode="blackWhite">
          <a:xfrm>
            <a:off x="3067050" y="3171825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542049" name="Rectangle 33"/>
          <p:cNvSpPr>
            <a:spLocks noChangeArrowheads="1"/>
          </p:cNvSpPr>
          <p:nvPr/>
        </p:nvSpPr>
        <p:spPr bwMode="auto">
          <a:xfrm>
            <a:off x="3600450" y="317182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2050" name="Rectangle 34"/>
          <p:cNvSpPr>
            <a:spLocks noChangeArrowheads="1"/>
          </p:cNvSpPr>
          <p:nvPr/>
        </p:nvSpPr>
        <p:spPr bwMode="auto">
          <a:xfrm>
            <a:off x="3600450" y="347662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2051" name="Rectangle 35"/>
          <p:cNvSpPr>
            <a:spLocks noChangeArrowheads="1"/>
          </p:cNvSpPr>
          <p:nvPr/>
        </p:nvSpPr>
        <p:spPr bwMode="blackWhite">
          <a:xfrm>
            <a:off x="2838450" y="256222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42052" name="Rectangle 36"/>
          <p:cNvSpPr>
            <a:spLocks noChangeArrowheads="1"/>
          </p:cNvSpPr>
          <p:nvPr/>
        </p:nvSpPr>
        <p:spPr bwMode="blackWhite">
          <a:xfrm>
            <a:off x="2838450" y="317182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42053" name="Rectangle 37"/>
          <p:cNvSpPr>
            <a:spLocks noChangeArrowheads="1"/>
          </p:cNvSpPr>
          <p:nvPr/>
        </p:nvSpPr>
        <p:spPr bwMode="ltGray">
          <a:xfrm>
            <a:off x="4659313" y="256857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42054" name="Rectangle 38"/>
          <p:cNvSpPr>
            <a:spLocks noChangeArrowheads="1"/>
          </p:cNvSpPr>
          <p:nvPr/>
        </p:nvSpPr>
        <p:spPr bwMode="ltGray">
          <a:xfrm>
            <a:off x="5440363" y="28590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42055" name="Rectangle 39"/>
          <p:cNvSpPr>
            <a:spLocks noChangeArrowheads="1"/>
          </p:cNvSpPr>
          <p:nvPr/>
        </p:nvSpPr>
        <p:spPr bwMode="ltGray">
          <a:xfrm>
            <a:off x="4906963" y="3160713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2056" name="Rectangle 40"/>
          <p:cNvSpPr>
            <a:spLocks noChangeArrowheads="1"/>
          </p:cNvSpPr>
          <p:nvPr/>
        </p:nvSpPr>
        <p:spPr bwMode="ltGray">
          <a:xfrm>
            <a:off x="5440363" y="2551113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42057" name="Rectangle 41"/>
          <p:cNvSpPr>
            <a:spLocks noChangeArrowheads="1"/>
          </p:cNvSpPr>
          <p:nvPr/>
        </p:nvSpPr>
        <p:spPr bwMode="ltGray">
          <a:xfrm>
            <a:off x="5440363" y="346392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42058" name="Rectangle 42"/>
          <p:cNvSpPr>
            <a:spLocks noChangeArrowheads="1"/>
          </p:cNvSpPr>
          <p:nvPr/>
        </p:nvSpPr>
        <p:spPr bwMode="ltGray">
          <a:xfrm>
            <a:off x="4678363" y="314483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42059" name="Rectangle 43"/>
          <p:cNvSpPr>
            <a:spLocks noChangeArrowheads="1"/>
          </p:cNvSpPr>
          <p:nvPr/>
        </p:nvSpPr>
        <p:spPr bwMode="blackWhite">
          <a:xfrm>
            <a:off x="4892675" y="2568575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542060" name="Rectangle 44"/>
          <p:cNvSpPr>
            <a:spLocks noChangeArrowheads="1"/>
          </p:cNvSpPr>
          <p:nvPr/>
        </p:nvSpPr>
        <p:spPr bwMode="ltGray">
          <a:xfrm>
            <a:off x="5440363" y="3154363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42061" name="Text Box 45"/>
          <p:cNvSpPr txBox="1">
            <a:spLocks noChangeArrowheads="1"/>
          </p:cNvSpPr>
          <p:nvPr/>
        </p:nvSpPr>
        <p:spPr bwMode="auto">
          <a:xfrm>
            <a:off x="4241800" y="1066800"/>
            <a:ext cx="2261517" cy="14773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accent1"/>
                </a:solidFill>
              </a:rPr>
              <a:t>2 </a:t>
            </a:r>
            <a:r>
              <a:rPr lang="en-US" b="1" dirty="0" smtClean="0">
                <a:solidFill>
                  <a:schemeClr val="accent1"/>
                </a:solidFill>
              </a:rPr>
              <a:t>sets</a:t>
            </a:r>
            <a:endParaRPr lang="en-US" b="1" dirty="0">
              <a:solidFill>
                <a:schemeClr val="accent1"/>
              </a:solidFill>
            </a:endParaRPr>
          </a:p>
          <a:p>
            <a:pPr eaLnBrk="1" hangingPunct="1"/>
            <a:r>
              <a:rPr lang="en-US" b="1" u="sng" dirty="0">
                <a:solidFill>
                  <a:schemeClr val="accent1"/>
                </a:solidFill>
              </a:rPr>
              <a:t>2</a:t>
            </a:r>
            <a:r>
              <a:rPr lang="en-US" b="1" dirty="0">
                <a:solidFill>
                  <a:schemeClr val="accent1"/>
                </a:solidFill>
              </a:rPr>
              <a:t> word </a:t>
            </a:r>
            <a:r>
              <a:rPr lang="en-US" b="1" dirty="0" smtClean="0">
                <a:solidFill>
                  <a:schemeClr val="accent1"/>
                </a:solidFill>
              </a:rPr>
              <a:t>block</a:t>
            </a:r>
          </a:p>
          <a:p>
            <a:r>
              <a:rPr lang="en-US" b="1" u="sng" dirty="0">
                <a:solidFill>
                  <a:schemeClr val="accent1"/>
                </a:solidFill>
              </a:rPr>
              <a:t>3</a:t>
            </a:r>
            <a:r>
              <a:rPr lang="en-US" b="1" dirty="0">
                <a:solidFill>
                  <a:schemeClr val="accent1"/>
                </a:solidFill>
              </a:rPr>
              <a:t> bit tag </a:t>
            </a:r>
            <a:r>
              <a:rPr lang="en-US" b="1" dirty="0" smtClean="0">
                <a:solidFill>
                  <a:schemeClr val="accent1"/>
                </a:solidFill>
              </a:rPr>
              <a:t>field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1 bit set index field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1 bit block offset field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542062" name="Text Box 46"/>
          <p:cNvSpPr txBox="1">
            <a:spLocks noChangeArrowheads="1"/>
          </p:cNvSpPr>
          <p:nvPr/>
        </p:nvSpPr>
        <p:spPr bwMode="auto">
          <a:xfrm>
            <a:off x="579438" y="2262188"/>
            <a:ext cx="1697901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$1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12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]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6" name="Text Box 3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52400" y="381000"/>
            <a:ext cx="707430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Using </a:t>
            </a:r>
            <a:r>
              <a:rPr lang="en-US" sz="2400" b="1" dirty="0" smtClean="0">
                <a:solidFill>
                  <a:schemeClr val="accent1"/>
                </a:solidFill>
              </a:rPr>
              <a:t>byte addresses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in this example! </a:t>
            </a:r>
            <a:r>
              <a:rPr lang="en-US" sz="2400" dirty="0" err="1" smtClean="0">
                <a:solidFill>
                  <a:schemeClr val="bg1"/>
                </a:solidFill>
              </a:rPr>
              <a:t>Addr</a:t>
            </a:r>
            <a:r>
              <a:rPr lang="en-US" sz="2400" dirty="0" smtClean="0">
                <a:solidFill>
                  <a:schemeClr val="bg1"/>
                </a:solidFill>
              </a:rPr>
              <a:t> Bus = 5 bits</a:t>
            </a:r>
            <a:endParaRPr lang="en-US" sz="24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29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204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00200" y="21336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0" name="Rectangle 1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14600" y="2133600"/>
            <a:ext cx="14478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1" name="Line 19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905000" y="21336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32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038600" y="21336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60" name="Rectangle 1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953000" y="2133600"/>
            <a:ext cx="14478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93" name="Line 1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4343400" y="21336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94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477000" y="21336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95" name="Rectangle 16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391400" y="2133600"/>
            <a:ext cx="14478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12" name="Line 19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6781800" y="21336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13" name="Rectangle 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600200" y="16764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14" name="Rectangle 1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514600" y="1676400"/>
            <a:ext cx="14478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15" name="Line 19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1905000" y="16764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16" name="Rectangle 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038600" y="16764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17" name="Rectangle 16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953000" y="1676400"/>
            <a:ext cx="14478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18" name="Line 19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4343400" y="16764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19" name="Rectangle 5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477000" y="16764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20" name="Rectangle 16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391400" y="1676400"/>
            <a:ext cx="14478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21" name="Line 19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6781800" y="16764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23" name="Rectangle 5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1600200" y="12192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24" name="Rectangle 16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2514600" y="1219200"/>
            <a:ext cx="14478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25" name="Line 19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1905000" y="12192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26" name="Rectangle 5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4038600" y="12192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27" name="Rectangle 16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953000" y="1219200"/>
            <a:ext cx="14478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28" name="Line 19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4343400" y="12192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229" name="Rectangle 5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477000" y="12192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30" name="Rectangle 16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7391400" y="1219200"/>
            <a:ext cx="14478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31" name="Line 19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6781800" y="12192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73" name="Line 48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 flipH="1">
            <a:off x="457200" y="3352800"/>
            <a:ext cx="3505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18" name="Rectangle 2"/>
          <p:cNvSpPr>
            <a:spLocks noGrp="1" noChangeArrowheads="1"/>
          </p:cNvSpPr>
          <p:nvPr>
            <p:ph type="title"/>
            <p:custDataLst>
              <p:tags r:id="rId29"/>
            </p:custDataLst>
          </p:nvPr>
        </p:nvSpPr>
        <p:spPr>
          <a:xfrm>
            <a:off x="-152400" y="0"/>
            <a:ext cx="9601200" cy="457200"/>
          </a:xfrm>
        </p:spPr>
        <p:txBody>
          <a:bodyPr>
            <a:noAutofit/>
          </a:bodyPr>
          <a:lstStyle/>
          <a:p>
            <a:r>
              <a:rPr lang="en-US" dirty="0" smtClean="0"/>
              <a:t>3-Way Set Associative Cache (Reading)</a:t>
            </a:r>
            <a:endParaRPr lang="en-US" dirty="0"/>
          </a:p>
        </p:txBody>
      </p:sp>
      <p:sp>
        <p:nvSpPr>
          <p:cNvPr id="3311621" name="Rectangle 5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1600200" y="25908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3311627" name="Line 11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V="1">
            <a:off x="7696200" y="6096000"/>
            <a:ext cx="304800" cy="1018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32" name="Rectangle 16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2514600" y="2590800"/>
            <a:ext cx="14478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3311635" name="Line 19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1905000" y="25908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grpSp>
        <p:nvGrpSpPr>
          <p:cNvPr id="2" name="Group 31"/>
          <p:cNvGrpSpPr>
            <a:grpSpLocks/>
          </p:cNvGrpSpPr>
          <p:nvPr>
            <p:custDataLst>
              <p:tags r:id="rId34"/>
            </p:custDataLst>
          </p:nvPr>
        </p:nvGrpSpPr>
        <p:grpSpPr bwMode="auto">
          <a:xfrm rot="5400000">
            <a:off x="5867400" y="4277379"/>
            <a:ext cx="381000" cy="3581400"/>
            <a:chOff x="4848" y="2112"/>
            <a:chExt cx="240" cy="1056"/>
          </a:xfrm>
        </p:grpSpPr>
        <p:sp>
          <p:nvSpPr>
            <p:cNvPr id="3311648" name="Line 32"/>
            <p:cNvSpPr>
              <a:spLocks noChangeShapeType="1"/>
            </p:cNvSpPr>
            <p:nvPr>
              <p:custDataLst>
                <p:tags r:id="rId120"/>
              </p:custDataLst>
            </p:nvPr>
          </p:nvSpPr>
          <p:spPr bwMode="auto">
            <a:xfrm>
              <a:off x="4848" y="2112"/>
              <a:ext cx="0" cy="105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311649" name="Line 33"/>
            <p:cNvSpPr>
              <a:spLocks noChangeShapeType="1"/>
            </p:cNvSpPr>
            <p:nvPr>
              <p:custDataLst>
                <p:tags r:id="rId121"/>
              </p:custDataLst>
            </p:nvPr>
          </p:nvSpPr>
          <p:spPr bwMode="auto">
            <a:xfrm>
              <a:off x="5088" y="2202"/>
              <a:ext cx="0" cy="87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311650" name="Line 34"/>
            <p:cNvSpPr>
              <a:spLocks noChangeShapeType="1"/>
            </p:cNvSpPr>
            <p:nvPr>
              <p:custDataLst>
                <p:tags r:id="rId122"/>
              </p:custDataLst>
            </p:nvPr>
          </p:nvSpPr>
          <p:spPr bwMode="auto">
            <a:xfrm>
              <a:off x="4848" y="2112"/>
              <a:ext cx="240" cy="9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311651" name="Line 35"/>
            <p:cNvSpPr>
              <a:spLocks noChangeShapeType="1"/>
            </p:cNvSpPr>
            <p:nvPr>
              <p:custDataLst>
                <p:tags r:id="rId123"/>
              </p:custDataLst>
            </p:nvPr>
          </p:nvSpPr>
          <p:spPr bwMode="auto">
            <a:xfrm flipV="1">
              <a:off x="4848" y="3078"/>
              <a:ext cx="240" cy="9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sp>
        <p:nvSpPr>
          <p:cNvPr id="3311657" name="Line 41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457200" y="914400"/>
            <a:ext cx="0" cy="2438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58" name="Line 42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>
            <a:off x="1905000" y="3505200"/>
            <a:ext cx="1524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59" name="Line 43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 flipH="1">
            <a:off x="2286000" y="1905000"/>
            <a:ext cx="0" cy="13716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 w="lg" len="lg"/>
            <a:tailEnd type="arrow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60" name="Oval 44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2057400" y="3276600"/>
            <a:ext cx="457200" cy="457200"/>
          </a:xfrm>
          <a:prstGeom prst="ellipse">
            <a:avLst/>
          </a:prstGeom>
          <a:solidFill>
            <a:schemeClr val="tx1"/>
          </a:soli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36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11664" name="Line 48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H="1">
            <a:off x="1752600" y="3810000"/>
            <a:ext cx="3048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65" name="Line 49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 flipH="1" flipV="1">
            <a:off x="2133600" y="42672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67" name="Line 51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 flipH="1">
            <a:off x="1752600" y="1905000"/>
            <a:ext cx="0" cy="1905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69" name="Line 53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 flipH="1" flipV="1">
            <a:off x="6019800" y="6258580"/>
            <a:ext cx="0" cy="59942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57" name="Straight Connector 56"/>
          <p:cNvCxnSpPr/>
          <p:nvPr>
            <p:custDataLst>
              <p:tags r:id="rId43"/>
            </p:custDataLst>
          </p:nvPr>
        </p:nvCxnSpPr>
        <p:spPr>
          <a:xfrm rot="5400000">
            <a:off x="3848099" y="647700"/>
            <a:ext cx="533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Line 41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2286000" y="3733800"/>
            <a:ext cx="0" cy="2286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07" name="Line 20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 flipH="1">
            <a:off x="1905000" y="3352800"/>
            <a:ext cx="0" cy="152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 w="med" len="med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09" name="Line 21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>
            <a:off x="3276600" y="1905000"/>
            <a:ext cx="0" cy="2819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2" name="Line 53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 flipH="1" flipV="1">
            <a:off x="6019800" y="5334000"/>
            <a:ext cx="0" cy="533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9" name="Line 49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 flipH="1">
            <a:off x="2133600" y="4724400"/>
            <a:ext cx="0" cy="1219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0" name="Line 49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 flipH="1">
            <a:off x="2286000" y="4419600"/>
            <a:ext cx="0" cy="1676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1" name="Line 49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 flipH="1">
            <a:off x="2438400" y="4495800"/>
            <a:ext cx="0" cy="1524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4" name="Line 53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 flipH="1" flipV="1">
            <a:off x="2286000" y="6324600"/>
            <a:ext cx="0" cy="381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5" name="AutoShape 77"/>
          <p:cNvSpPr>
            <a:spLocks noChangeArrowheads="1"/>
          </p:cNvSpPr>
          <p:nvPr>
            <p:custDataLst>
              <p:tags r:id="rId52"/>
            </p:custDataLst>
          </p:nvPr>
        </p:nvSpPr>
        <p:spPr bwMode="auto">
          <a:xfrm rot="5400000" flipH="1">
            <a:off x="1975366" y="5720834"/>
            <a:ext cx="609600" cy="597932"/>
          </a:xfrm>
          <a:prstGeom prst="moon">
            <a:avLst>
              <a:gd name="adj" fmla="val 71690"/>
            </a:avLst>
          </a:prstGeom>
          <a:solidFill>
            <a:schemeClr val="tx1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36" name="Line 49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>
            <a:off x="2133600" y="5334000"/>
            <a:ext cx="6858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3" name="Line 49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>
            <a:off x="2286000" y="5181600"/>
            <a:ext cx="5334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4" name="Line 49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>
            <a:off x="2438400" y="5029200"/>
            <a:ext cx="381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6" name="Rectangle 145"/>
          <p:cNvSpPr/>
          <p:nvPr>
            <p:custDataLst>
              <p:tags r:id="rId56"/>
            </p:custDataLst>
          </p:nvPr>
        </p:nvSpPr>
        <p:spPr>
          <a:xfrm>
            <a:off x="2819400" y="4953000"/>
            <a:ext cx="228600" cy="4572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8" name="Straight Arrow Connector 147"/>
          <p:cNvCxnSpPr/>
          <p:nvPr>
            <p:custDataLst>
              <p:tags r:id="rId57"/>
            </p:custDataLst>
          </p:nvPr>
        </p:nvCxnSpPr>
        <p:spPr>
          <a:xfrm>
            <a:off x="3026735" y="5181600"/>
            <a:ext cx="1240465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>
            <p:custDataLst>
              <p:tags r:id="rId58"/>
            </p:custDataLst>
          </p:nvPr>
        </p:nvSpPr>
        <p:spPr>
          <a:xfrm>
            <a:off x="5181600" y="581156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word select</a:t>
            </a:r>
          </a:p>
        </p:txBody>
      </p:sp>
      <p:sp>
        <p:nvSpPr>
          <p:cNvPr id="157" name="TextBox 156"/>
          <p:cNvSpPr txBox="1"/>
          <p:nvPr>
            <p:custDataLst>
              <p:tags r:id="rId59"/>
            </p:custDataLst>
          </p:nvPr>
        </p:nvSpPr>
        <p:spPr>
          <a:xfrm>
            <a:off x="1600200" y="64109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hit?</a:t>
            </a:r>
          </a:p>
        </p:txBody>
      </p:sp>
      <p:sp>
        <p:nvSpPr>
          <p:cNvPr id="158" name="TextBox 157"/>
          <p:cNvSpPr txBox="1"/>
          <p:nvPr>
            <p:custDataLst>
              <p:tags r:id="rId60"/>
            </p:custDataLst>
          </p:nvPr>
        </p:nvSpPr>
        <p:spPr>
          <a:xfrm>
            <a:off x="5181600" y="64109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159" name="TextBox 158"/>
          <p:cNvSpPr txBox="1"/>
          <p:nvPr>
            <p:custDataLst>
              <p:tags r:id="rId61"/>
            </p:custDataLst>
          </p:nvPr>
        </p:nvSpPr>
        <p:spPr>
          <a:xfrm>
            <a:off x="5181600" y="48768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line select</a:t>
            </a:r>
          </a:p>
        </p:txBody>
      </p:sp>
      <p:grpSp>
        <p:nvGrpSpPr>
          <p:cNvPr id="3" name="Group 31"/>
          <p:cNvGrpSpPr>
            <a:grpSpLocks/>
          </p:cNvGrpSpPr>
          <p:nvPr>
            <p:custDataLst>
              <p:tags r:id="rId62"/>
            </p:custDataLst>
          </p:nvPr>
        </p:nvGrpSpPr>
        <p:grpSpPr bwMode="auto">
          <a:xfrm rot="5400000">
            <a:off x="5791200" y="3342622"/>
            <a:ext cx="381000" cy="3581400"/>
            <a:chOff x="4848" y="2112"/>
            <a:chExt cx="240" cy="1056"/>
          </a:xfrm>
        </p:grpSpPr>
        <p:sp>
          <p:nvSpPr>
            <p:cNvPr id="161" name="Line 32"/>
            <p:cNvSpPr>
              <a:spLocks noChangeShapeType="1"/>
            </p:cNvSpPr>
            <p:nvPr>
              <p:custDataLst>
                <p:tags r:id="rId116"/>
              </p:custDataLst>
            </p:nvPr>
          </p:nvSpPr>
          <p:spPr bwMode="auto">
            <a:xfrm>
              <a:off x="4848" y="2112"/>
              <a:ext cx="0" cy="105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2" name="Line 33"/>
            <p:cNvSpPr>
              <a:spLocks noChangeShapeType="1"/>
            </p:cNvSpPr>
            <p:nvPr>
              <p:custDataLst>
                <p:tags r:id="rId117"/>
              </p:custDataLst>
            </p:nvPr>
          </p:nvSpPr>
          <p:spPr bwMode="auto">
            <a:xfrm>
              <a:off x="5088" y="2202"/>
              <a:ext cx="0" cy="87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63" name="Line 34"/>
            <p:cNvSpPr>
              <a:spLocks noChangeShapeType="1"/>
            </p:cNvSpPr>
            <p:nvPr>
              <p:custDataLst>
                <p:tags r:id="rId118"/>
              </p:custDataLst>
            </p:nvPr>
          </p:nvSpPr>
          <p:spPr bwMode="auto">
            <a:xfrm>
              <a:off x="4848" y="2112"/>
              <a:ext cx="240" cy="9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64" name="Line 35"/>
            <p:cNvSpPr>
              <a:spLocks noChangeShapeType="1"/>
            </p:cNvSpPr>
            <p:nvPr>
              <p:custDataLst>
                <p:tags r:id="rId119"/>
              </p:custDataLst>
            </p:nvPr>
          </p:nvSpPr>
          <p:spPr bwMode="auto">
            <a:xfrm flipV="1">
              <a:off x="4848" y="3078"/>
              <a:ext cx="240" cy="9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sp>
        <p:nvSpPr>
          <p:cNvPr id="114" name="Rectangle 113"/>
          <p:cNvSpPr/>
          <p:nvPr>
            <p:custDataLst>
              <p:tags r:id="rId63"/>
            </p:custDataLst>
          </p:nvPr>
        </p:nvSpPr>
        <p:spPr>
          <a:xfrm>
            <a:off x="2074178" y="2988781"/>
            <a:ext cx="439544" cy="8463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4000"/>
              </a:lnSpc>
              <a:buClr>
                <a:srgbClr val="40458C"/>
              </a:buClr>
              <a:buSzPct val="100000"/>
            </a:pPr>
            <a:r>
              <a:rPr lang="en-US" sz="4000" dirty="0" smtClean="0">
                <a:solidFill>
                  <a:srgbClr val="FFFFFF"/>
                </a:solidFill>
              </a:rPr>
              <a:t>=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116" name="Line 48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 flipH="1" flipV="1">
            <a:off x="2057400" y="3810000"/>
            <a:ext cx="0" cy="152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7" name="AutoShape 46"/>
          <p:cNvSpPr>
            <a:spLocks noChangeArrowheads="1"/>
          </p:cNvSpPr>
          <p:nvPr>
            <p:custDataLst>
              <p:tags r:id="rId65"/>
            </p:custDataLst>
          </p:nvPr>
        </p:nvSpPr>
        <p:spPr bwMode="auto">
          <a:xfrm rot="5400000">
            <a:off x="2005445" y="3910445"/>
            <a:ext cx="332509" cy="381000"/>
          </a:xfrm>
          <a:prstGeom prst="flowChartDelay">
            <a:avLst/>
          </a:prstGeom>
          <a:solidFill>
            <a:schemeClr val="tx1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" name="Line 48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 flipH="1">
            <a:off x="3810000" y="3352800"/>
            <a:ext cx="2514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3" name="Rectangle 5"/>
          <p:cNvSpPr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4038600" y="25908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4" name="Rectangle 16"/>
          <p:cNvSpPr>
            <a:spLocks noChangeArrowheads="1"/>
          </p:cNvSpPr>
          <p:nvPr>
            <p:custDataLst>
              <p:tags r:id="rId68"/>
            </p:custDataLst>
          </p:nvPr>
        </p:nvSpPr>
        <p:spPr bwMode="auto">
          <a:xfrm>
            <a:off x="4953000" y="2590800"/>
            <a:ext cx="14478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5" name="Line 19"/>
          <p:cNvSpPr>
            <a:spLocks noChangeShapeType="1"/>
          </p:cNvSpPr>
          <p:nvPr>
            <p:custDataLst>
              <p:tags r:id="rId69"/>
            </p:custDataLst>
          </p:nvPr>
        </p:nvSpPr>
        <p:spPr bwMode="auto">
          <a:xfrm>
            <a:off x="4343400" y="25908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26" name="Line 42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>
            <a:off x="4343400" y="3505200"/>
            <a:ext cx="1524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7" name="Line 43"/>
          <p:cNvSpPr>
            <a:spLocks noChangeShapeType="1"/>
          </p:cNvSpPr>
          <p:nvPr>
            <p:custDataLst>
              <p:tags r:id="rId71"/>
            </p:custDataLst>
          </p:nvPr>
        </p:nvSpPr>
        <p:spPr bwMode="auto">
          <a:xfrm flipH="1">
            <a:off x="4724400" y="1905000"/>
            <a:ext cx="0" cy="13716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 w="lg" len="lg"/>
            <a:tailEnd type="arrow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28" name="Oval 44"/>
          <p:cNvSpPr>
            <a:spLocks noChangeArrowheads="1"/>
          </p:cNvSpPr>
          <p:nvPr>
            <p:custDataLst>
              <p:tags r:id="rId72"/>
            </p:custDataLst>
          </p:nvPr>
        </p:nvSpPr>
        <p:spPr bwMode="auto">
          <a:xfrm>
            <a:off x="4495800" y="3276600"/>
            <a:ext cx="457200" cy="457200"/>
          </a:xfrm>
          <a:prstGeom prst="ellipse">
            <a:avLst/>
          </a:prstGeom>
          <a:solidFill>
            <a:schemeClr val="tx1"/>
          </a:soli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36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3" name="Line 48"/>
          <p:cNvSpPr>
            <a:spLocks noChangeShapeType="1"/>
          </p:cNvSpPr>
          <p:nvPr>
            <p:custDataLst>
              <p:tags r:id="rId73"/>
            </p:custDataLst>
          </p:nvPr>
        </p:nvSpPr>
        <p:spPr bwMode="auto">
          <a:xfrm flipH="1">
            <a:off x="4191000" y="3810000"/>
            <a:ext cx="3048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7" name="Line 49"/>
          <p:cNvSpPr>
            <a:spLocks noChangeShapeType="1"/>
          </p:cNvSpPr>
          <p:nvPr>
            <p:custDataLst>
              <p:tags r:id="rId74"/>
            </p:custDataLst>
          </p:nvPr>
        </p:nvSpPr>
        <p:spPr bwMode="auto">
          <a:xfrm flipH="1" flipV="1">
            <a:off x="4572000" y="4267200"/>
            <a:ext cx="0" cy="152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8" name="Line 51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 flipH="1">
            <a:off x="4191000" y="1905000"/>
            <a:ext cx="0" cy="1905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9" name="Line 41"/>
          <p:cNvSpPr>
            <a:spLocks noChangeShapeType="1"/>
          </p:cNvSpPr>
          <p:nvPr>
            <p:custDataLst>
              <p:tags r:id="rId76"/>
            </p:custDataLst>
          </p:nvPr>
        </p:nvSpPr>
        <p:spPr bwMode="auto">
          <a:xfrm>
            <a:off x="4724400" y="3733800"/>
            <a:ext cx="0" cy="2286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0" name="Line 20"/>
          <p:cNvSpPr>
            <a:spLocks noChangeShapeType="1"/>
          </p:cNvSpPr>
          <p:nvPr>
            <p:custDataLst>
              <p:tags r:id="rId77"/>
            </p:custDataLst>
          </p:nvPr>
        </p:nvSpPr>
        <p:spPr bwMode="auto">
          <a:xfrm flipH="1">
            <a:off x="4343400" y="3352800"/>
            <a:ext cx="0" cy="152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 w="med" len="med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1" name="Rectangle 140"/>
          <p:cNvSpPr/>
          <p:nvPr>
            <p:custDataLst>
              <p:tags r:id="rId78"/>
            </p:custDataLst>
          </p:nvPr>
        </p:nvSpPr>
        <p:spPr>
          <a:xfrm>
            <a:off x="4512578" y="2988781"/>
            <a:ext cx="439544" cy="8463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4000"/>
              </a:lnSpc>
              <a:buClr>
                <a:srgbClr val="40458C"/>
              </a:buClr>
              <a:buSzPct val="100000"/>
            </a:pPr>
            <a:r>
              <a:rPr lang="en-US" sz="4000" dirty="0" smtClean="0">
                <a:solidFill>
                  <a:srgbClr val="FFFFFF"/>
                </a:solidFill>
              </a:rPr>
              <a:t>=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142" name="Line 48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 flipH="1" flipV="1">
            <a:off x="4495800" y="3810000"/>
            <a:ext cx="0" cy="152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7" name="AutoShape 46"/>
          <p:cNvSpPr>
            <a:spLocks noChangeArrowheads="1"/>
          </p:cNvSpPr>
          <p:nvPr>
            <p:custDataLst>
              <p:tags r:id="rId80"/>
            </p:custDataLst>
          </p:nvPr>
        </p:nvSpPr>
        <p:spPr bwMode="auto">
          <a:xfrm rot="5400000">
            <a:off x="4443845" y="3910445"/>
            <a:ext cx="332509" cy="381000"/>
          </a:xfrm>
          <a:prstGeom prst="flowChartDelay">
            <a:avLst/>
          </a:prstGeom>
          <a:solidFill>
            <a:schemeClr val="tx1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9" name="Line 48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 flipH="1">
            <a:off x="6248400" y="3352800"/>
            <a:ext cx="5334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0" name="Rectangle 5"/>
          <p:cNvSpPr>
            <a:spLocks noChangeArrowheads="1"/>
          </p:cNvSpPr>
          <p:nvPr>
            <p:custDataLst>
              <p:tags r:id="rId82"/>
            </p:custDataLst>
          </p:nvPr>
        </p:nvSpPr>
        <p:spPr bwMode="auto">
          <a:xfrm>
            <a:off x="6477000" y="25908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1" name="Rectangle 16"/>
          <p:cNvSpPr>
            <a:spLocks noChangeArrowheads="1"/>
          </p:cNvSpPr>
          <p:nvPr>
            <p:custDataLst>
              <p:tags r:id="rId83"/>
            </p:custDataLst>
          </p:nvPr>
        </p:nvSpPr>
        <p:spPr bwMode="auto">
          <a:xfrm>
            <a:off x="7391400" y="2590800"/>
            <a:ext cx="14478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2" name="Line 19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>
            <a:off x="6781800" y="25908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53" name="Line 42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>
            <a:off x="6781800" y="3505200"/>
            <a:ext cx="1524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4" name="Line 43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 flipH="1">
            <a:off x="7162800" y="1905000"/>
            <a:ext cx="0" cy="13716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 w="lg" len="lg"/>
            <a:tailEnd type="arrow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5" name="Oval 44"/>
          <p:cNvSpPr>
            <a:spLocks noChangeArrowheads="1"/>
          </p:cNvSpPr>
          <p:nvPr>
            <p:custDataLst>
              <p:tags r:id="rId87"/>
            </p:custDataLst>
          </p:nvPr>
        </p:nvSpPr>
        <p:spPr bwMode="auto">
          <a:xfrm>
            <a:off x="6934200" y="3276600"/>
            <a:ext cx="457200" cy="457200"/>
          </a:xfrm>
          <a:prstGeom prst="ellipse">
            <a:avLst/>
          </a:prstGeom>
          <a:solidFill>
            <a:schemeClr val="tx1"/>
          </a:soli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36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5" name="Line 48"/>
          <p:cNvSpPr>
            <a:spLocks noChangeShapeType="1"/>
          </p:cNvSpPr>
          <p:nvPr>
            <p:custDataLst>
              <p:tags r:id="rId88"/>
            </p:custDataLst>
          </p:nvPr>
        </p:nvSpPr>
        <p:spPr bwMode="auto">
          <a:xfrm flipH="1">
            <a:off x="6629400" y="3810000"/>
            <a:ext cx="3048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66" name="Line 49"/>
          <p:cNvSpPr>
            <a:spLocks noChangeShapeType="1"/>
          </p:cNvSpPr>
          <p:nvPr>
            <p:custDataLst>
              <p:tags r:id="rId89"/>
            </p:custDataLst>
          </p:nvPr>
        </p:nvSpPr>
        <p:spPr bwMode="auto">
          <a:xfrm flipH="1" flipV="1">
            <a:off x="7010400" y="4267200"/>
            <a:ext cx="0" cy="2286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67" name="Line 51"/>
          <p:cNvSpPr>
            <a:spLocks noChangeShapeType="1"/>
          </p:cNvSpPr>
          <p:nvPr>
            <p:custDataLst>
              <p:tags r:id="rId90"/>
            </p:custDataLst>
          </p:nvPr>
        </p:nvSpPr>
        <p:spPr bwMode="auto">
          <a:xfrm flipH="1">
            <a:off x="6629400" y="1905000"/>
            <a:ext cx="0" cy="1905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68" name="Line 41"/>
          <p:cNvSpPr>
            <a:spLocks noChangeShapeType="1"/>
          </p:cNvSpPr>
          <p:nvPr>
            <p:custDataLst>
              <p:tags r:id="rId91"/>
            </p:custDataLst>
          </p:nvPr>
        </p:nvSpPr>
        <p:spPr bwMode="auto">
          <a:xfrm>
            <a:off x="7162800" y="3733800"/>
            <a:ext cx="0" cy="2286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69" name="Line 20"/>
          <p:cNvSpPr>
            <a:spLocks noChangeShapeType="1"/>
          </p:cNvSpPr>
          <p:nvPr>
            <p:custDataLst>
              <p:tags r:id="rId92"/>
            </p:custDataLst>
          </p:nvPr>
        </p:nvSpPr>
        <p:spPr bwMode="auto">
          <a:xfrm flipH="1">
            <a:off x="6781800" y="3352800"/>
            <a:ext cx="0" cy="152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 w="med" len="med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0" name="Rectangle 169"/>
          <p:cNvSpPr/>
          <p:nvPr>
            <p:custDataLst>
              <p:tags r:id="rId93"/>
            </p:custDataLst>
          </p:nvPr>
        </p:nvSpPr>
        <p:spPr>
          <a:xfrm>
            <a:off x="6950978" y="2988781"/>
            <a:ext cx="439544" cy="8463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4000"/>
              </a:lnSpc>
              <a:buClr>
                <a:srgbClr val="40458C"/>
              </a:buClr>
              <a:buSzPct val="100000"/>
            </a:pPr>
            <a:r>
              <a:rPr lang="en-US" sz="4000" dirty="0" smtClean="0">
                <a:solidFill>
                  <a:srgbClr val="FFFFFF"/>
                </a:solidFill>
              </a:rPr>
              <a:t>=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171" name="Line 48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 flipH="1" flipV="1">
            <a:off x="6934200" y="3810000"/>
            <a:ext cx="0" cy="152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2" name="AutoShape 46"/>
          <p:cNvSpPr>
            <a:spLocks noChangeArrowheads="1"/>
          </p:cNvSpPr>
          <p:nvPr>
            <p:custDataLst>
              <p:tags r:id="rId95"/>
            </p:custDataLst>
          </p:nvPr>
        </p:nvSpPr>
        <p:spPr bwMode="auto">
          <a:xfrm rot="5400000">
            <a:off x="6882245" y="3910445"/>
            <a:ext cx="332509" cy="381000"/>
          </a:xfrm>
          <a:prstGeom prst="flowChartDelay">
            <a:avLst/>
          </a:prstGeom>
          <a:solidFill>
            <a:schemeClr val="tx1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9" name="Line 48"/>
          <p:cNvSpPr>
            <a:spLocks noChangeShapeType="1"/>
          </p:cNvSpPr>
          <p:nvPr>
            <p:custDataLst>
              <p:tags r:id="rId96"/>
            </p:custDataLst>
          </p:nvPr>
        </p:nvSpPr>
        <p:spPr bwMode="auto">
          <a:xfrm flipH="1">
            <a:off x="2286000" y="4419600"/>
            <a:ext cx="2286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90" name="Line 48"/>
          <p:cNvSpPr>
            <a:spLocks noChangeShapeType="1"/>
          </p:cNvSpPr>
          <p:nvPr>
            <p:custDataLst>
              <p:tags r:id="rId97"/>
            </p:custDataLst>
          </p:nvPr>
        </p:nvSpPr>
        <p:spPr bwMode="auto">
          <a:xfrm flipH="1">
            <a:off x="2438400" y="4495800"/>
            <a:ext cx="4572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92" name="Line 21"/>
          <p:cNvSpPr>
            <a:spLocks noChangeShapeType="1"/>
          </p:cNvSpPr>
          <p:nvPr>
            <p:custDataLst>
              <p:tags r:id="rId98"/>
            </p:custDataLst>
          </p:nvPr>
        </p:nvSpPr>
        <p:spPr bwMode="auto">
          <a:xfrm>
            <a:off x="5562600" y="1905000"/>
            <a:ext cx="0" cy="2819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96" name="Line 21"/>
          <p:cNvSpPr>
            <a:spLocks noChangeShapeType="1"/>
          </p:cNvSpPr>
          <p:nvPr>
            <p:custDataLst>
              <p:tags r:id="rId99"/>
            </p:custDataLst>
          </p:nvPr>
        </p:nvSpPr>
        <p:spPr bwMode="auto">
          <a:xfrm>
            <a:off x="8001000" y="1905000"/>
            <a:ext cx="0" cy="2743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98" name="Line 48"/>
          <p:cNvSpPr>
            <a:spLocks noChangeShapeType="1"/>
          </p:cNvSpPr>
          <p:nvPr>
            <p:custDataLst>
              <p:tags r:id="rId100"/>
            </p:custDataLst>
          </p:nvPr>
        </p:nvSpPr>
        <p:spPr bwMode="auto">
          <a:xfrm flipH="1">
            <a:off x="3276600" y="4724400"/>
            <a:ext cx="1447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0" name="Line 48"/>
          <p:cNvSpPr>
            <a:spLocks noChangeShapeType="1"/>
          </p:cNvSpPr>
          <p:nvPr>
            <p:custDataLst>
              <p:tags r:id="rId101"/>
            </p:custDataLst>
          </p:nvPr>
        </p:nvSpPr>
        <p:spPr bwMode="auto">
          <a:xfrm flipH="1">
            <a:off x="6553200" y="4648200"/>
            <a:ext cx="1447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1" name="Line 48"/>
          <p:cNvSpPr>
            <a:spLocks noChangeShapeType="1"/>
          </p:cNvSpPr>
          <p:nvPr>
            <p:custDataLst>
              <p:tags r:id="rId102"/>
            </p:custDataLst>
          </p:nvPr>
        </p:nvSpPr>
        <p:spPr bwMode="auto">
          <a:xfrm flipH="1" flipV="1">
            <a:off x="4724400" y="4724400"/>
            <a:ext cx="0" cy="228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2" name="Line 48"/>
          <p:cNvSpPr>
            <a:spLocks noChangeShapeType="1"/>
          </p:cNvSpPr>
          <p:nvPr>
            <p:custDataLst>
              <p:tags r:id="rId103"/>
            </p:custDataLst>
          </p:nvPr>
        </p:nvSpPr>
        <p:spPr bwMode="auto">
          <a:xfrm flipH="1" flipV="1">
            <a:off x="6553200" y="4648200"/>
            <a:ext cx="0" cy="304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4" name="Line 48"/>
          <p:cNvSpPr>
            <a:spLocks noChangeShapeType="1"/>
          </p:cNvSpPr>
          <p:nvPr>
            <p:custDataLst>
              <p:tags r:id="rId104"/>
            </p:custDataLst>
          </p:nvPr>
        </p:nvSpPr>
        <p:spPr bwMode="auto">
          <a:xfrm flipH="1" flipV="1">
            <a:off x="5791200" y="4724400"/>
            <a:ext cx="0" cy="228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5" name="Line 48"/>
          <p:cNvSpPr>
            <a:spLocks noChangeShapeType="1"/>
          </p:cNvSpPr>
          <p:nvPr>
            <p:custDataLst>
              <p:tags r:id="rId105"/>
            </p:custDataLst>
          </p:nvPr>
        </p:nvSpPr>
        <p:spPr bwMode="auto">
          <a:xfrm flipH="1" flipV="1">
            <a:off x="5562600" y="4724400"/>
            <a:ext cx="228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6" name="Line 48"/>
          <p:cNvSpPr>
            <a:spLocks noChangeShapeType="1"/>
          </p:cNvSpPr>
          <p:nvPr>
            <p:custDataLst>
              <p:tags r:id="rId106"/>
            </p:custDataLst>
          </p:nvPr>
        </p:nvSpPr>
        <p:spPr bwMode="auto">
          <a:xfrm flipV="1">
            <a:off x="5910044" y="5562600"/>
            <a:ext cx="228600" cy="76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7" name="Line 48"/>
          <p:cNvSpPr>
            <a:spLocks noChangeShapeType="1"/>
          </p:cNvSpPr>
          <p:nvPr>
            <p:custDataLst>
              <p:tags r:id="rId107"/>
            </p:custDataLst>
          </p:nvPr>
        </p:nvSpPr>
        <p:spPr bwMode="auto">
          <a:xfrm flipV="1">
            <a:off x="5910044" y="6477000"/>
            <a:ext cx="228600" cy="76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8" name="TextBox 207"/>
          <p:cNvSpPr txBox="1"/>
          <p:nvPr>
            <p:custDataLst>
              <p:tags r:id="rId108"/>
            </p:custDataLst>
          </p:nvPr>
        </p:nvSpPr>
        <p:spPr>
          <a:xfrm>
            <a:off x="6096000" y="63246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32bits</a:t>
            </a:r>
          </a:p>
        </p:txBody>
      </p:sp>
      <p:sp>
        <p:nvSpPr>
          <p:cNvPr id="209" name="TextBox 208"/>
          <p:cNvSpPr txBox="1"/>
          <p:nvPr>
            <p:custDataLst>
              <p:tags r:id="rId109"/>
            </p:custDataLst>
          </p:nvPr>
        </p:nvSpPr>
        <p:spPr>
          <a:xfrm>
            <a:off x="6172200" y="539109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64bytes</a:t>
            </a:r>
          </a:p>
        </p:txBody>
      </p:sp>
      <p:sp>
        <p:nvSpPr>
          <p:cNvPr id="210" name="Rectangle 209"/>
          <p:cNvSpPr/>
          <p:nvPr>
            <p:custDataLst>
              <p:tags r:id="rId110"/>
            </p:custDataLst>
          </p:nvPr>
        </p:nvSpPr>
        <p:spPr>
          <a:xfrm>
            <a:off x="304800" y="457200"/>
            <a:ext cx="4953000" cy="533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031875" algn="l"/>
                <a:tab pos="2571750" algn="l"/>
                <a:tab pos="3709988" algn="l"/>
              </a:tabLst>
            </a:pPr>
            <a:r>
              <a:rPr lang="en-US" sz="2800" dirty="0" smtClean="0"/>
              <a:t>	Tag	Index 	Offset</a:t>
            </a:r>
            <a:endParaRPr lang="en-US" sz="2800" dirty="0"/>
          </a:p>
        </p:txBody>
      </p:sp>
      <p:cxnSp>
        <p:nvCxnSpPr>
          <p:cNvPr id="222" name="Straight Connector 221"/>
          <p:cNvCxnSpPr/>
          <p:nvPr>
            <p:custDataLst>
              <p:tags r:id="rId111"/>
            </p:custDataLst>
          </p:nvPr>
        </p:nvCxnSpPr>
        <p:spPr>
          <a:xfrm rot="5400000">
            <a:off x="2628900" y="647700"/>
            <a:ext cx="533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Line 41"/>
          <p:cNvSpPr>
            <a:spLocks noChangeShapeType="1"/>
          </p:cNvSpPr>
          <p:nvPr>
            <p:custDataLst>
              <p:tags r:id="rId112"/>
            </p:custDataLst>
          </p:nvPr>
        </p:nvSpPr>
        <p:spPr bwMode="auto">
          <a:xfrm>
            <a:off x="1066800" y="1066800"/>
            <a:ext cx="0" cy="838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33" name="Line 42"/>
          <p:cNvSpPr>
            <a:spLocks noChangeShapeType="1"/>
          </p:cNvSpPr>
          <p:nvPr>
            <p:custDataLst>
              <p:tags r:id="rId113"/>
            </p:custDataLst>
          </p:nvPr>
        </p:nvSpPr>
        <p:spPr bwMode="auto">
          <a:xfrm>
            <a:off x="1066800" y="1905000"/>
            <a:ext cx="5334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34" name="Line 48"/>
          <p:cNvSpPr>
            <a:spLocks noChangeShapeType="1"/>
          </p:cNvSpPr>
          <p:nvPr>
            <p:custDataLst>
              <p:tags r:id="rId114"/>
            </p:custDataLst>
          </p:nvPr>
        </p:nvSpPr>
        <p:spPr bwMode="auto">
          <a:xfrm flipH="1">
            <a:off x="1066800" y="1066800"/>
            <a:ext cx="2362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35" name="Line 41"/>
          <p:cNvSpPr>
            <a:spLocks noChangeShapeType="1"/>
          </p:cNvSpPr>
          <p:nvPr>
            <p:custDataLst>
              <p:tags r:id="rId115"/>
            </p:custDataLst>
          </p:nvPr>
        </p:nvSpPr>
        <p:spPr bwMode="auto">
          <a:xfrm>
            <a:off x="3429000" y="914400"/>
            <a:ext cx="0" cy="152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1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3311627" grpId="0" animBg="1"/>
      <p:bldP spid="3311657" grpId="0" animBg="1"/>
      <p:bldP spid="3311658" grpId="0" animBg="1"/>
      <p:bldP spid="3311659" grpId="0" animBg="1"/>
      <p:bldP spid="3311660" grpId="0" animBg="1"/>
      <p:bldP spid="3311664" grpId="0" animBg="1"/>
      <p:bldP spid="3311665" grpId="0" animBg="1"/>
      <p:bldP spid="3311667" grpId="0" animBg="1"/>
      <p:bldP spid="3311669" grpId="0" animBg="1"/>
      <p:bldP spid="48" grpId="0" animBg="1"/>
      <p:bldP spid="107" grpId="0" animBg="1"/>
      <p:bldP spid="109" grpId="0" animBg="1"/>
      <p:bldP spid="112" grpId="0" animBg="1"/>
      <p:bldP spid="129" grpId="0" animBg="1"/>
      <p:bldP spid="130" grpId="0" animBg="1"/>
      <p:bldP spid="131" grpId="0" animBg="1"/>
      <p:bldP spid="134" grpId="0" animBg="1"/>
      <p:bldP spid="135" grpId="0" animBg="1"/>
      <p:bldP spid="136" grpId="0" animBg="1"/>
      <p:bldP spid="143" grpId="0" animBg="1"/>
      <p:bldP spid="144" grpId="0" animBg="1"/>
      <p:bldP spid="146" grpId="0" animBg="1"/>
      <p:bldP spid="156" grpId="0"/>
      <p:bldP spid="157" grpId="0"/>
      <p:bldP spid="158" grpId="0"/>
      <p:bldP spid="159" grpId="0"/>
      <p:bldP spid="114" grpId="0"/>
      <p:bldP spid="116" grpId="0" animBg="1"/>
      <p:bldP spid="117" grpId="0" animBg="1"/>
      <p:bldP spid="122" grpId="0" animBg="1"/>
      <p:bldP spid="126" grpId="0" animBg="1"/>
      <p:bldP spid="127" grpId="0" animBg="1"/>
      <p:bldP spid="128" grpId="0" animBg="1"/>
      <p:bldP spid="133" grpId="0" animBg="1"/>
      <p:bldP spid="137" grpId="0" animBg="1"/>
      <p:bldP spid="138" grpId="0" animBg="1"/>
      <p:bldP spid="139" grpId="0" animBg="1"/>
      <p:bldP spid="140" grpId="0" animBg="1"/>
      <p:bldP spid="141" grpId="0"/>
      <p:bldP spid="142" grpId="0" animBg="1"/>
      <p:bldP spid="147" grpId="0" animBg="1"/>
      <p:bldP spid="149" grpId="0" animBg="1"/>
      <p:bldP spid="153" grpId="0" animBg="1"/>
      <p:bldP spid="154" grpId="0" animBg="1"/>
      <p:bldP spid="155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/>
      <p:bldP spid="171" grpId="0" animBg="1"/>
      <p:bldP spid="172" grpId="0" animBg="1"/>
      <p:bldP spid="189" grpId="0" animBg="1"/>
      <p:bldP spid="190" grpId="0" animBg="1"/>
      <p:bldP spid="192" grpId="0" animBg="1"/>
      <p:bldP spid="196" grpId="0" animBg="1"/>
      <p:bldP spid="198" grpId="0" animBg="1"/>
      <p:bldP spid="200" grpId="0" animBg="1"/>
      <p:bldP spid="201" grpId="0" animBg="1"/>
      <p:bldP spid="202" grpId="0" animBg="1"/>
      <p:bldP spid="204" grpId="0" animBg="1"/>
      <p:bldP spid="205" grpId="0" animBg="1"/>
      <p:bldP spid="206" grpId="0" animBg="1"/>
      <p:bldP spid="207" grpId="0" animBg="1"/>
      <p:bldP spid="208" grpId="0"/>
      <p:bldP spid="209" grpId="0"/>
      <p:bldP spid="232" grpId="0" animBg="1"/>
      <p:bldP spid="233" grpId="0" animBg="1"/>
      <p:bldP spid="234" grpId="0" animBg="1"/>
      <p:bldP spid="23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Remaining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To Do:</a:t>
            </a:r>
          </a:p>
          <a:p>
            <a:pPr lvl="1"/>
            <a:r>
              <a:rPr lang="en-US" dirty="0" smtClean="0"/>
              <a:t>Evicting cache lines</a:t>
            </a:r>
          </a:p>
          <a:p>
            <a:pPr lvl="1"/>
            <a:r>
              <a:rPr lang="en-US" dirty="0" smtClean="0"/>
              <a:t>Picking cache parameters</a:t>
            </a:r>
          </a:p>
          <a:p>
            <a:pPr lvl="1"/>
            <a:r>
              <a:rPr lang="en-US" dirty="0" smtClean="0"/>
              <a:t>Writing using the cache</a:t>
            </a:r>
          </a:p>
        </p:txBody>
      </p:sp>
      <p:pic>
        <p:nvPicPr>
          <p:cNvPr id="18434" name="CP3 Ink aa1f97b0-091c-4723-8c8d-d09d13d22945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60" y="2698200"/>
            <a:ext cx="3864600" cy="23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894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457200"/>
            <a:ext cx="85344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Caching assumptions</a:t>
            </a:r>
          </a:p>
          <a:p>
            <a:pPr lvl="1"/>
            <a:r>
              <a:rPr lang="en-US" dirty="0" smtClean="0"/>
              <a:t>small working set: 90/10 rule</a:t>
            </a:r>
          </a:p>
          <a:p>
            <a:pPr lvl="1"/>
            <a:r>
              <a:rPr lang="en-US" dirty="0" smtClean="0"/>
              <a:t>can predict future: spatial &amp; temporal locality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Benefits</a:t>
            </a:r>
          </a:p>
          <a:p>
            <a:pPr lvl="1"/>
            <a:r>
              <a:rPr lang="en-US" dirty="0" smtClean="0"/>
              <a:t>big &amp; fast memory built from (big &amp; slow) + (small &amp; fast)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Tradeoffs: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associativity, line size, hit cost, miss penalty, hit rate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Fully Associative  higher hit cost, higher hit rate</a:t>
            </a:r>
          </a:p>
          <a:p>
            <a:pPr lvl="1"/>
            <a:r>
              <a:rPr lang="en-US" dirty="0" smtClean="0"/>
              <a:t>Larger block size </a:t>
            </a:r>
            <a:r>
              <a:rPr lang="en-US" dirty="0" smtClean="0">
                <a:sym typeface="Wingdings" pitchFamily="2" charset="2"/>
              </a:rPr>
              <a:t> lower hit cost, higher miss penalty</a:t>
            </a: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Next up: other designs; writing to caches</a:t>
            </a:r>
          </a:p>
        </p:txBody>
      </p:sp>
      <p:pic>
        <p:nvPicPr>
          <p:cNvPr id="23554" name="CP3 Ink 5b73f79e-63eb-4b4f-ac36-804d6c388608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990" y="1521900"/>
            <a:ext cx="101700" cy="11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Today: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Caches </a:t>
            </a:r>
            <a:r>
              <a:rPr lang="en-US" dirty="0" err="1"/>
              <a:t>vs</a:t>
            </a:r>
            <a:r>
              <a:rPr lang="en-US" dirty="0"/>
              <a:t> memory </a:t>
            </a:r>
            <a:r>
              <a:rPr lang="en-US" dirty="0" err="1"/>
              <a:t>vs</a:t>
            </a:r>
            <a:r>
              <a:rPr lang="en-US" dirty="0"/>
              <a:t> tertiary storage</a:t>
            </a:r>
          </a:p>
          <a:p>
            <a:pPr lvl="1"/>
            <a:r>
              <a:rPr lang="en-US" dirty="0"/>
              <a:t>Tradeoffs: big &amp; slow </a:t>
            </a:r>
            <a:r>
              <a:rPr lang="en-US" dirty="0" err="1"/>
              <a:t>vs</a:t>
            </a:r>
            <a:r>
              <a:rPr lang="en-US" dirty="0"/>
              <a:t> small &amp; fast</a:t>
            </a:r>
          </a:p>
          <a:p>
            <a:pPr lvl="2"/>
            <a:r>
              <a:rPr lang="en-US" dirty="0"/>
              <a:t>Best of both worlds</a:t>
            </a:r>
          </a:p>
          <a:p>
            <a:pPr lvl="1"/>
            <a:r>
              <a:rPr lang="en-US" dirty="0"/>
              <a:t>working set: 90/10 rule</a:t>
            </a:r>
          </a:p>
          <a:p>
            <a:pPr lvl="1"/>
            <a:r>
              <a:rPr lang="en-US" dirty="0"/>
              <a:t>How to predict future: temporal &amp; </a:t>
            </a:r>
            <a:r>
              <a:rPr lang="en-US" dirty="0" err="1"/>
              <a:t>spacial</a:t>
            </a:r>
            <a:r>
              <a:rPr lang="en-US" dirty="0"/>
              <a:t> locality</a:t>
            </a:r>
          </a:p>
          <a:p>
            <a:endParaRPr lang="en-US" dirty="0" smtClean="0"/>
          </a:p>
          <a:p>
            <a:r>
              <a:rPr lang="en-US" dirty="0" smtClean="0"/>
              <a:t>Examples of caches:</a:t>
            </a:r>
          </a:p>
          <a:p>
            <a:pPr lvl="1"/>
            <a:r>
              <a:rPr lang="en-US" dirty="0" smtClean="0"/>
              <a:t>Direct Mapped</a:t>
            </a:r>
          </a:p>
          <a:p>
            <a:pPr lvl="1"/>
            <a:r>
              <a:rPr lang="en-US" dirty="0" smtClean="0"/>
              <a:t>Fully Associative</a:t>
            </a:r>
          </a:p>
          <a:p>
            <a:pPr lvl="1"/>
            <a:r>
              <a:rPr lang="en-US" dirty="0" smtClean="0"/>
              <a:t>N-way set associative</a:t>
            </a: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47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66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Performance</a:t>
            </a:r>
            <a:endParaRPr lang="en-US"/>
          </a:p>
        </p:txBody>
      </p:sp>
      <p:sp>
        <p:nvSpPr>
          <p:cNvPr id="318669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533400"/>
            <a:ext cx="8686800" cy="6172200"/>
          </a:xfrm>
        </p:spPr>
        <p:txBody>
          <a:bodyPr>
            <a:noAutofit/>
          </a:bodyPr>
          <a:lstStyle/>
          <a:p>
            <a:pPr>
              <a:tabLst>
                <a:tab pos="2230438" algn="l"/>
                <a:tab pos="3425825" algn="l"/>
              </a:tabLst>
            </a:pPr>
            <a:r>
              <a:rPr lang="en-US" sz="2800" dirty="0" smtClean="0"/>
              <a:t>CPU clock rates ~0.2ns – 2ns (5GHz-500MHz)</a:t>
            </a:r>
          </a:p>
          <a:p>
            <a:pPr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>
                <a:solidFill>
                  <a:schemeClr val="accent1"/>
                </a:solidFill>
              </a:rPr>
              <a:t>Technology 	Capacity	$/GB	Latency</a:t>
            </a:r>
          </a:p>
          <a:p>
            <a:pPr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/>
              <a:t>Tape	1 TB	$.17	100s of seconds</a:t>
            </a:r>
          </a:p>
          <a:p>
            <a:pPr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/>
              <a:t>Disk	2 TB	$.03	Millions of cycles (ms)</a:t>
            </a:r>
          </a:p>
          <a:p>
            <a:pPr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/>
              <a:t>SSD (Flash)	128 GB	$2	Thousands of cycles (us)</a:t>
            </a:r>
          </a:p>
          <a:p>
            <a:pPr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/>
              <a:t>DRAM 	8 GB	$10	                          (10s of ns)</a:t>
            </a:r>
          </a:p>
          <a:p>
            <a:pPr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/>
              <a:t>SRAM off-chip	8 MB	$4000 	5-15 cycles (few ns)</a:t>
            </a:r>
          </a:p>
          <a:p>
            <a:pPr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/>
              <a:t>SRAM on-chip	256 KB	???	1-3 cycles (ns)</a:t>
            </a:r>
          </a:p>
          <a:p>
            <a:pPr>
              <a:tabLst>
                <a:tab pos="2230438" algn="l"/>
                <a:tab pos="3425825" algn="l"/>
              </a:tabLst>
            </a:pPr>
            <a:endParaRPr lang="en-US" sz="2800" dirty="0" smtClean="0"/>
          </a:p>
          <a:p>
            <a:pPr>
              <a:tabLst>
                <a:tab pos="2230438" algn="l"/>
                <a:tab pos="3425825" algn="l"/>
              </a:tabLst>
            </a:pPr>
            <a:r>
              <a:rPr lang="en-US" sz="2800" dirty="0" smtClean="0"/>
              <a:t>Others: </a:t>
            </a:r>
            <a:r>
              <a:rPr lang="en-US" sz="2800" dirty="0" err="1" smtClean="0">
                <a:solidFill>
                  <a:schemeClr val="accent1"/>
                </a:solidFill>
              </a:rPr>
              <a:t>eDRAM</a:t>
            </a:r>
            <a:r>
              <a:rPr lang="en-US" sz="2800" dirty="0" smtClean="0"/>
              <a:t> aka</a:t>
            </a:r>
            <a:r>
              <a:rPr lang="en-US" sz="2800" dirty="0" smtClean="0">
                <a:solidFill>
                  <a:schemeClr val="accent1"/>
                </a:solidFill>
              </a:rPr>
              <a:t> </a:t>
            </a:r>
            <a:r>
              <a:rPr lang="en-US" sz="2800" dirty="0" smtClean="0">
                <a:solidFill>
                  <a:schemeClr val="accent1"/>
                </a:solidFill>
              </a:rPr>
              <a:t>1T SRAM </a:t>
            </a:r>
            <a:r>
              <a:rPr lang="en-US" sz="2800" dirty="0" smtClean="0"/>
              <a:t>, </a:t>
            </a:r>
            <a:r>
              <a:rPr lang="en-US" sz="2800" dirty="0" err="1" smtClean="0"/>
              <a:t>FeRAM</a:t>
            </a:r>
            <a:r>
              <a:rPr lang="en-US" sz="2800" dirty="0" smtClean="0"/>
              <a:t>, CD, DVD, …</a:t>
            </a:r>
          </a:p>
          <a:p>
            <a:pPr>
              <a:tabLst>
                <a:tab pos="2230438" algn="l"/>
                <a:tab pos="3425825" algn="l"/>
              </a:tabLst>
            </a:pPr>
            <a:r>
              <a:rPr lang="en-US" sz="2800" dirty="0" smtClean="0"/>
              <a:t>Q: Can we create illusion of cheap + large + fast?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5257800" y="3090836"/>
            <a:ext cx="21534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buSzPct val="80000"/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50-300 cycles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>
            <p:custDataLst>
              <p:tags r:id="rId1"/>
            </p:custDataLst>
          </p:nvPr>
        </p:nvSpPr>
        <p:spPr>
          <a:xfrm>
            <a:off x="3124200" y="3131403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Memory Pyramid</a:t>
            </a:r>
          </a:p>
        </p:txBody>
      </p:sp>
      <p:grpSp>
        <p:nvGrpSpPr>
          <p:cNvPr id="55" name="Group 54"/>
          <p:cNvGrpSpPr/>
          <p:nvPr>
            <p:custDataLst>
              <p:tags r:id="rId2"/>
            </p:custDataLst>
          </p:nvPr>
        </p:nvGrpSpPr>
        <p:grpSpPr>
          <a:xfrm>
            <a:off x="609600" y="4731603"/>
            <a:ext cx="6858000" cy="1066800"/>
            <a:chOff x="685800" y="4495800"/>
            <a:chExt cx="6858000" cy="1066800"/>
          </a:xfrm>
        </p:grpSpPr>
        <p:sp>
          <p:nvSpPr>
            <p:cNvPr id="3190789" name="AutoShape 5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blackGray">
            <a:xfrm>
              <a:off x="6324600" y="4714875"/>
              <a:ext cx="1066800" cy="838200"/>
            </a:xfrm>
            <a:prstGeom prst="triangle">
              <a:avLst>
                <a:gd name="adj" fmla="val 50000"/>
              </a:avLst>
            </a:prstGeom>
            <a:solidFill>
              <a:srgbClr val="000099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AutoShape 13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ltGray">
            <a:xfrm>
              <a:off x="3429000" y="44958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rgbClr val="000099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AutoShape 13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ltGray">
            <a:xfrm>
              <a:off x="685800" y="44958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rgbClr val="000099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AutoShape 13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ltGray">
            <a:xfrm>
              <a:off x="4800600" y="44958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rgbClr val="000099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AutoShape 13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ltGray">
            <a:xfrm>
              <a:off x="2057400" y="44958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rgbClr val="000099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AutoShape 13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ltGray">
            <a:xfrm>
              <a:off x="6172200" y="44958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rgbClr val="000099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10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1371600" y="4495800"/>
              <a:ext cx="5486400" cy="1066800"/>
            </a:xfrm>
            <a:prstGeom prst="rect">
              <a:avLst/>
            </a:prstGeom>
            <a:solidFill>
              <a:srgbClr val="000099"/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pPr algn="ctr" eaLnBrk="1" hangingPunct="1"/>
              <a:r>
                <a:rPr lang="en-US" sz="2400" dirty="0" smtClean="0">
                  <a:solidFill>
                    <a:schemeClr val="bg1"/>
                  </a:solidFill>
                  <a:latin typeface="Calibri"/>
                </a:rPr>
                <a:t>Disk (Many GB – few TB)</a:t>
              </a:r>
              <a:endParaRPr lang="en-US" sz="2400" dirty="0">
                <a:solidFill>
                  <a:schemeClr val="bg1"/>
                </a:solidFill>
                <a:latin typeface="Calibri"/>
              </a:endParaRPr>
            </a:p>
          </p:txBody>
        </p:sp>
      </p:grpSp>
      <p:sp>
        <p:nvSpPr>
          <p:cNvPr id="3190810" name="Line 26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295400" y="3207603"/>
            <a:ext cx="609600" cy="381000"/>
          </a:xfrm>
          <a:prstGeom prst="line">
            <a:avLst/>
          </a:prstGeom>
          <a:noFill/>
          <a:ln w="34925">
            <a:solidFill>
              <a:srgbClr val="FFFFFF"/>
            </a:solidFill>
            <a:round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54" name="Group 53"/>
          <p:cNvGrpSpPr/>
          <p:nvPr>
            <p:custDataLst>
              <p:tags r:id="rId4"/>
            </p:custDataLst>
          </p:nvPr>
        </p:nvGrpSpPr>
        <p:grpSpPr>
          <a:xfrm>
            <a:off x="1295400" y="3664803"/>
            <a:ext cx="5486400" cy="1066800"/>
            <a:chOff x="1371600" y="3429000"/>
            <a:chExt cx="5486400" cy="1066800"/>
          </a:xfrm>
        </p:grpSpPr>
        <p:sp>
          <p:nvSpPr>
            <p:cNvPr id="37" name="AutoShape 13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ltGray">
            <a:xfrm>
              <a:off x="4114800" y="34290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chemeClr val="accent3">
                <a:lumMod val="75000"/>
              </a:schemeClr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AutoShape 13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ltGray">
            <a:xfrm>
              <a:off x="1371600" y="34290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chemeClr val="accent3">
                <a:lumMod val="75000"/>
              </a:schemeClr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13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ltGray">
            <a:xfrm>
              <a:off x="5486400" y="34290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chemeClr val="accent3">
                <a:lumMod val="75000"/>
              </a:schemeClr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AutoShape 13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ltGray">
            <a:xfrm>
              <a:off x="2743200" y="34290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chemeClr val="accent3">
                <a:lumMod val="75000"/>
              </a:schemeClr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0794" name="Rectangle 10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057400" y="3429000"/>
              <a:ext cx="4114800" cy="10668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pPr algn="ctr" eaLnBrk="1" hangingPunct="1"/>
              <a:r>
                <a:rPr lang="en-US" sz="2400" dirty="0">
                  <a:solidFill>
                    <a:schemeClr val="bg1"/>
                  </a:solidFill>
                  <a:latin typeface="Calibri"/>
                </a:rPr>
                <a:t>Memory (128MB – few GB)</a:t>
              </a:r>
            </a:p>
          </p:txBody>
        </p:sp>
      </p:grpSp>
      <p:grpSp>
        <p:nvGrpSpPr>
          <p:cNvPr id="53" name="Group 52"/>
          <p:cNvGrpSpPr/>
          <p:nvPr>
            <p:custDataLst>
              <p:tags r:id="rId5"/>
            </p:custDataLst>
          </p:nvPr>
        </p:nvGrpSpPr>
        <p:grpSpPr>
          <a:xfrm>
            <a:off x="1981200" y="2598003"/>
            <a:ext cx="4114800" cy="1066800"/>
            <a:chOff x="2057400" y="2362200"/>
            <a:chExt cx="4114800" cy="1066800"/>
          </a:xfrm>
        </p:grpSpPr>
        <p:sp>
          <p:nvSpPr>
            <p:cNvPr id="3190797" name="AutoShape 13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ltGray">
            <a:xfrm>
              <a:off x="4800600" y="23622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rgbClr val="006600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AutoShape 13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ltGray">
            <a:xfrm>
              <a:off x="2057400" y="23622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rgbClr val="006600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AutoShape 1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ltGray">
            <a:xfrm>
              <a:off x="3429000" y="23622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1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ltGray">
            <a:xfrm>
              <a:off x="2743201" y="2362200"/>
              <a:ext cx="2743200" cy="1066800"/>
            </a:xfrm>
            <a:prstGeom prst="rect">
              <a:avLst/>
            </a:prstGeom>
            <a:solidFill>
              <a:srgbClr val="006600"/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pPr algn="ctr" eaLnBrk="1" hangingPunct="1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L2 Cache  (½-32MB)</a:t>
              </a:r>
            </a:p>
          </p:txBody>
        </p:sp>
      </p:grpSp>
      <p:sp>
        <p:nvSpPr>
          <p:cNvPr id="3190786" name="AutoShape 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9600" y="464403"/>
            <a:ext cx="6858000" cy="5334000"/>
          </a:xfrm>
          <a:prstGeom prst="triangle">
            <a:avLst>
              <a:gd name="adj" fmla="val 50000"/>
            </a:avLst>
          </a:prstGeom>
          <a:noFill/>
          <a:ln w="31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 algn="ctr" eaLnBrk="1" hangingPunct="1"/>
            <a:endParaRPr lang="en-US" sz="1800" b="1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90803" name="AutoShape 1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352800" y="464403"/>
            <a:ext cx="1371600" cy="1057275"/>
          </a:xfrm>
          <a:prstGeom prst="triangle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 w="31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 algn="ctr" eaLnBrk="1" hangingPunct="1"/>
            <a:r>
              <a:rPr lang="en-US" sz="2000" dirty="0" err="1" smtClean="0">
                <a:solidFill>
                  <a:srgbClr val="FFFFFF"/>
                </a:solidFill>
                <a:latin typeface="Calibri"/>
              </a:rPr>
              <a:t>RegFile</a:t>
            </a:r>
            <a:endParaRPr lang="en-US" sz="2000" dirty="0">
              <a:solidFill>
                <a:srgbClr val="FFFFFF"/>
              </a:solidFill>
              <a:latin typeface="Calibri"/>
            </a:endParaRPr>
          </a:p>
          <a:p>
            <a:pPr algn="ctr" eaLnBrk="1" hangingPunct="1"/>
            <a:r>
              <a:rPr lang="en-US" sz="2000" dirty="0">
                <a:solidFill>
                  <a:srgbClr val="FFFFFF"/>
                </a:solidFill>
                <a:latin typeface="Calibri"/>
              </a:rPr>
              <a:t>100s bytes</a:t>
            </a:r>
          </a:p>
        </p:txBody>
      </p:sp>
      <p:sp>
        <p:nvSpPr>
          <p:cNvPr id="3190804" name="Rectangle 20"/>
          <p:cNvSpPr>
            <a:spLocks noGrp="1" noChangeArrowheads="1"/>
          </p:cNvSpPr>
          <p:nvPr>
            <p:ph type="title"/>
            <p:custDataLst>
              <p:tags r:id="rId8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Memory Pyramid</a:t>
            </a:r>
            <a:endParaRPr lang="en-US" dirty="0"/>
          </a:p>
        </p:txBody>
      </p:sp>
      <p:sp>
        <p:nvSpPr>
          <p:cNvPr id="3190805" name="Text Box 2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572000" y="693003"/>
            <a:ext cx="2121991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&lt; 1 </a:t>
            </a:r>
            <a:r>
              <a:rPr lang="en-US" sz="2400" dirty="0">
                <a:solidFill>
                  <a:srgbClr val="FFFFFF"/>
                </a:solidFill>
                <a:latin typeface="Calibri"/>
              </a:rPr>
              <a:t>cycle </a:t>
            </a: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access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90806" name="Text Box 22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257800" y="1683603"/>
            <a:ext cx="2149243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FFFF"/>
                </a:solidFill>
                <a:latin typeface="Calibri"/>
              </a:rPr>
              <a:t>1-3 cycle access</a:t>
            </a:r>
          </a:p>
        </p:txBody>
      </p:sp>
      <p:sp>
        <p:nvSpPr>
          <p:cNvPr id="3190807" name="Text Box 2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867400" y="2750403"/>
            <a:ext cx="2304733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FFFF"/>
                </a:solidFill>
                <a:latin typeface="Calibri"/>
              </a:rPr>
              <a:t>5-15 cycle access</a:t>
            </a:r>
          </a:p>
        </p:txBody>
      </p:sp>
      <p:sp>
        <p:nvSpPr>
          <p:cNvPr id="3190808" name="Text Box 24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452084" y="3893403"/>
            <a:ext cx="2615716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FFFF"/>
                </a:solidFill>
                <a:latin typeface="Calibri"/>
              </a:rPr>
              <a:t>50-300 cycle access</a:t>
            </a:r>
          </a:p>
        </p:txBody>
      </p:sp>
      <p:sp>
        <p:nvSpPr>
          <p:cNvPr id="3190809" name="Text Box 2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57200" y="2140803"/>
            <a:ext cx="2438400" cy="110799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L3 becoming more common</a:t>
            </a:r>
            <a:br>
              <a:rPr lang="en-US" sz="2400" dirty="0">
                <a:solidFill>
                  <a:srgbClr val="FFFFFF"/>
                </a:solidFill>
                <a:latin typeface="Calibri"/>
              </a:rPr>
            </a:b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(</a:t>
            </a:r>
            <a:r>
              <a:rPr lang="en-US" sz="2400" dirty="0" err="1" smtClean="0">
                <a:solidFill>
                  <a:srgbClr val="FFFFFF"/>
                </a:solidFill>
                <a:latin typeface="Calibri"/>
              </a:rPr>
              <a:t>eDRAM</a:t>
            </a: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 ?)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90811" name="Text Box 27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33400" y="5950803"/>
            <a:ext cx="83820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These are rough numbers: mileage may vary for latest/greatest</a:t>
            </a:r>
            <a:b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</a:b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Caches usually made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of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SRAM (or </a:t>
            </a:r>
            <a:r>
              <a:rPr lang="en-US" sz="24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eDRAM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)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/>
            </a:endParaRPr>
          </a:p>
        </p:txBody>
      </p:sp>
      <p:grpSp>
        <p:nvGrpSpPr>
          <p:cNvPr id="52" name="Group 51"/>
          <p:cNvGrpSpPr/>
          <p:nvPr>
            <p:custDataLst>
              <p:tags r:id="rId15"/>
            </p:custDataLst>
          </p:nvPr>
        </p:nvGrpSpPr>
        <p:grpSpPr>
          <a:xfrm>
            <a:off x="2667000" y="1531203"/>
            <a:ext cx="2743200" cy="1066800"/>
            <a:chOff x="2743200" y="1295400"/>
            <a:chExt cx="2743200" cy="1066800"/>
          </a:xfrm>
        </p:grpSpPr>
        <p:sp>
          <p:nvSpPr>
            <p:cNvPr id="3190801" name="AutoShape 17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114800" y="12954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lumMod val="50000"/>
              </a:schemeClr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AutoShape 1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743200" y="12954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lumMod val="50000"/>
              </a:schemeClr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18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429000" y="1295400"/>
              <a:ext cx="1381760" cy="10668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pPr algn="ctr" eaLnBrk="1" hangingPunct="1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L1 Cache</a:t>
              </a:r>
            </a:p>
            <a:p>
              <a:pPr algn="ctr" eaLnBrk="1" hangingPunct="1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(several KB)</a:t>
              </a:r>
            </a:p>
          </p:txBody>
        </p:sp>
      </p:grpSp>
      <p:sp>
        <p:nvSpPr>
          <p:cNvPr id="51" name="Text Box 24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124601" y="4884003"/>
            <a:ext cx="1943199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1000000+</a:t>
            </a:r>
            <a:br>
              <a:rPr lang="en-US" sz="2400" dirty="0" smtClean="0">
                <a:solidFill>
                  <a:srgbClr val="FFFFFF"/>
                </a:solidFill>
                <a:latin typeface="Calibri"/>
              </a:rPr>
            </a:b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    </a:t>
            </a:r>
            <a:r>
              <a:rPr lang="en-US" sz="2400" dirty="0">
                <a:solidFill>
                  <a:srgbClr val="FFFFFF"/>
                </a:solidFill>
                <a:latin typeface="Calibri"/>
              </a:rPr>
              <a:t>cycle 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0810" grpId="0" animBg="1"/>
      <p:bldP spid="3190806" grpId="0"/>
      <p:bldP spid="3190807" grpId="0"/>
      <p:bldP spid="3190808" grpId="0"/>
      <p:bldP spid="3190809" grpId="0"/>
      <p:bldP spid="3190811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28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Memory Hierarchy</a:t>
            </a:r>
            <a:endParaRPr lang="en-US"/>
          </a:p>
        </p:txBody>
      </p:sp>
      <p:sp>
        <p:nvSpPr>
          <p:cNvPr id="31928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57200"/>
            <a:ext cx="57150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Memory closer to processor 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small &amp; fast</a:t>
            </a:r>
          </a:p>
          <a:p>
            <a:pPr lvl="1"/>
            <a:r>
              <a:rPr lang="en-US" dirty="0" smtClean="0"/>
              <a:t>stores active data</a:t>
            </a:r>
          </a:p>
          <a:p>
            <a:r>
              <a:rPr lang="en-US" dirty="0" smtClean="0"/>
              <a:t>Memory farther from processor 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big &amp; slow</a:t>
            </a:r>
          </a:p>
          <a:p>
            <a:pPr lvl="1"/>
            <a:r>
              <a:rPr lang="en-US" dirty="0" smtClean="0"/>
              <a:t>stores inactive data 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>
            <p:custDataLst>
              <p:tags r:id="rId3"/>
            </p:custDataLst>
          </p:nvPr>
        </p:nvSpPr>
        <p:spPr>
          <a:xfrm>
            <a:off x="7391400" y="1600200"/>
            <a:ext cx="609600" cy="914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>
            <p:custDataLst>
              <p:tags r:id="rId4"/>
            </p:custDataLst>
          </p:nvPr>
        </p:nvSpPr>
        <p:spPr>
          <a:xfrm>
            <a:off x="7848600" y="19050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6172200" y="3200400"/>
            <a:ext cx="2286000" cy="914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>
            <p:custDataLst>
              <p:tags r:id="rId6"/>
            </p:custDataLst>
          </p:nvPr>
        </p:nvSpPr>
        <p:spPr>
          <a:xfrm>
            <a:off x="3962400" y="4800600"/>
            <a:ext cx="5029200" cy="1524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>
            <p:custDataLst>
              <p:tags r:id="rId7"/>
            </p:custDataLst>
          </p:nvPr>
        </p:nvSpPr>
        <p:spPr>
          <a:xfrm>
            <a:off x="80010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/>
          <p:nvPr>
            <p:custDataLst>
              <p:tags r:id="rId8"/>
            </p:custDataLst>
          </p:nvPr>
        </p:nvCxnSpPr>
        <p:spPr>
          <a:xfrm rot="5400000">
            <a:off x="6896894" y="4456906"/>
            <a:ext cx="685006" cy="794"/>
          </a:xfrm>
          <a:prstGeom prst="straightConnector1">
            <a:avLst/>
          </a:prstGeom>
          <a:ln w="5715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>
            <p:custDataLst>
              <p:tags r:id="rId9"/>
            </p:custDataLst>
          </p:nvPr>
        </p:nvCxnSpPr>
        <p:spPr>
          <a:xfrm rot="5400000">
            <a:off x="7354094" y="2856706"/>
            <a:ext cx="685006" cy="794"/>
          </a:xfrm>
          <a:prstGeom prst="straightConnector1">
            <a:avLst/>
          </a:prstGeom>
          <a:ln w="5715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>
            <p:custDataLst>
              <p:tags r:id="rId10"/>
            </p:custDataLst>
          </p:nvPr>
        </p:nvSpPr>
        <p:spPr>
          <a:xfrm>
            <a:off x="7391400" y="1600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>
            <p:custDataLst>
              <p:tags r:id="rId11"/>
            </p:custDataLst>
          </p:nvPr>
        </p:nvSpPr>
        <p:spPr>
          <a:xfrm>
            <a:off x="7543800" y="20574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>
            <p:custDataLst>
              <p:tags r:id="rId12"/>
            </p:custDataLst>
          </p:nvPr>
        </p:nvSpPr>
        <p:spPr>
          <a:xfrm>
            <a:off x="75438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>
            <p:custDataLst>
              <p:tags r:id="rId13"/>
            </p:custDataLst>
          </p:nvPr>
        </p:nvSpPr>
        <p:spPr>
          <a:xfrm>
            <a:off x="76962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>
            <p:custDataLst>
              <p:tags r:id="rId14"/>
            </p:custDataLst>
          </p:nvPr>
        </p:nvSpPr>
        <p:spPr>
          <a:xfrm>
            <a:off x="78486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>
            <p:custDataLst>
              <p:tags r:id="rId15"/>
            </p:custDataLst>
          </p:nvPr>
        </p:nvSpPr>
        <p:spPr>
          <a:xfrm>
            <a:off x="73914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>
            <p:custDataLst>
              <p:tags r:id="rId16"/>
            </p:custDataLst>
          </p:nvPr>
        </p:nvSpPr>
        <p:spPr>
          <a:xfrm>
            <a:off x="7543800" y="17526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>
            <p:custDataLst>
              <p:tags r:id="rId17"/>
            </p:custDataLst>
          </p:nvPr>
        </p:nvSpPr>
        <p:spPr>
          <a:xfrm>
            <a:off x="7696200" y="17526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>
            <p:custDataLst>
              <p:tags r:id="rId18"/>
            </p:custDataLst>
          </p:nvPr>
        </p:nvSpPr>
        <p:spPr>
          <a:xfrm>
            <a:off x="7391400" y="17526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>
            <p:custDataLst>
              <p:tags r:id="rId19"/>
            </p:custDataLst>
          </p:nvPr>
        </p:nvSpPr>
        <p:spPr>
          <a:xfrm>
            <a:off x="7848600" y="1600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>
            <p:custDataLst>
              <p:tags r:id="rId20"/>
            </p:custDataLst>
          </p:nvPr>
        </p:nvSpPr>
        <p:spPr>
          <a:xfrm>
            <a:off x="7543800" y="2362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>
            <p:custDataLst>
              <p:tags r:id="rId21"/>
            </p:custDataLst>
          </p:nvPr>
        </p:nvSpPr>
        <p:spPr>
          <a:xfrm>
            <a:off x="7391400" y="2362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>
            <p:custDataLst>
              <p:tags r:id="rId22"/>
            </p:custDataLst>
          </p:nvPr>
        </p:nvSpPr>
        <p:spPr>
          <a:xfrm>
            <a:off x="75438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>
            <p:custDataLst>
              <p:tags r:id="rId23"/>
            </p:custDataLst>
          </p:nvPr>
        </p:nvSpPr>
        <p:spPr>
          <a:xfrm>
            <a:off x="76962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>
            <p:custDataLst>
              <p:tags r:id="rId24"/>
            </p:custDataLst>
          </p:nvPr>
        </p:nvSpPr>
        <p:spPr>
          <a:xfrm>
            <a:off x="78486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>
            <p:custDataLst>
              <p:tags r:id="rId25"/>
            </p:custDataLst>
          </p:nvPr>
        </p:nvSpPr>
        <p:spPr>
          <a:xfrm>
            <a:off x="76962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>
            <p:custDataLst>
              <p:tags r:id="rId26"/>
            </p:custDataLst>
          </p:nvPr>
        </p:nvSpPr>
        <p:spPr>
          <a:xfrm>
            <a:off x="78486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>
            <p:custDataLst>
              <p:tags r:id="rId27"/>
            </p:custDataLst>
          </p:nvPr>
        </p:nvSpPr>
        <p:spPr>
          <a:xfrm>
            <a:off x="80010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>
            <p:custDataLst>
              <p:tags r:id="rId28"/>
            </p:custDataLst>
          </p:nvPr>
        </p:nvSpPr>
        <p:spPr>
          <a:xfrm>
            <a:off x="75438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>
            <p:custDataLst>
              <p:tags r:id="rId29"/>
            </p:custDataLst>
          </p:nvPr>
        </p:nvSpPr>
        <p:spPr>
          <a:xfrm>
            <a:off x="80010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>
            <p:custDataLst>
              <p:tags r:id="rId30"/>
            </p:custDataLst>
          </p:nvPr>
        </p:nvSpPr>
        <p:spPr>
          <a:xfrm>
            <a:off x="81534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>
            <p:custDataLst>
              <p:tags r:id="rId31"/>
            </p:custDataLst>
          </p:nvPr>
        </p:nvSpPr>
        <p:spPr>
          <a:xfrm>
            <a:off x="83058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>
            <p:custDataLst>
              <p:tags r:id="rId32"/>
            </p:custDataLst>
          </p:nvPr>
        </p:nvSpPr>
        <p:spPr>
          <a:xfrm>
            <a:off x="78486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>
            <p:custDataLst>
              <p:tags r:id="rId33"/>
            </p:custDataLst>
          </p:nvPr>
        </p:nvSpPr>
        <p:spPr>
          <a:xfrm>
            <a:off x="80010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>
            <p:custDataLst>
              <p:tags r:id="rId34"/>
            </p:custDataLst>
          </p:nvPr>
        </p:nvSpPr>
        <p:spPr>
          <a:xfrm>
            <a:off x="81534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>
            <p:custDataLst>
              <p:tags r:id="rId35"/>
            </p:custDataLst>
          </p:nvPr>
        </p:nvSpPr>
        <p:spPr>
          <a:xfrm>
            <a:off x="83058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>
            <p:custDataLst>
              <p:tags r:id="rId36"/>
            </p:custDataLst>
          </p:nvPr>
        </p:nvSpPr>
        <p:spPr>
          <a:xfrm>
            <a:off x="78486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>
            <p:custDataLst>
              <p:tags r:id="rId37"/>
            </p:custDataLst>
          </p:nvPr>
        </p:nvSpPr>
        <p:spPr>
          <a:xfrm>
            <a:off x="70866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>
            <p:custDataLst>
              <p:tags r:id="rId38"/>
            </p:custDataLst>
          </p:nvPr>
        </p:nvSpPr>
        <p:spPr>
          <a:xfrm>
            <a:off x="72390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>
            <p:custDataLst>
              <p:tags r:id="rId39"/>
            </p:custDataLst>
          </p:nvPr>
        </p:nvSpPr>
        <p:spPr>
          <a:xfrm>
            <a:off x="73914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>
            <p:custDataLst>
              <p:tags r:id="rId40"/>
            </p:custDataLst>
          </p:nvPr>
        </p:nvSpPr>
        <p:spPr>
          <a:xfrm>
            <a:off x="69342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>
            <p:custDataLst>
              <p:tags r:id="rId41"/>
            </p:custDataLst>
          </p:nvPr>
        </p:nvSpPr>
        <p:spPr>
          <a:xfrm>
            <a:off x="70866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>
            <p:custDataLst>
              <p:tags r:id="rId42"/>
            </p:custDataLst>
          </p:nvPr>
        </p:nvSpPr>
        <p:spPr>
          <a:xfrm>
            <a:off x="72390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>
            <p:custDataLst>
              <p:tags r:id="rId43"/>
            </p:custDataLst>
          </p:nvPr>
        </p:nvSpPr>
        <p:spPr>
          <a:xfrm>
            <a:off x="73914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>
            <p:custDataLst>
              <p:tags r:id="rId44"/>
            </p:custDataLst>
          </p:nvPr>
        </p:nvSpPr>
        <p:spPr>
          <a:xfrm>
            <a:off x="69342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>
            <p:custDataLst>
              <p:tags r:id="rId45"/>
            </p:custDataLst>
          </p:nvPr>
        </p:nvSpPr>
        <p:spPr>
          <a:xfrm>
            <a:off x="64770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>
            <p:custDataLst>
              <p:tags r:id="rId46"/>
            </p:custDataLst>
          </p:nvPr>
        </p:nvSpPr>
        <p:spPr>
          <a:xfrm>
            <a:off x="66294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>
            <p:custDataLst>
              <p:tags r:id="rId47"/>
            </p:custDataLst>
          </p:nvPr>
        </p:nvSpPr>
        <p:spPr>
          <a:xfrm>
            <a:off x="67818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>
            <p:custDataLst>
              <p:tags r:id="rId48"/>
            </p:custDataLst>
          </p:nvPr>
        </p:nvSpPr>
        <p:spPr>
          <a:xfrm>
            <a:off x="63246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>
            <p:custDataLst>
              <p:tags r:id="rId49"/>
            </p:custDataLst>
          </p:nvPr>
        </p:nvSpPr>
        <p:spPr>
          <a:xfrm>
            <a:off x="64770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>
            <p:custDataLst>
              <p:tags r:id="rId50"/>
            </p:custDataLst>
          </p:nvPr>
        </p:nvSpPr>
        <p:spPr>
          <a:xfrm>
            <a:off x="66294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>
            <p:custDataLst>
              <p:tags r:id="rId51"/>
            </p:custDataLst>
          </p:nvPr>
        </p:nvSpPr>
        <p:spPr>
          <a:xfrm>
            <a:off x="67818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>
            <p:custDataLst>
              <p:tags r:id="rId52"/>
            </p:custDataLst>
          </p:nvPr>
        </p:nvSpPr>
        <p:spPr>
          <a:xfrm>
            <a:off x="63246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>
            <p:custDataLst>
              <p:tags r:id="rId53"/>
            </p:custDataLst>
          </p:nvPr>
        </p:nvSpPr>
        <p:spPr>
          <a:xfrm>
            <a:off x="67818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>
            <p:custDataLst>
              <p:tags r:id="rId54"/>
            </p:custDataLst>
          </p:nvPr>
        </p:nvSpPr>
        <p:spPr>
          <a:xfrm>
            <a:off x="69342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>
            <p:custDataLst>
              <p:tags r:id="rId55"/>
            </p:custDataLst>
          </p:nvPr>
        </p:nvSpPr>
        <p:spPr>
          <a:xfrm>
            <a:off x="70866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>
            <p:custDataLst>
              <p:tags r:id="rId56"/>
            </p:custDataLst>
          </p:nvPr>
        </p:nvSpPr>
        <p:spPr>
          <a:xfrm>
            <a:off x="66294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>
            <p:custDataLst>
              <p:tags r:id="rId57"/>
            </p:custDataLst>
          </p:nvPr>
        </p:nvSpPr>
        <p:spPr>
          <a:xfrm>
            <a:off x="76962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>
            <p:custDataLst>
              <p:tags r:id="rId58"/>
            </p:custDataLst>
          </p:nvPr>
        </p:nvSpPr>
        <p:spPr>
          <a:xfrm>
            <a:off x="78486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>
            <p:custDataLst>
              <p:tags r:id="rId59"/>
            </p:custDataLst>
          </p:nvPr>
        </p:nvSpPr>
        <p:spPr>
          <a:xfrm>
            <a:off x="80010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>
            <p:custDataLst>
              <p:tags r:id="rId60"/>
            </p:custDataLst>
          </p:nvPr>
        </p:nvSpPr>
        <p:spPr>
          <a:xfrm>
            <a:off x="75438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>
            <p:custDataLst>
              <p:tags r:id="rId61"/>
            </p:custDataLst>
          </p:nvPr>
        </p:nvSpPr>
        <p:spPr>
          <a:xfrm>
            <a:off x="64770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>
            <p:custDataLst>
              <p:tags r:id="rId62"/>
            </p:custDataLst>
          </p:nvPr>
        </p:nvSpPr>
        <p:spPr>
          <a:xfrm>
            <a:off x="66294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>
            <p:custDataLst>
              <p:tags r:id="rId63"/>
            </p:custDataLst>
          </p:nvPr>
        </p:nvSpPr>
        <p:spPr>
          <a:xfrm>
            <a:off x="67818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>
            <p:custDataLst>
              <p:tags r:id="rId64"/>
            </p:custDataLst>
          </p:nvPr>
        </p:nvSpPr>
        <p:spPr>
          <a:xfrm>
            <a:off x="63246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>
            <p:custDataLst>
              <p:tags r:id="rId65"/>
            </p:custDataLst>
          </p:nvPr>
        </p:nvSpPr>
        <p:spPr>
          <a:xfrm>
            <a:off x="70866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>
            <p:custDataLst>
              <p:tags r:id="rId66"/>
            </p:custDataLst>
          </p:nvPr>
        </p:nvSpPr>
        <p:spPr>
          <a:xfrm>
            <a:off x="72390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>
            <p:custDataLst>
              <p:tags r:id="rId67"/>
            </p:custDataLst>
          </p:nvPr>
        </p:nvSpPr>
        <p:spPr>
          <a:xfrm>
            <a:off x="73914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>
            <p:custDataLst>
              <p:tags r:id="rId68"/>
            </p:custDataLst>
          </p:nvPr>
        </p:nvSpPr>
        <p:spPr>
          <a:xfrm>
            <a:off x="69342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>
            <p:custDataLst>
              <p:tags r:id="rId69"/>
            </p:custDataLst>
          </p:nvPr>
        </p:nvSpPr>
        <p:spPr>
          <a:xfrm>
            <a:off x="63246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>
            <p:custDataLst>
              <p:tags r:id="rId70"/>
            </p:custDataLst>
          </p:nvPr>
        </p:nvSpPr>
        <p:spPr>
          <a:xfrm>
            <a:off x="64770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>
            <p:custDataLst>
              <p:tags r:id="rId71"/>
            </p:custDataLst>
          </p:nvPr>
        </p:nvSpPr>
        <p:spPr>
          <a:xfrm>
            <a:off x="66294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>
            <p:custDataLst>
              <p:tags r:id="rId72"/>
            </p:custDataLst>
          </p:nvPr>
        </p:nvSpPr>
        <p:spPr>
          <a:xfrm>
            <a:off x="61722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>
            <p:custDataLst>
              <p:tags r:id="rId73"/>
            </p:custDataLst>
          </p:nvPr>
        </p:nvSpPr>
        <p:spPr>
          <a:xfrm>
            <a:off x="81534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>
            <p:custDataLst>
              <p:tags r:id="rId74"/>
            </p:custDataLst>
          </p:nvPr>
        </p:nvSpPr>
        <p:spPr>
          <a:xfrm>
            <a:off x="81534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>
            <p:custDataLst>
              <p:tags r:id="rId75"/>
            </p:custDataLst>
          </p:nvPr>
        </p:nvSpPr>
        <p:spPr>
          <a:xfrm>
            <a:off x="83058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>
            <p:custDataLst>
              <p:tags r:id="rId76"/>
            </p:custDataLst>
          </p:nvPr>
        </p:nvSpPr>
        <p:spPr>
          <a:xfrm>
            <a:off x="80010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>
            <p:custDataLst>
              <p:tags r:id="rId77"/>
            </p:custDataLst>
          </p:nvPr>
        </p:nvSpPr>
        <p:spPr>
          <a:xfrm>
            <a:off x="81534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>
            <p:custDataLst>
              <p:tags r:id="rId78"/>
            </p:custDataLst>
          </p:nvPr>
        </p:nvSpPr>
        <p:spPr>
          <a:xfrm>
            <a:off x="83058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>
            <p:custDataLst>
              <p:tags r:id="rId79"/>
            </p:custDataLst>
          </p:nvPr>
        </p:nvSpPr>
        <p:spPr>
          <a:xfrm>
            <a:off x="8534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>
            <p:custDataLst>
              <p:tags r:id="rId80"/>
            </p:custDataLst>
          </p:nvPr>
        </p:nvSpPr>
        <p:spPr>
          <a:xfrm>
            <a:off x="8077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>
            <p:custDataLst>
              <p:tags r:id="rId81"/>
            </p:custDataLst>
          </p:nvPr>
        </p:nvSpPr>
        <p:spPr>
          <a:xfrm>
            <a:off x="82296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>
            <p:custDataLst>
              <p:tags r:id="rId82"/>
            </p:custDataLst>
          </p:nvPr>
        </p:nvSpPr>
        <p:spPr>
          <a:xfrm>
            <a:off x="83820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>
            <p:custDataLst>
              <p:tags r:id="rId83"/>
            </p:custDataLst>
          </p:nvPr>
        </p:nvSpPr>
        <p:spPr>
          <a:xfrm>
            <a:off x="8229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>
            <p:custDataLst>
              <p:tags r:id="rId84"/>
            </p:custDataLst>
          </p:nvPr>
        </p:nvSpPr>
        <p:spPr>
          <a:xfrm>
            <a:off x="8382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>
            <p:custDataLst>
              <p:tags r:id="rId85"/>
            </p:custDataLst>
          </p:nvPr>
        </p:nvSpPr>
        <p:spPr>
          <a:xfrm>
            <a:off x="8534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>
            <p:custDataLst>
              <p:tags r:id="rId86"/>
            </p:custDataLst>
          </p:nvPr>
        </p:nvSpPr>
        <p:spPr>
          <a:xfrm>
            <a:off x="8077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>
            <p:custDataLst>
              <p:tags r:id="rId87"/>
            </p:custDataLst>
          </p:nvPr>
        </p:nvSpPr>
        <p:spPr>
          <a:xfrm>
            <a:off x="8534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>
            <p:custDataLst>
              <p:tags r:id="rId88"/>
            </p:custDataLst>
          </p:nvPr>
        </p:nvSpPr>
        <p:spPr>
          <a:xfrm>
            <a:off x="8686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>
            <p:custDataLst>
              <p:tags r:id="rId89"/>
            </p:custDataLst>
          </p:nvPr>
        </p:nvSpPr>
        <p:spPr>
          <a:xfrm>
            <a:off x="88392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>
            <p:custDataLst>
              <p:tags r:id="rId90"/>
            </p:custDataLst>
          </p:nvPr>
        </p:nvSpPr>
        <p:spPr>
          <a:xfrm>
            <a:off x="8382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>
            <p:custDataLst>
              <p:tags r:id="rId91"/>
            </p:custDataLst>
          </p:nvPr>
        </p:nvSpPr>
        <p:spPr>
          <a:xfrm>
            <a:off x="7620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>
            <p:custDataLst>
              <p:tags r:id="rId92"/>
            </p:custDataLst>
          </p:nvPr>
        </p:nvSpPr>
        <p:spPr>
          <a:xfrm>
            <a:off x="7772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>
            <p:custDataLst>
              <p:tags r:id="rId93"/>
            </p:custDataLst>
          </p:nvPr>
        </p:nvSpPr>
        <p:spPr>
          <a:xfrm>
            <a:off x="7924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>
            <p:custDataLst>
              <p:tags r:id="rId94"/>
            </p:custDataLst>
          </p:nvPr>
        </p:nvSpPr>
        <p:spPr>
          <a:xfrm>
            <a:off x="74676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>
            <p:custDataLst>
              <p:tags r:id="rId95"/>
            </p:custDataLst>
          </p:nvPr>
        </p:nvSpPr>
        <p:spPr>
          <a:xfrm>
            <a:off x="7620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>
            <p:custDataLst>
              <p:tags r:id="rId96"/>
            </p:custDataLst>
          </p:nvPr>
        </p:nvSpPr>
        <p:spPr>
          <a:xfrm>
            <a:off x="7772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>
            <p:custDataLst>
              <p:tags r:id="rId97"/>
            </p:custDataLst>
          </p:nvPr>
        </p:nvSpPr>
        <p:spPr>
          <a:xfrm>
            <a:off x="7924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>
            <p:custDataLst>
              <p:tags r:id="rId98"/>
            </p:custDataLst>
          </p:nvPr>
        </p:nvSpPr>
        <p:spPr>
          <a:xfrm>
            <a:off x="7467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>
            <p:custDataLst>
              <p:tags r:id="rId99"/>
            </p:custDataLst>
          </p:nvPr>
        </p:nvSpPr>
        <p:spPr>
          <a:xfrm>
            <a:off x="7010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>
            <p:custDataLst>
              <p:tags r:id="rId100"/>
            </p:custDataLst>
          </p:nvPr>
        </p:nvSpPr>
        <p:spPr>
          <a:xfrm>
            <a:off x="7162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>
            <p:custDataLst>
              <p:tags r:id="rId101"/>
            </p:custDataLst>
          </p:nvPr>
        </p:nvSpPr>
        <p:spPr>
          <a:xfrm>
            <a:off x="7315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>
            <p:custDataLst>
              <p:tags r:id="rId102"/>
            </p:custDataLst>
          </p:nvPr>
        </p:nvSpPr>
        <p:spPr>
          <a:xfrm>
            <a:off x="7010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>
            <p:custDataLst>
              <p:tags r:id="rId103"/>
            </p:custDataLst>
          </p:nvPr>
        </p:nvSpPr>
        <p:spPr>
          <a:xfrm>
            <a:off x="7162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>
            <p:custDataLst>
              <p:tags r:id="rId104"/>
            </p:custDataLst>
          </p:nvPr>
        </p:nvSpPr>
        <p:spPr>
          <a:xfrm>
            <a:off x="7315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>
            <p:custDataLst>
              <p:tags r:id="rId105"/>
            </p:custDataLst>
          </p:nvPr>
        </p:nvSpPr>
        <p:spPr>
          <a:xfrm>
            <a:off x="7315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>
            <p:custDataLst>
              <p:tags r:id="rId106"/>
            </p:custDataLst>
          </p:nvPr>
        </p:nvSpPr>
        <p:spPr>
          <a:xfrm>
            <a:off x="74676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>
            <p:custDataLst>
              <p:tags r:id="rId107"/>
            </p:custDataLst>
          </p:nvPr>
        </p:nvSpPr>
        <p:spPr>
          <a:xfrm>
            <a:off x="7620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>
            <p:custDataLst>
              <p:tags r:id="rId108"/>
            </p:custDataLst>
          </p:nvPr>
        </p:nvSpPr>
        <p:spPr>
          <a:xfrm>
            <a:off x="7162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>
            <p:custDataLst>
              <p:tags r:id="rId109"/>
            </p:custDataLst>
          </p:nvPr>
        </p:nvSpPr>
        <p:spPr>
          <a:xfrm>
            <a:off x="82296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>
            <p:custDataLst>
              <p:tags r:id="rId110"/>
            </p:custDataLst>
          </p:nvPr>
        </p:nvSpPr>
        <p:spPr>
          <a:xfrm>
            <a:off x="8382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>
            <p:custDataLst>
              <p:tags r:id="rId111"/>
            </p:custDataLst>
          </p:nvPr>
        </p:nvSpPr>
        <p:spPr>
          <a:xfrm>
            <a:off x="85344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>
            <p:custDataLst>
              <p:tags r:id="rId112"/>
            </p:custDataLst>
          </p:nvPr>
        </p:nvSpPr>
        <p:spPr>
          <a:xfrm>
            <a:off x="8077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>
            <p:custDataLst>
              <p:tags r:id="rId113"/>
            </p:custDataLst>
          </p:nvPr>
        </p:nvSpPr>
        <p:spPr>
          <a:xfrm>
            <a:off x="7010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>
            <p:custDataLst>
              <p:tags r:id="rId114"/>
            </p:custDataLst>
          </p:nvPr>
        </p:nvSpPr>
        <p:spPr>
          <a:xfrm>
            <a:off x="7162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>
            <p:custDataLst>
              <p:tags r:id="rId115"/>
            </p:custDataLst>
          </p:nvPr>
        </p:nvSpPr>
        <p:spPr>
          <a:xfrm>
            <a:off x="8686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>
            <p:custDataLst>
              <p:tags r:id="rId116"/>
            </p:custDataLst>
          </p:nvPr>
        </p:nvSpPr>
        <p:spPr>
          <a:xfrm>
            <a:off x="8686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>
            <p:custDataLst>
              <p:tags r:id="rId117"/>
            </p:custDataLst>
          </p:nvPr>
        </p:nvSpPr>
        <p:spPr>
          <a:xfrm>
            <a:off x="8839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>
            <p:custDataLst>
              <p:tags r:id="rId118"/>
            </p:custDataLst>
          </p:nvPr>
        </p:nvSpPr>
        <p:spPr>
          <a:xfrm>
            <a:off x="8534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>
            <p:custDataLst>
              <p:tags r:id="rId119"/>
            </p:custDataLst>
          </p:nvPr>
        </p:nvSpPr>
        <p:spPr>
          <a:xfrm>
            <a:off x="8686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>
            <p:custDataLst>
              <p:tags r:id="rId120"/>
            </p:custDataLst>
          </p:nvPr>
        </p:nvSpPr>
        <p:spPr>
          <a:xfrm>
            <a:off x="8839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>
            <p:custDataLst>
              <p:tags r:id="rId121"/>
            </p:custDataLst>
          </p:nvPr>
        </p:nvSpPr>
        <p:spPr>
          <a:xfrm>
            <a:off x="6553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>
            <p:custDataLst>
              <p:tags r:id="rId122"/>
            </p:custDataLst>
          </p:nvPr>
        </p:nvSpPr>
        <p:spPr>
          <a:xfrm>
            <a:off x="6096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>
            <p:custDataLst>
              <p:tags r:id="rId123"/>
            </p:custDataLst>
          </p:nvPr>
        </p:nvSpPr>
        <p:spPr>
          <a:xfrm>
            <a:off x="62484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>
            <p:custDataLst>
              <p:tags r:id="rId124"/>
            </p:custDataLst>
          </p:nvPr>
        </p:nvSpPr>
        <p:spPr>
          <a:xfrm>
            <a:off x="6400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>
            <p:custDataLst>
              <p:tags r:id="rId125"/>
            </p:custDataLst>
          </p:nvPr>
        </p:nvSpPr>
        <p:spPr>
          <a:xfrm>
            <a:off x="6248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>
            <p:custDataLst>
              <p:tags r:id="rId126"/>
            </p:custDataLst>
          </p:nvPr>
        </p:nvSpPr>
        <p:spPr>
          <a:xfrm>
            <a:off x="6400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>
            <p:custDataLst>
              <p:tags r:id="rId127"/>
            </p:custDataLst>
          </p:nvPr>
        </p:nvSpPr>
        <p:spPr>
          <a:xfrm>
            <a:off x="6553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>
            <p:custDataLst>
              <p:tags r:id="rId128"/>
            </p:custDataLst>
          </p:nvPr>
        </p:nvSpPr>
        <p:spPr>
          <a:xfrm>
            <a:off x="60960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>
            <p:custDataLst>
              <p:tags r:id="rId129"/>
            </p:custDataLst>
          </p:nvPr>
        </p:nvSpPr>
        <p:spPr>
          <a:xfrm>
            <a:off x="6553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>
            <p:custDataLst>
              <p:tags r:id="rId130"/>
            </p:custDataLst>
          </p:nvPr>
        </p:nvSpPr>
        <p:spPr>
          <a:xfrm>
            <a:off x="6705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>
            <p:custDataLst>
              <p:tags r:id="rId131"/>
            </p:custDataLst>
          </p:nvPr>
        </p:nvSpPr>
        <p:spPr>
          <a:xfrm>
            <a:off x="6858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>
            <p:custDataLst>
              <p:tags r:id="rId132"/>
            </p:custDataLst>
          </p:nvPr>
        </p:nvSpPr>
        <p:spPr>
          <a:xfrm>
            <a:off x="6400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>
            <p:custDataLst>
              <p:tags r:id="rId133"/>
            </p:custDataLst>
          </p:nvPr>
        </p:nvSpPr>
        <p:spPr>
          <a:xfrm>
            <a:off x="5638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>
            <p:custDataLst>
              <p:tags r:id="rId134"/>
            </p:custDataLst>
          </p:nvPr>
        </p:nvSpPr>
        <p:spPr>
          <a:xfrm>
            <a:off x="5791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>
            <p:custDataLst>
              <p:tags r:id="rId135"/>
            </p:custDataLst>
          </p:nvPr>
        </p:nvSpPr>
        <p:spPr>
          <a:xfrm>
            <a:off x="5943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>
            <p:custDataLst>
              <p:tags r:id="rId136"/>
            </p:custDataLst>
          </p:nvPr>
        </p:nvSpPr>
        <p:spPr>
          <a:xfrm>
            <a:off x="5486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>
            <p:custDataLst>
              <p:tags r:id="rId137"/>
            </p:custDataLst>
          </p:nvPr>
        </p:nvSpPr>
        <p:spPr>
          <a:xfrm>
            <a:off x="5638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>
            <p:custDataLst>
              <p:tags r:id="rId138"/>
            </p:custDataLst>
          </p:nvPr>
        </p:nvSpPr>
        <p:spPr>
          <a:xfrm>
            <a:off x="5791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>
            <p:custDataLst>
              <p:tags r:id="rId139"/>
            </p:custDataLst>
          </p:nvPr>
        </p:nvSpPr>
        <p:spPr>
          <a:xfrm>
            <a:off x="5943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>
            <p:custDataLst>
              <p:tags r:id="rId140"/>
            </p:custDataLst>
          </p:nvPr>
        </p:nvSpPr>
        <p:spPr>
          <a:xfrm>
            <a:off x="5486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>
            <p:custDataLst>
              <p:tags r:id="rId141"/>
            </p:custDataLst>
          </p:nvPr>
        </p:nvSpPr>
        <p:spPr>
          <a:xfrm>
            <a:off x="5029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>
            <p:custDataLst>
              <p:tags r:id="rId142"/>
            </p:custDataLst>
          </p:nvPr>
        </p:nvSpPr>
        <p:spPr>
          <a:xfrm>
            <a:off x="51816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>
            <p:custDataLst>
              <p:tags r:id="rId143"/>
            </p:custDataLst>
          </p:nvPr>
        </p:nvSpPr>
        <p:spPr>
          <a:xfrm>
            <a:off x="5334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>
            <p:custDataLst>
              <p:tags r:id="rId144"/>
            </p:custDataLst>
          </p:nvPr>
        </p:nvSpPr>
        <p:spPr>
          <a:xfrm>
            <a:off x="5029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>
            <p:custDataLst>
              <p:tags r:id="rId145"/>
            </p:custDataLst>
          </p:nvPr>
        </p:nvSpPr>
        <p:spPr>
          <a:xfrm>
            <a:off x="5181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>
            <p:custDataLst>
              <p:tags r:id="rId146"/>
            </p:custDataLst>
          </p:nvPr>
        </p:nvSpPr>
        <p:spPr>
          <a:xfrm>
            <a:off x="53340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>
            <p:custDataLst>
              <p:tags r:id="rId147"/>
            </p:custDataLst>
          </p:nvPr>
        </p:nvSpPr>
        <p:spPr>
          <a:xfrm>
            <a:off x="5334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>
            <p:custDataLst>
              <p:tags r:id="rId148"/>
            </p:custDataLst>
          </p:nvPr>
        </p:nvSpPr>
        <p:spPr>
          <a:xfrm>
            <a:off x="5486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>
            <p:custDataLst>
              <p:tags r:id="rId149"/>
            </p:custDataLst>
          </p:nvPr>
        </p:nvSpPr>
        <p:spPr>
          <a:xfrm>
            <a:off x="5638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>
            <p:custDataLst>
              <p:tags r:id="rId150"/>
            </p:custDataLst>
          </p:nvPr>
        </p:nvSpPr>
        <p:spPr>
          <a:xfrm>
            <a:off x="5181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>
            <p:custDataLst>
              <p:tags r:id="rId151"/>
            </p:custDataLst>
          </p:nvPr>
        </p:nvSpPr>
        <p:spPr>
          <a:xfrm>
            <a:off x="6248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>
            <p:custDataLst>
              <p:tags r:id="rId152"/>
            </p:custDataLst>
          </p:nvPr>
        </p:nvSpPr>
        <p:spPr>
          <a:xfrm>
            <a:off x="6400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>
            <p:custDataLst>
              <p:tags r:id="rId153"/>
            </p:custDataLst>
          </p:nvPr>
        </p:nvSpPr>
        <p:spPr>
          <a:xfrm>
            <a:off x="6553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>
            <p:custDataLst>
              <p:tags r:id="rId154"/>
            </p:custDataLst>
          </p:nvPr>
        </p:nvSpPr>
        <p:spPr>
          <a:xfrm>
            <a:off x="6096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>
            <p:custDataLst>
              <p:tags r:id="rId155"/>
            </p:custDataLst>
          </p:nvPr>
        </p:nvSpPr>
        <p:spPr>
          <a:xfrm>
            <a:off x="5029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>
            <p:custDataLst>
              <p:tags r:id="rId156"/>
            </p:custDataLst>
          </p:nvPr>
        </p:nvSpPr>
        <p:spPr>
          <a:xfrm>
            <a:off x="51816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>
            <p:custDataLst>
              <p:tags r:id="rId157"/>
            </p:custDataLst>
          </p:nvPr>
        </p:nvSpPr>
        <p:spPr>
          <a:xfrm>
            <a:off x="67056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>
            <p:custDataLst>
              <p:tags r:id="rId158"/>
            </p:custDataLst>
          </p:nvPr>
        </p:nvSpPr>
        <p:spPr>
          <a:xfrm>
            <a:off x="6705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>
            <p:custDataLst>
              <p:tags r:id="rId159"/>
            </p:custDataLst>
          </p:nvPr>
        </p:nvSpPr>
        <p:spPr>
          <a:xfrm>
            <a:off x="6858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>
            <p:custDataLst>
              <p:tags r:id="rId160"/>
            </p:custDataLst>
          </p:nvPr>
        </p:nvSpPr>
        <p:spPr>
          <a:xfrm>
            <a:off x="6553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>
            <p:custDataLst>
              <p:tags r:id="rId161"/>
            </p:custDataLst>
          </p:nvPr>
        </p:nvSpPr>
        <p:spPr>
          <a:xfrm>
            <a:off x="6705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>
            <p:custDataLst>
              <p:tags r:id="rId162"/>
            </p:custDataLst>
          </p:nvPr>
        </p:nvSpPr>
        <p:spPr>
          <a:xfrm>
            <a:off x="68580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>
            <p:custDataLst>
              <p:tags r:id="rId163"/>
            </p:custDataLst>
          </p:nvPr>
        </p:nvSpPr>
        <p:spPr>
          <a:xfrm>
            <a:off x="60960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>
            <p:custDataLst>
              <p:tags r:id="rId164"/>
            </p:custDataLst>
          </p:nvPr>
        </p:nvSpPr>
        <p:spPr>
          <a:xfrm>
            <a:off x="56388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>
            <p:custDataLst>
              <p:tags r:id="rId165"/>
            </p:custDataLst>
          </p:nvPr>
        </p:nvSpPr>
        <p:spPr>
          <a:xfrm>
            <a:off x="57912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>
            <p:custDataLst>
              <p:tags r:id="rId166"/>
            </p:custDataLst>
          </p:nvPr>
        </p:nvSpPr>
        <p:spPr>
          <a:xfrm>
            <a:off x="59436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>
            <p:custDataLst>
              <p:tags r:id="rId167"/>
            </p:custDataLst>
          </p:nvPr>
        </p:nvSpPr>
        <p:spPr>
          <a:xfrm>
            <a:off x="57912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>
            <p:custDataLst>
              <p:tags r:id="rId168"/>
            </p:custDataLst>
          </p:nvPr>
        </p:nvSpPr>
        <p:spPr>
          <a:xfrm>
            <a:off x="59436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/>
          <p:cNvSpPr/>
          <p:nvPr>
            <p:custDataLst>
              <p:tags r:id="rId169"/>
            </p:custDataLst>
          </p:nvPr>
        </p:nvSpPr>
        <p:spPr>
          <a:xfrm>
            <a:off x="6096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>
            <p:custDataLst>
              <p:tags r:id="rId170"/>
            </p:custDataLst>
          </p:nvPr>
        </p:nvSpPr>
        <p:spPr>
          <a:xfrm>
            <a:off x="5638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>
            <p:custDataLst>
              <p:tags r:id="rId171"/>
            </p:custDataLst>
          </p:nvPr>
        </p:nvSpPr>
        <p:spPr>
          <a:xfrm>
            <a:off x="6096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>
            <p:custDataLst>
              <p:tags r:id="rId172"/>
            </p:custDataLst>
          </p:nvPr>
        </p:nvSpPr>
        <p:spPr>
          <a:xfrm>
            <a:off x="62484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>
            <p:custDataLst>
              <p:tags r:id="rId173"/>
            </p:custDataLst>
          </p:nvPr>
        </p:nvSpPr>
        <p:spPr>
          <a:xfrm>
            <a:off x="64008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>
            <p:custDataLst>
              <p:tags r:id="rId174"/>
            </p:custDataLst>
          </p:nvPr>
        </p:nvSpPr>
        <p:spPr>
          <a:xfrm>
            <a:off x="5943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/>
          <p:cNvSpPr/>
          <p:nvPr>
            <p:custDataLst>
              <p:tags r:id="rId175"/>
            </p:custDataLst>
          </p:nvPr>
        </p:nvSpPr>
        <p:spPr>
          <a:xfrm>
            <a:off x="5181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/>
          <p:cNvSpPr/>
          <p:nvPr>
            <p:custDataLst>
              <p:tags r:id="rId176"/>
            </p:custDataLst>
          </p:nvPr>
        </p:nvSpPr>
        <p:spPr>
          <a:xfrm>
            <a:off x="5334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/>
          <p:cNvSpPr/>
          <p:nvPr>
            <p:custDataLst>
              <p:tags r:id="rId177"/>
            </p:custDataLst>
          </p:nvPr>
        </p:nvSpPr>
        <p:spPr>
          <a:xfrm>
            <a:off x="54864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/>
          <p:cNvSpPr/>
          <p:nvPr>
            <p:custDataLst>
              <p:tags r:id="rId178"/>
            </p:custDataLst>
          </p:nvPr>
        </p:nvSpPr>
        <p:spPr>
          <a:xfrm>
            <a:off x="50292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>
            <p:custDataLst>
              <p:tags r:id="rId179"/>
            </p:custDataLst>
          </p:nvPr>
        </p:nvSpPr>
        <p:spPr>
          <a:xfrm>
            <a:off x="51816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>
            <p:custDataLst>
              <p:tags r:id="rId180"/>
            </p:custDataLst>
          </p:nvPr>
        </p:nvSpPr>
        <p:spPr>
          <a:xfrm>
            <a:off x="5334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/>
          <p:cNvSpPr/>
          <p:nvPr>
            <p:custDataLst>
              <p:tags r:id="rId181"/>
            </p:custDataLst>
          </p:nvPr>
        </p:nvSpPr>
        <p:spPr>
          <a:xfrm>
            <a:off x="5486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>
            <p:custDataLst>
              <p:tags r:id="rId182"/>
            </p:custDataLst>
          </p:nvPr>
        </p:nvSpPr>
        <p:spPr>
          <a:xfrm>
            <a:off x="50292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>
            <p:custDataLst>
              <p:tags r:id="rId183"/>
            </p:custDataLst>
          </p:nvPr>
        </p:nvSpPr>
        <p:spPr>
          <a:xfrm>
            <a:off x="45720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>
            <p:custDataLst>
              <p:tags r:id="rId184"/>
            </p:custDataLst>
          </p:nvPr>
        </p:nvSpPr>
        <p:spPr>
          <a:xfrm>
            <a:off x="47244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>
            <p:custDataLst>
              <p:tags r:id="rId185"/>
            </p:custDataLst>
          </p:nvPr>
        </p:nvSpPr>
        <p:spPr>
          <a:xfrm>
            <a:off x="48768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>
            <p:custDataLst>
              <p:tags r:id="rId186"/>
            </p:custDataLst>
          </p:nvPr>
        </p:nvSpPr>
        <p:spPr>
          <a:xfrm>
            <a:off x="4572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/>
          <p:cNvSpPr/>
          <p:nvPr>
            <p:custDataLst>
              <p:tags r:id="rId187"/>
            </p:custDataLst>
          </p:nvPr>
        </p:nvSpPr>
        <p:spPr>
          <a:xfrm>
            <a:off x="4724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>
            <p:custDataLst>
              <p:tags r:id="rId188"/>
            </p:custDataLst>
          </p:nvPr>
        </p:nvSpPr>
        <p:spPr>
          <a:xfrm>
            <a:off x="4876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>
            <p:custDataLst>
              <p:tags r:id="rId189"/>
            </p:custDataLst>
          </p:nvPr>
        </p:nvSpPr>
        <p:spPr>
          <a:xfrm>
            <a:off x="4876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/>
          <p:cNvSpPr/>
          <p:nvPr>
            <p:custDataLst>
              <p:tags r:id="rId190"/>
            </p:custDataLst>
          </p:nvPr>
        </p:nvSpPr>
        <p:spPr>
          <a:xfrm>
            <a:off x="5029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>
            <p:custDataLst>
              <p:tags r:id="rId191"/>
            </p:custDataLst>
          </p:nvPr>
        </p:nvSpPr>
        <p:spPr>
          <a:xfrm>
            <a:off x="51816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/>
          <p:cNvSpPr/>
          <p:nvPr>
            <p:custDataLst>
              <p:tags r:id="rId192"/>
            </p:custDataLst>
          </p:nvPr>
        </p:nvSpPr>
        <p:spPr>
          <a:xfrm>
            <a:off x="4724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/>
          <p:cNvSpPr/>
          <p:nvPr>
            <p:custDataLst>
              <p:tags r:id="rId193"/>
            </p:custDataLst>
          </p:nvPr>
        </p:nvSpPr>
        <p:spPr>
          <a:xfrm>
            <a:off x="5791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>
            <p:custDataLst>
              <p:tags r:id="rId194"/>
            </p:custDataLst>
          </p:nvPr>
        </p:nvSpPr>
        <p:spPr>
          <a:xfrm>
            <a:off x="59436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>
            <p:custDataLst>
              <p:tags r:id="rId195"/>
            </p:custDataLst>
          </p:nvPr>
        </p:nvSpPr>
        <p:spPr>
          <a:xfrm>
            <a:off x="60960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/>
          <p:cNvSpPr/>
          <p:nvPr>
            <p:custDataLst>
              <p:tags r:id="rId196"/>
            </p:custDataLst>
          </p:nvPr>
        </p:nvSpPr>
        <p:spPr>
          <a:xfrm>
            <a:off x="5638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/>
          <p:cNvSpPr/>
          <p:nvPr>
            <p:custDataLst>
              <p:tags r:id="rId197"/>
            </p:custDataLst>
          </p:nvPr>
        </p:nvSpPr>
        <p:spPr>
          <a:xfrm>
            <a:off x="4572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>
            <p:custDataLst>
              <p:tags r:id="rId198"/>
            </p:custDataLst>
          </p:nvPr>
        </p:nvSpPr>
        <p:spPr>
          <a:xfrm>
            <a:off x="4724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/>
          <p:cNvSpPr/>
          <p:nvPr>
            <p:custDataLst>
              <p:tags r:id="rId199"/>
            </p:custDataLst>
          </p:nvPr>
        </p:nvSpPr>
        <p:spPr>
          <a:xfrm>
            <a:off x="6248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/>
          <p:cNvSpPr/>
          <p:nvPr>
            <p:custDataLst>
              <p:tags r:id="rId200"/>
            </p:custDataLst>
          </p:nvPr>
        </p:nvSpPr>
        <p:spPr>
          <a:xfrm>
            <a:off x="6248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>
            <p:custDataLst>
              <p:tags r:id="rId201"/>
            </p:custDataLst>
          </p:nvPr>
        </p:nvSpPr>
        <p:spPr>
          <a:xfrm>
            <a:off x="6400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/>
          <p:cNvSpPr/>
          <p:nvPr>
            <p:custDataLst>
              <p:tags r:id="rId202"/>
            </p:custDataLst>
          </p:nvPr>
        </p:nvSpPr>
        <p:spPr>
          <a:xfrm>
            <a:off x="6096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ectangle 222"/>
          <p:cNvSpPr/>
          <p:nvPr>
            <p:custDataLst>
              <p:tags r:id="rId203"/>
            </p:custDataLst>
          </p:nvPr>
        </p:nvSpPr>
        <p:spPr>
          <a:xfrm>
            <a:off x="6248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/>
          <p:cNvSpPr/>
          <p:nvPr>
            <p:custDataLst>
              <p:tags r:id="rId204"/>
            </p:custDataLst>
          </p:nvPr>
        </p:nvSpPr>
        <p:spPr>
          <a:xfrm>
            <a:off x="6400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ectangle 224"/>
          <p:cNvSpPr/>
          <p:nvPr>
            <p:custDataLst>
              <p:tags r:id="rId205"/>
            </p:custDataLst>
          </p:nvPr>
        </p:nvSpPr>
        <p:spPr>
          <a:xfrm>
            <a:off x="4114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/>
          <p:cNvSpPr/>
          <p:nvPr>
            <p:custDataLst>
              <p:tags r:id="rId206"/>
            </p:custDataLst>
          </p:nvPr>
        </p:nvSpPr>
        <p:spPr>
          <a:xfrm>
            <a:off x="39624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>
            <p:custDataLst>
              <p:tags r:id="rId207"/>
            </p:custDataLst>
          </p:nvPr>
        </p:nvSpPr>
        <p:spPr>
          <a:xfrm>
            <a:off x="8458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/>
          <p:cNvSpPr/>
          <p:nvPr>
            <p:custDataLst>
              <p:tags r:id="rId208"/>
            </p:custDataLst>
          </p:nvPr>
        </p:nvSpPr>
        <p:spPr>
          <a:xfrm>
            <a:off x="3962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>
            <p:custDataLst>
              <p:tags r:id="rId209"/>
            </p:custDataLst>
          </p:nvPr>
        </p:nvSpPr>
        <p:spPr>
          <a:xfrm>
            <a:off x="4114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>
            <p:custDataLst>
              <p:tags r:id="rId210"/>
            </p:custDataLst>
          </p:nvPr>
        </p:nvSpPr>
        <p:spPr>
          <a:xfrm>
            <a:off x="8305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/>
          <p:cNvSpPr/>
          <p:nvPr>
            <p:custDataLst>
              <p:tags r:id="rId211"/>
            </p:custDataLst>
          </p:nvPr>
        </p:nvSpPr>
        <p:spPr>
          <a:xfrm>
            <a:off x="4114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 233"/>
          <p:cNvSpPr/>
          <p:nvPr>
            <p:custDataLst>
              <p:tags r:id="rId212"/>
            </p:custDataLst>
          </p:nvPr>
        </p:nvSpPr>
        <p:spPr>
          <a:xfrm>
            <a:off x="4267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/>
          <p:cNvSpPr/>
          <p:nvPr>
            <p:custDataLst>
              <p:tags r:id="rId213"/>
            </p:custDataLst>
          </p:nvPr>
        </p:nvSpPr>
        <p:spPr>
          <a:xfrm>
            <a:off x="4419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/>
          <p:cNvSpPr/>
          <p:nvPr>
            <p:custDataLst>
              <p:tags r:id="rId214"/>
            </p:custDataLst>
          </p:nvPr>
        </p:nvSpPr>
        <p:spPr>
          <a:xfrm>
            <a:off x="3962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>
            <p:custDataLst>
              <p:tags r:id="rId215"/>
            </p:custDataLst>
          </p:nvPr>
        </p:nvSpPr>
        <p:spPr>
          <a:xfrm>
            <a:off x="7848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>
            <p:custDataLst>
              <p:tags r:id="rId216"/>
            </p:custDataLst>
          </p:nvPr>
        </p:nvSpPr>
        <p:spPr>
          <a:xfrm>
            <a:off x="8001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>
            <p:custDataLst>
              <p:tags r:id="rId217"/>
            </p:custDataLst>
          </p:nvPr>
        </p:nvSpPr>
        <p:spPr>
          <a:xfrm>
            <a:off x="8153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>
            <p:custDataLst>
              <p:tags r:id="rId218"/>
            </p:custDataLst>
          </p:nvPr>
        </p:nvSpPr>
        <p:spPr>
          <a:xfrm>
            <a:off x="7696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>
            <p:custDataLst>
              <p:tags r:id="rId219"/>
            </p:custDataLst>
          </p:nvPr>
        </p:nvSpPr>
        <p:spPr>
          <a:xfrm>
            <a:off x="41148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/>
          <p:cNvSpPr/>
          <p:nvPr>
            <p:custDataLst>
              <p:tags r:id="rId220"/>
            </p:custDataLst>
          </p:nvPr>
        </p:nvSpPr>
        <p:spPr>
          <a:xfrm>
            <a:off x="42672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>
            <p:custDataLst>
              <p:tags r:id="rId221"/>
            </p:custDataLst>
          </p:nvPr>
        </p:nvSpPr>
        <p:spPr>
          <a:xfrm>
            <a:off x="44196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/>
          <p:cNvSpPr/>
          <p:nvPr>
            <p:custDataLst>
              <p:tags r:id="rId222"/>
            </p:custDataLst>
          </p:nvPr>
        </p:nvSpPr>
        <p:spPr>
          <a:xfrm>
            <a:off x="4419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>
            <p:custDataLst>
              <p:tags r:id="rId223"/>
            </p:custDataLst>
          </p:nvPr>
        </p:nvSpPr>
        <p:spPr>
          <a:xfrm>
            <a:off x="7696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>
            <p:custDataLst>
              <p:tags r:id="rId224"/>
            </p:custDataLst>
          </p:nvPr>
        </p:nvSpPr>
        <p:spPr>
          <a:xfrm>
            <a:off x="78486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ectangle 253"/>
          <p:cNvSpPr/>
          <p:nvPr>
            <p:custDataLst>
              <p:tags r:id="rId225"/>
            </p:custDataLst>
          </p:nvPr>
        </p:nvSpPr>
        <p:spPr>
          <a:xfrm>
            <a:off x="42672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Rectangle 254"/>
          <p:cNvSpPr/>
          <p:nvPr>
            <p:custDataLst>
              <p:tags r:id="rId226"/>
            </p:custDataLst>
          </p:nvPr>
        </p:nvSpPr>
        <p:spPr>
          <a:xfrm>
            <a:off x="8458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>
            <p:custDataLst>
              <p:tags r:id="rId227"/>
            </p:custDataLst>
          </p:nvPr>
        </p:nvSpPr>
        <p:spPr>
          <a:xfrm>
            <a:off x="3962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/>
          <p:cNvSpPr/>
          <p:nvPr>
            <p:custDataLst>
              <p:tags r:id="rId228"/>
            </p:custDataLst>
          </p:nvPr>
        </p:nvSpPr>
        <p:spPr>
          <a:xfrm>
            <a:off x="4114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ectangle 257"/>
          <p:cNvSpPr/>
          <p:nvPr>
            <p:custDataLst>
              <p:tags r:id="rId229"/>
            </p:custDataLst>
          </p:nvPr>
        </p:nvSpPr>
        <p:spPr>
          <a:xfrm>
            <a:off x="83058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>
            <p:custDataLst>
              <p:tags r:id="rId230"/>
            </p:custDataLst>
          </p:nvPr>
        </p:nvSpPr>
        <p:spPr>
          <a:xfrm>
            <a:off x="41148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/>
          <p:cNvSpPr/>
          <p:nvPr>
            <p:custDataLst>
              <p:tags r:id="rId231"/>
            </p:custDataLst>
          </p:nvPr>
        </p:nvSpPr>
        <p:spPr>
          <a:xfrm>
            <a:off x="42672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/>
          <p:cNvSpPr/>
          <p:nvPr>
            <p:custDataLst>
              <p:tags r:id="rId232"/>
            </p:custDataLst>
          </p:nvPr>
        </p:nvSpPr>
        <p:spPr>
          <a:xfrm>
            <a:off x="4267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>
            <p:custDataLst>
              <p:tags r:id="rId233"/>
            </p:custDataLst>
          </p:nvPr>
        </p:nvSpPr>
        <p:spPr>
          <a:xfrm>
            <a:off x="4267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>
            <p:custDataLst>
              <p:tags r:id="rId234"/>
            </p:custDataLst>
          </p:nvPr>
        </p:nvSpPr>
        <p:spPr>
          <a:xfrm>
            <a:off x="4419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ectangle 263"/>
          <p:cNvSpPr/>
          <p:nvPr>
            <p:custDataLst>
              <p:tags r:id="rId235"/>
            </p:custDataLst>
          </p:nvPr>
        </p:nvSpPr>
        <p:spPr>
          <a:xfrm>
            <a:off x="41148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>
            <p:custDataLst>
              <p:tags r:id="rId236"/>
            </p:custDataLst>
          </p:nvPr>
        </p:nvSpPr>
        <p:spPr>
          <a:xfrm>
            <a:off x="4267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>
            <p:custDataLst>
              <p:tags r:id="rId237"/>
            </p:custDataLst>
          </p:nvPr>
        </p:nvSpPr>
        <p:spPr>
          <a:xfrm>
            <a:off x="4419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ectangle 266"/>
          <p:cNvSpPr/>
          <p:nvPr>
            <p:custDataLst>
              <p:tags r:id="rId238"/>
            </p:custDataLst>
          </p:nvPr>
        </p:nvSpPr>
        <p:spPr>
          <a:xfrm>
            <a:off x="7620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/>
          <p:cNvSpPr/>
          <p:nvPr>
            <p:custDataLst>
              <p:tags r:id="rId239"/>
            </p:custDataLst>
          </p:nvPr>
        </p:nvSpPr>
        <p:spPr>
          <a:xfrm>
            <a:off x="77724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>
            <p:custDataLst>
              <p:tags r:id="rId240"/>
            </p:custDataLst>
          </p:nvPr>
        </p:nvSpPr>
        <p:spPr>
          <a:xfrm>
            <a:off x="71628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tangle 269"/>
          <p:cNvSpPr/>
          <p:nvPr>
            <p:custDataLst>
              <p:tags r:id="rId241"/>
            </p:custDataLst>
          </p:nvPr>
        </p:nvSpPr>
        <p:spPr>
          <a:xfrm>
            <a:off x="73152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>
            <p:custDataLst>
              <p:tags r:id="rId242"/>
            </p:custDataLst>
          </p:nvPr>
        </p:nvSpPr>
        <p:spPr>
          <a:xfrm>
            <a:off x="74676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>
            <p:custDataLst>
              <p:tags r:id="rId243"/>
            </p:custDataLst>
          </p:nvPr>
        </p:nvSpPr>
        <p:spPr>
          <a:xfrm>
            <a:off x="70104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ectangle 272"/>
          <p:cNvSpPr/>
          <p:nvPr>
            <p:custDataLst>
              <p:tags r:id="rId244"/>
            </p:custDataLst>
          </p:nvPr>
        </p:nvSpPr>
        <p:spPr>
          <a:xfrm>
            <a:off x="65532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>
            <p:custDataLst>
              <p:tags r:id="rId245"/>
            </p:custDataLst>
          </p:nvPr>
        </p:nvSpPr>
        <p:spPr>
          <a:xfrm>
            <a:off x="6705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>
            <p:custDataLst>
              <p:tags r:id="rId246"/>
            </p:custDataLst>
          </p:nvPr>
        </p:nvSpPr>
        <p:spPr>
          <a:xfrm>
            <a:off x="6858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8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Memory Hierarchy</a:t>
            </a:r>
            <a:endParaRPr lang="en-US" dirty="0"/>
          </a:p>
        </p:txBody>
      </p:sp>
      <p:sp>
        <p:nvSpPr>
          <p:cNvPr id="319488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457200"/>
            <a:ext cx="84582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Insight for </a:t>
            </a:r>
            <a:r>
              <a:rPr lang="en-US" dirty="0" smtClean="0">
                <a:solidFill>
                  <a:schemeClr val="accent1"/>
                </a:solidFill>
              </a:rPr>
              <a:t>Caches</a:t>
            </a:r>
            <a:endParaRPr lang="en-US" dirty="0" smtClean="0">
              <a:solidFill>
                <a:schemeClr val="accent1"/>
              </a:solidFill>
            </a:endParaRPr>
          </a:p>
          <a:p>
            <a:endParaRPr lang="en-US" i="1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Mem</a:t>
            </a:r>
            <a:r>
              <a:rPr lang="en-US" dirty="0" smtClean="0"/>
              <a:t>[x] is was accessed </a:t>
            </a:r>
            <a:r>
              <a:rPr lang="en-US" i="1" dirty="0" smtClean="0">
                <a:solidFill>
                  <a:schemeClr val="accent1"/>
                </a:solidFill>
              </a:rPr>
              <a:t>recently</a:t>
            </a:r>
            <a:r>
              <a:rPr lang="en-US" dirty="0" smtClean="0"/>
              <a:t>...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… then </a:t>
            </a:r>
            <a:r>
              <a:rPr lang="en-US" dirty="0" err="1" smtClean="0"/>
              <a:t>Mem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1"/>
                </a:solidFill>
              </a:rPr>
              <a:t>x</a:t>
            </a:r>
            <a:r>
              <a:rPr lang="en-US" dirty="0" smtClean="0"/>
              <a:t>] is likely to be accessed</a:t>
            </a:r>
            <a:r>
              <a:rPr lang="en-US" i="1" dirty="0" smtClean="0"/>
              <a:t> soon</a:t>
            </a:r>
            <a:endParaRPr lang="en-US" dirty="0" smtClean="0"/>
          </a:p>
          <a:p>
            <a:pPr lvl="1"/>
            <a:r>
              <a:rPr lang="en-US" dirty="0" smtClean="0"/>
              <a:t>Exploit </a:t>
            </a:r>
            <a:r>
              <a:rPr lang="en-US" dirty="0" smtClean="0">
                <a:solidFill>
                  <a:schemeClr val="accent1"/>
                </a:solidFill>
              </a:rPr>
              <a:t>temporal locality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Put recently accessed </a:t>
            </a:r>
            <a:r>
              <a:rPr lang="en-US" dirty="0" err="1" smtClean="0"/>
              <a:t>Mem</a:t>
            </a:r>
            <a:r>
              <a:rPr lang="en-US" dirty="0" smtClean="0"/>
              <a:t>[x] </a:t>
            </a:r>
            <a:r>
              <a:rPr lang="en-US" u="sng" dirty="0" smtClean="0"/>
              <a:t>higher</a:t>
            </a:r>
            <a:r>
              <a:rPr lang="en-US" dirty="0" smtClean="0"/>
              <a:t> in memory hierarchy</a:t>
            </a:r>
            <a:endParaRPr lang="en-US" dirty="0"/>
          </a:p>
          <a:p>
            <a:pPr marL="688975" lvl="2" indent="0">
              <a:buNone/>
            </a:pPr>
            <a:r>
              <a:rPr lang="en-US" dirty="0" smtClean="0"/>
              <a:t>	since it will likely be accessed again soon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… then </a:t>
            </a:r>
            <a:r>
              <a:rPr lang="en-US" dirty="0" err="1" smtClean="0"/>
              <a:t>Mem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1"/>
                </a:solidFill>
              </a:rPr>
              <a:t>x </a:t>
            </a:r>
            <a:r>
              <a:rPr lang="en-US" i="1" dirty="0" smtClean="0">
                <a:solidFill>
                  <a:schemeClr val="accent1"/>
                </a:solidFill>
              </a:rPr>
              <a:t>± </a:t>
            </a:r>
            <a:r>
              <a:rPr lang="el-GR" i="1" dirty="0" smtClean="0">
                <a:solidFill>
                  <a:schemeClr val="accent1"/>
                </a:solidFill>
              </a:rPr>
              <a:t>ε</a:t>
            </a:r>
            <a:r>
              <a:rPr lang="en-US" dirty="0" smtClean="0"/>
              <a:t>] is likely to be accessed </a:t>
            </a:r>
            <a:r>
              <a:rPr lang="en-US" i="1" dirty="0" smtClean="0"/>
              <a:t>soon</a:t>
            </a:r>
            <a:endParaRPr lang="en-US" i="1" dirty="0" smtClean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Exploit </a:t>
            </a:r>
            <a:r>
              <a:rPr lang="en-US" dirty="0" smtClean="0">
                <a:solidFill>
                  <a:schemeClr val="accent1"/>
                </a:solidFill>
              </a:rPr>
              <a:t>spatial locality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Put entire block containing </a:t>
            </a:r>
            <a:r>
              <a:rPr lang="en-US" dirty="0" err="1" smtClean="0"/>
              <a:t>Mem</a:t>
            </a:r>
            <a:r>
              <a:rPr lang="en-US" dirty="0" smtClean="0"/>
              <a:t>[x] and surrounding addresses higher in memory hierarchy since nearby address will likely </a:t>
            </a:r>
          </a:p>
          <a:p>
            <a:pPr marL="688975" lvl="2" indent="0">
              <a:buNone/>
            </a:pPr>
            <a:r>
              <a:rPr lang="en-US" dirty="0"/>
              <a:t>	</a:t>
            </a:r>
            <a:r>
              <a:rPr lang="en-US" dirty="0" smtClean="0"/>
              <a:t>be accessed</a:t>
            </a:r>
            <a:endParaRPr lang="en-US" dirty="0"/>
          </a:p>
        </p:txBody>
      </p:sp>
      <p:sp>
        <p:nvSpPr>
          <p:cNvPr id="8" name="TextBox 7" hidden="1"/>
          <p:cNvSpPr txBox="1"/>
          <p:nvPr>
            <p:custDataLst>
              <p:tags r:id="rId3"/>
            </p:custDataLst>
          </p:nvPr>
        </p:nvSpPr>
        <p:spPr>
          <a:xfrm>
            <a:off x="1066800" y="5181600"/>
            <a:ext cx="7467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put entire block containing </a:t>
            </a:r>
            <a:r>
              <a:rPr lang="en-US" sz="2400" dirty="0" err="1" smtClean="0">
                <a:solidFill>
                  <a:schemeClr val="accent4"/>
                </a:solidFill>
              </a:rPr>
              <a:t>Mem</a:t>
            </a:r>
            <a:r>
              <a:rPr lang="en-US" sz="2400" dirty="0" smtClean="0">
                <a:solidFill>
                  <a:schemeClr val="accent4"/>
                </a:solidFill>
              </a:rPr>
              <a:t>[x] higher in the pyramid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9" name="TextBox 8" hidden="1"/>
          <p:cNvSpPr txBox="1"/>
          <p:nvPr>
            <p:custDataLst>
              <p:tags r:id="rId4"/>
            </p:custDataLst>
          </p:nvPr>
        </p:nvSpPr>
        <p:spPr>
          <a:xfrm>
            <a:off x="990600" y="3119735"/>
            <a:ext cx="7467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put recently accessed </a:t>
            </a:r>
            <a:r>
              <a:rPr lang="en-US" sz="2400" dirty="0" err="1" smtClean="0">
                <a:solidFill>
                  <a:schemeClr val="accent4"/>
                </a:solidFill>
              </a:rPr>
              <a:t>Mem</a:t>
            </a:r>
            <a:r>
              <a:rPr lang="en-US" sz="2400" dirty="0" smtClean="0">
                <a:solidFill>
                  <a:schemeClr val="accent4"/>
                </a:solidFill>
              </a:rPr>
              <a:t>[x] higher in the pyramid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6" name="TextBox 5" hidden="1"/>
          <p:cNvSpPr txBox="1"/>
          <p:nvPr>
            <p:custDataLst>
              <p:tags r:id="rId5"/>
            </p:custDataLst>
          </p:nvPr>
        </p:nvSpPr>
        <p:spPr>
          <a:xfrm>
            <a:off x="4876800" y="381000"/>
            <a:ext cx="4038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A: Data that will be used soon</a:t>
            </a:r>
            <a:endParaRPr lang="en-US" sz="2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28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Memory Hierarchy</a:t>
            </a:r>
            <a:endParaRPr lang="en-US" dirty="0"/>
          </a:p>
        </p:txBody>
      </p:sp>
      <p:sp>
        <p:nvSpPr>
          <p:cNvPr id="31928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533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Memory closer to processor is fast but small</a:t>
            </a:r>
          </a:p>
          <a:p>
            <a:pPr lvl="1"/>
            <a:r>
              <a:rPr lang="en-US" dirty="0" smtClean="0"/>
              <a:t>usually stores </a:t>
            </a:r>
            <a:r>
              <a:rPr lang="en-US" dirty="0" smtClean="0">
                <a:solidFill>
                  <a:schemeClr val="accent1"/>
                </a:solidFill>
              </a:rPr>
              <a:t>subset</a:t>
            </a:r>
            <a:r>
              <a:rPr lang="en-US" dirty="0" smtClean="0"/>
              <a:t> of memory farther away</a:t>
            </a:r>
          </a:p>
          <a:p>
            <a:pPr lvl="2"/>
            <a:r>
              <a:rPr lang="en-US" dirty="0" smtClean="0"/>
              <a:t>“strictly inclusive”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Transfer </a:t>
            </a:r>
            <a:r>
              <a:rPr lang="en-US" dirty="0" smtClean="0"/>
              <a:t>whole </a:t>
            </a:r>
            <a:r>
              <a:rPr lang="en-US" dirty="0" smtClean="0">
                <a:solidFill>
                  <a:schemeClr val="accent1"/>
                </a:solidFill>
              </a:rPr>
              <a:t>blocks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cache lines</a:t>
            </a:r>
            <a:r>
              <a:rPr lang="en-US" dirty="0" smtClean="0"/>
              <a:t>):</a:t>
            </a:r>
          </a:p>
          <a:p>
            <a:pPr lvl="1">
              <a:buNone/>
            </a:pPr>
            <a:r>
              <a:rPr lang="en-US" dirty="0" smtClean="0"/>
              <a:t>	4kb: disk </a:t>
            </a:r>
            <a:r>
              <a:rPr lang="en-US" dirty="0" smtClean="0">
                <a:sym typeface="Wingdings" pitchFamily="2" charset="2"/>
              </a:rPr>
              <a:t>↔ ram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	256b: ram ↔ L2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	64b: L2 ↔ L1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3" name="TextBox 22" hidden="1"/>
          <p:cNvSpPr txBox="1"/>
          <p:nvPr>
            <p:custDataLst>
              <p:tags r:id="rId3"/>
            </p:custDataLst>
          </p:nvPr>
        </p:nvSpPr>
        <p:spPr>
          <a:xfrm>
            <a:off x="6400800" y="1828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34" name="TextBox 33" hidden="1"/>
          <p:cNvSpPr txBox="1"/>
          <p:nvPr>
            <p:custDataLst>
              <p:tags r:id="rId4"/>
            </p:custDataLst>
          </p:nvPr>
        </p:nvSpPr>
        <p:spPr>
          <a:xfrm flipH="1">
            <a:off x="6705600" y="1828800"/>
            <a:ext cx="152400" cy="1524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36" name="TextBox 35" hidden="1"/>
          <p:cNvSpPr txBox="1"/>
          <p:nvPr>
            <p:custDataLst>
              <p:tags r:id="rId5"/>
            </p:custDataLst>
          </p:nvPr>
        </p:nvSpPr>
        <p:spPr>
          <a:xfrm>
            <a:off x="5943600" y="3352800"/>
            <a:ext cx="152400" cy="1524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38" name="TextBox 37" hidden="1"/>
          <p:cNvSpPr txBox="1"/>
          <p:nvPr>
            <p:custDataLst>
              <p:tags r:id="rId6"/>
            </p:custDataLst>
          </p:nvPr>
        </p:nvSpPr>
        <p:spPr>
          <a:xfrm>
            <a:off x="6248400" y="1828800"/>
            <a:ext cx="609600" cy="1524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39" name="TextBox 38" hidden="1"/>
          <p:cNvSpPr txBox="1"/>
          <p:nvPr>
            <p:custDataLst>
              <p:tags r:id="rId7"/>
            </p:custDataLst>
          </p:nvPr>
        </p:nvSpPr>
        <p:spPr>
          <a:xfrm>
            <a:off x="6705600" y="3505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0" name="TextBox 39" hidden="1"/>
          <p:cNvSpPr txBox="1"/>
          <p:nvPr>
            <p:custDataLst>
              <p:tags r:id="rId8"/>
            </p:custDataLst>
          </p:nvPr>
        </p:nvSpPr>
        <p:spPr>
          <a:xfrm flipH="1">
            <a:off x="7010400" y="3505200"/>
            <a:ext cx="152400" cy="1524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1" name="TextBox 40" hidden="1"/>
          <p:cNvSpPr txBox="1"/>
          <p:nvPr>
            <p:custDataLst>
              <p:tags r:id="rId9"/>
            </p:custDataLst>
          </p:nvPr>
        </p:nvSpPr>
        <p:spPr>
          <a:xfrm>
            <a:off x="6553200" y="3505200"/>
            <a:ext cx="609600" cy="1524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2" name="TextBox 41" hidden="1"/>
          <p:cNvSpPr txBox="1"/>
          <p:nvPr>
            <p:custDataLst>
              <p:tags r:id="rId10"/>
            </p:custDataLst>
          </p:nvPr>
        </p:nvSpPr>
        <p:spPr>
          <a:xfrm>
            <a:off x="5410200" y="3352800"/>
            <a:ext cx="2438400" cy="3048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3" name="TextBox 42" hidden="1"/>
          <p:cNvSpPr txBox="1"/>
          <p:nvPr>
            <p:custDataLst>
              <p:tags r:id="rId11"/>
            </p:custDataLst>
          </p:nvPr>
        </p:nvSpPr>
        <p:spPr>
          <a:xfrm>
            <a:off x="4953000" y="5257800"/>
            <a:ext cx="152400" cy="1524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4" name="TextBox 43" hidden="1"/>
          <p:cNvSpPr txBox="1"/>
          <p:nvPr>
            <p:custDataLst>
              <p:tags r:id="rId12"/>
            </p:custDataLst>
          </p:nvPr>
        </p:nvSpPr>
        <p:spPr>
          <a:xfrm>
            <a:off x="5715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5" name="TextBox 44" hidden="1"/>
          <p:cNvSpPr txBox="1"/>
          <p:nvPr>
            <p:custDataLst>
              <p:tags r:id="rId13"/>
            </p:custDataLst>
          </p:nvPr>
        </p:nvSpPr>
        <p:spPr>
          <a:xfrm flipH="1">
            <a:off x="6019800" y="5410200"/>
            <a:ext cx="152400" cy="1524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6" name="TextBox 45" hidden="1"/>
          <p:cNvSpPr txBox="1"/>
          <p:nvPr>
            <p:custDataLst>
              <p:tags r:id="rId14"/>
            </p:custDataLst>
          </p:nvPr>
        </p:nvSpPr>
        <p:spPr>
          <a:xfrm>
            <a:off x="5562600" y="5410200"/>
            <a:ext cx="609600" cy="1524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7" name="TextBox 46" hidden="1"/>
          <p:cNvSpPr txBox="1"/>
          <p:nvPr>
            <p:custDataLst>
              <p:tags r:id="rId15"/>
            </p:custDataLst>
          </p:nvPr>
        </p:nvSpPr>
        <p:spPr>
          <a:xfrm>
            <a:off x="4419600" y="5257800"/>
            <a:ext cx="2438400" cy="3048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8" name="TextBox 47" hidden="1"/>
          <p:cNvSpPr txBox="1"/>
          <p:nvPr>
            <p:custDataLst>
              <p:tags r:id="rId16"/>
            </p:custDataLst>
          </p:nvPr>
        </p:nvSpPr>
        <p:spPr>
          <a:xfrm>
            <a:off x="3657600" y="5257800"/>
            <a:ext cx="5105400" cy="6096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22" name="Rectangle 21"/>
          <p:cNvSpPr/>
          <p:nvPr>
            <p:custDataLst>
              <p:tags r:id="rId17"/>
            </p:custDataLst>
          </p:nvPr>
        </p:nvSpPr>
        <p:spPr>
          <a:xfrm>
            <a:off x="7391400" y="1600200"/>
            <a:ext cx="609600" cy="914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>
            <p:custDataLst>
              <p:tags r:id="rId18"/>
            </p:custDataLst>
          </p:nvPr>
        </p:nvSpPr>
        <p:spPr>
          <a:xfrm>
            <a:off x="7848600" y="19050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>
            <p:custDataLst>
              <p:tags r:id="rId19"/>
            </p:custDataLst>
          </p:nvPr>
        </p:nvSpPr>
        <p:spPr>
          <a:xfrm>
            <a:off x="6172200" y="3200400"/>
            <a:ext cx="2286000" cy="914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>
            <p:custDataLst>
              <p:tags r:id="rId20"/>
            </p:custDataLst>
          </p:nvPr>
        </p:nvSpPr>
        <p:spPr>
          <a:xfrm>
            <a:off x="3962400" y="4800600"/>
            <a:ext cx="5029200" cy="1524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>
            <p:custDataLst>
              <p:tags r:id="rId21"/>
            </p:custDataLst>
          </p:nvPr>
        </p:nvSpPr>
        <p:spPr>
          <a:xfrm>
            <a:off x="80010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>
            <p:custDataLst>
              <p:tags r:id="rId22"/>
            </p:custDataLst>
          </p:nvPr>
        </p:nvCxnSpPr>
        <p:spPr>
          <a:xfrm rot="5400000">
            <a:off x="6896894" y="4456906"/>
            <a:ext cx="685006" cy="794"/>
          </a:xfrm>
          <a:prstGeom prst="straightConnector1">
            <a:avLst/>
          </a:prstGeom>
          <a:ln w="5715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>
            <p:custDataLst>
              <p:tags r:id="rId23"/>
            </p:custDataLst>
          </p:nvPr>
        </p:nvCxnSpPr>
        <p:spPr>
          <a:xfrm rot="5400000">
            <a:off x="7354094" y="2856706"/>
            <a:ext cx="685006" cy="794"/>
          </a:xfrm>
          <a:prstGeom prst="straightConnector1">
            <a:avLst/>
          </a:prstGeom>
          <a:ln w="5715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>
            <p:custDataLst>
              <p:tags r:id="rId24"/>
            </p:custDataLst>
          </p:nvPr>
        </p:nvSpPr>
        <p:spPr>
          <a:xfrm>
            <a:off x="7391400" y="1600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>
            <p:custDataLst>
              <p:tags r:id="rId25"/>
            </p:custDataLst>
          </p:nvPr>
        </p:nvSpPr>
        <p:spPr>
          <a:xfrm>
            <a:off x="7543800" y="20574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>
            <p:custDataLst>
              <p:tags r:id="rId26"/>
            </p:custDataLst>
          </p:nvPr>
        </p:nvSpPr>
        <p:spPr>
          <a:xfrm>
            <a:off x="75438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>
            <p:custDataLst>
              <p:tags r:id="rId27"/>
            </p:custDataLst>
          </p:nvPr>
        </p:nvSpPr>
        <p:spPr>
          <a:xfrm>
            <a:off x="76962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>
            <p:custDataLst>
              <p:tags r:id="rId28"/>
            </p:custDataLst>
          </p:nvPr>
        </p:nvSpPr>
        <p:spPr>
          <a:xfrm>
            <a:off x="78486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>
            <p:custDataLst>
              <p:tags r:id="rId29"/>
            </p:custDataLst>
          </p:nvPr>
        </p:nvSpPr>
        <p:spPr>
          <a:xfrm>
            <a:off x="73914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>
            <p:custDataLst>
              <p:tags r:id="rId30"/>
            </p:custDataLst>
          </p:nvPr>
        </p:nvSpPr>
        <p:spPr>
          <a:xfrm>
            <a:off x="7543800" y="17526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>
            <p:custDataLst>
              <p:tags r:id="rId31"/>
            </p:custDataLst>
          </p:nvPr>
        </p:nvSpPr>
        <p:spPr>
          <a:xfrm>
            <a:off x="7696200" y="17526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>
            <p:custDataLst>
              <p:tags r:id="rId32"/>
            </p:custDataLst>
          </p:nvPr>
        </p:nvSpPr>
        <p:spPr>
          <a:xfrm>
            <a:off x="7391400" y="17526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>
            <p:custDataLst>
              <p:tags r:id="rId33"/>
            </p:custDataLst>
          </p:nvPr>
        </p:nvSpPr>
        <p:spPr>
          <a:xfrm>
            <a:off x="7848600" y="1600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>
            <p:custDataLst>
              <p:tags r:id="rId34"/>
            </p:custDataLst>
          </p:nvPr>
        </p:nvSpPr>
        <p:spPr>
          <a:xfrm>
            <a:off x="7543800" y="2362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>
            <p:custDataLst>
              <p:tags r:id="rId35"/>
            </p:custDataLst>
          </p:nvPr>
        </p:nvSpPr>
        <p:spPr>
          <a:xfrm>
            <a:off x="7391400" y="2362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>
            <p:custDataLst>
              <p:tags r:id="rId36"/>
            </p:custDataLst>
          </p:nvPr>
        </p:nvSpPr>
        <p:spPr>
          <a:xfrm>
            <a:off x="75438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>
            <p:custDataLst>
              <p:tags r:id="rId37"/>
            </p:custDataLst>
          </p:nvPr>
        </p:nvSpPr>
        <p:spPr>
          <a:xfrm>
            <a:off x="76962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>
            <p:custDataLst>
              <p:tags r:id="rId38"/>
            </p:custDataLst>
          </p:nvPr>
        </p:nvSpPr>
        <p:spPr>
          <a:xfrm>
            <a:off x="78486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>
            <p:custDataLst>
              <p:tags r:id="rId39"/>
            </p:custDataLst>
          </p:nvPr>
        </p:nvSpPr>
        <p:spPr>
          <a:xfrm>
            <a:off x="76962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>
            <p:custDataLst>
              <p:tags r:id="rId40"/>
            </p:custDataLst>
          </p:nvPr>
        </p:nvSpPr>
        <p:spPr>
          <a:xfrm>
            <a:off x="78486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>
            <p:custDataLst>
              <p:tags r:id="rId41"/>
            </p:custDataLst>
          </p:nvPr>
        </p:nvSpPr>
        <p:spPr>
          <a:xfrm>
            <a:off x="80010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>
            <p:custDataLst>
              <p:tags r:id="rId42"/>
            </p:custDataLst>
          </p:nvPr>
        </p:nvSpPr>
        <p:spPr>
          <a:xfrm>
            <a:off x="75438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>
            <p:custDataLst>
              <p:tags r:id="rId43"/>
            </p:custDataLst>
          </p:nvPr>
        </p:nvSpPr>
        <p:spPr>
          <a:xfrm>
            <a:off x="80010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>
            <p:custDataLst>
              <p:tags r:id="rId44"/>
            </p:custDataLst>
          </p:nvPr>
        </p:nvSpPr>
        <p:spPr>
          <a:xfrm>
            <a:off x="81534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>
            <p:custDataLst>
              <p:tags r:id="rId45"/>
            </p:custDataLst>
          </p:nvPr>
        </p:nvSpPr>
        <p:spPr>
          <a:xfrm>
            <a:off x="83058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>
            <p:custDataLst>
              <p:tags r:id="rId46"/>
            </p:custDataLst>
          </p:nvPr>
        </p:nvSpPr>
        <p:spPr>
          <a:xfrm>
            <a:off x="78486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>
            <p:custDataLst>
              <p:tags r:id="rId47"/>
            </p:custDataLst>
          </p:nvPr>
        </p:nvSpPr>
        <p:spPr>
          <a:xfrm>
            <a:off x="80010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>
            <p:custDataLst>
              <p:tags r:id="rId48"/>
            </p:custDataLst>
          </p:nvPr>
        </p:nvSpPr>
        <p:spPr>
          <a:xfrm>
            <a:off x="81534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>
            <p:custDataLst>
              <p:tags r:id="rId49"/>
            </p:custDataLst>
          </p:nvPr>
        </p:nvSpPr>
        <p:spPr>
          <a:xfrm>
            <a:off x="83058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>
            <p:custDataLst>
              <p:tags r:id="rId50"/>
            </p:custDataLst>
          </p:nvPr>
        </p:nvSpPr>
        <p:spPr>
          <a:xfrm>
            <a:off x="78486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>
            <p:custDataLst>
              <p:tags r:id="rId51"/>
            </p:custDataLst>
          </p:nvPr>
        </p:nvSpPr>
        <p:spPr>
          <a:xfrm>
            <a:off x="70866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>
            <p:custDataLst>
              <p:tags r:id="rId52"/>
            </p:custDataLst>
          </p:nvPr>
        </p:nvSpPr>
        <p:spPr>
          <a:xfrm>
            <a:off x="72390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>
            <p:custDataLst>
              <p:tags r:id="rId53"/>
            </p:custDataLst>
          </p:nvPr>
        </p:nvSpPr>
        <p:spPr>
          <a:xfrm>
            <a:off x="73914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>
            <p:custDataLst>
              <p:tags r:id="rId54"/>
            </p:custDataLst>
          </p:nvPr>
        </p:nvSpPr>
        <p:spPr>
          <a:xfrm>
            <a:off x="69342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>
            <p:custDataLst>
              <p:tags r:id="rId55"/>
            </p:custDataLst>
          </p:nvPr>
        </p:nvSpPr>
        <p:spPr>
          <a:xfrm>
            <a:off x="70866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>
            <p:custDataLst>
              <p:tags r:id="rId56"/>
            </p:custDataLst>
          </p:nvPr>
        </p:nvSpPr>
        <p:spPr>
          <a:xfrm>
            <a:off x="72390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>
            <p:custDataLst>
              <p:tags r:id="rId57"/>
            </p:custDataLst>
          </p:nvPr>
        </p:nvSpPr>
        <p:spPr>
          <a:xfrm>
            <a:off x="73914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>
            <p:custDataLst>
              <p:tags r:id="rId58"/>
            </p:custDataLst>
          </p:nvPr>
        </p:nvSpPr>
        <p:spPr>
          <a:xfrm>
            <a:off x="69342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>
            <p:custDataLst>
              <p:tags r:id="rId59"/>
            </p:custDataLst>
          </p:nvPr>
        </p:nvSpPr>
        <p:spPr>
          <a:xfrm>
            <a:off x="64770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>
            <p:custDataLst>
              <p:tags r:id="rId60"/>
            </p:custDataLst>
          </p:nvPr>
        </p:nvSpPr>
        <p:spPr>
          <a:xfrm>
            <a:off x="66294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>
            <p:custDataLst>
              <p:tags r:id="rId61"/>
            </p:custDataLst>
          </p:nvPr>
        </p:nvSpPr>
        <p:spPr>
          <a:xfrm>
            <a:off x="67818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>
            <p:custDataLst>
              <p:tags r:id="rId62"/>
            </p:custDataLst>
          </p:nvPr>
        </p:nvSpPr>
        <p:spPr>
          <a:xfrm>
            <a:off x="63246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>
            <p:custDataLst>
              <p:tags r:id="rId63"/>
            </p:custDataLst>
          </p:nvPr>
        </p:nvSpPr>
        <p:spPr>
          <a:xfrm>
            <a:off x="64770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>
            <p:custDataLst>
              <p:tags r:id="rId64"/>
            </p:custDataLst>
          </p:nvPr>
        </p:nvSpPr>
        <p:spPr>
          <a:xfrm>
            <a:off x="66294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>
            <p:custDataLst>
              <p:tags r:id="rId65"/>
            </p:custDataLst>
          </p:nvPr>
        </p:nvSpPr>
        <p:spPr>
          <a:xfrm>
            <a:off x="67818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>
            <p:custDataLst>
              <p:tags r:id="rId66"/>
            </p:custDataLst>
          </p:nvPr>
        </p:nvSpPr>
        <p:spPr>
          <a:xfrm>
            <a:off x="63246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>
            <p:custDataLst>
              <p:tags r:id="rId67"/>
            </p:custDataLst>
          </p:nvPr>
        </p:nvSpPr>
        <p:spPr>
          <a:xfrm>
            <a:off x="67818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>
            <p:custDataLst>
              <p:tags r:id="rId68"/>
            </p:custDataLst>
          </p:nvPr>
        </p:nvSpPr>
        <p:spPr>
          <a:xfrm>
            <a:off x="69342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>
            <p:custDataLst>
              <p:tags r:id="rId69"/>
            </p:custDataLst>
          </p:nvPr>
        </p:nvSpPr>
        <p:spPr>
          <a:xfrm>
            <a:off x="70866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>
            <p:custDataLst>
              <p:tags r:id="rId70"/>
            </p:custDataLst>
          </p:nvPr>
        </p:nvSpPr>
        <p:spPr>
          <a:xfrm>
            <a:off x="66294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>
            <p:custDataLst>
              <p:tags r:id="rId71"/>
            </p:custDataLst>
          </p:nvPr>
        </p:nvSpPr>
        <p:spPr>
          <a:xfrm>
            <a:off x="76962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>
            <p:custDataLst>
              <p:tags r:id="rId72"/>
            </p:custDataLst>
          </p:nvPr>
        </p:nvSpPr>
        <p:spPr>
          <a:xfrm>
            <a:off x="78486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>
            <p:custDataLst>
              <p:tags r:id="rId73"/>
            </p:custDataLst>
          </p:nvPr>
        </p:nvSpPr>
        <p:spPr>
          <a:xfrm>
            <a:off x="80010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>
            <p:custDataLst>
              <p:tags r:id="rId74"/>
            </p:custDataLst>
          </p:nvPr>
        </p:nvSpPr>
        <p:spPr>
          <a:xfrm>
            <a:off x="75438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>
            <p:custDataLst>
              <p:tags r:id="rId75"/>
            </p:custDataLst>
          </p:nvPr>
        </p:nvSpPr>
        <p:spPr>
          <a:xfrm>
            <a:off x="64770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>
            <p:custDataLst>
              <p:tags r:id="rId76"/>
            </p:custDataLst>
          </p:nvPr>
        </p:nvSpPr>
        <p:spPr>
          <a:xfrm>
            <a:off x="66294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>
            <p:custDataLst>
              <p:tags r:id="rId77"/>
            </p:custDataLst>
          </p:nvPr>
        </p:nvSpPr>
        <p:spPr>
          <a:xfrm>
            <a:off x="67818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>
            <p:custDataLst>
              <p:tags r:id="rId78"/>
            </p:custDataLst>
          </p:nvPr>
        </p:nvSpPr>
        <p:spPr>
          <a:xfrm>
            <a:off x="63246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>
            <p:custDataLst>
              <p:tags r:id="rId79"/>
            </p:custDataLst>
          </p:nvPr>
        </p:nvSpPr>
        <p:spPr>
          <a:xfrm>
            <a:off x="70866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>
            <p:custDataLst>
              <p:tags r:id="rId80"/>
            </p:custDataLst>
          </p:nvPr>
        </p:nvSpPr>
        <p:spPr>
          <a:xfrm>
            <a:off x="72390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>
            <p:custDataLst>
              <p:tags r:id="rId81"/>
            </p:custDataLst>
          </p:nvPr>
        </p:nvSpPr>
        <p:spPr>
          <a:xfrm>
            <a:off x="73914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>
            <p:custDataLst>
              <p:tags r:id="rId82"/>
            </p:custDataLst>
          </p:nvPr>
        </p:nvSpPr>
        <p:spPr>
          <a:xfrm>
            <a:off x="69342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>
            <p:custDataLst>
              <p:tags r:id="rId83"/>
            </p:custDataLst>
          </p:nvPr>
        </p:nvSpPr>
        <p:spPr>
          <a:xfrm>
            <a:off x="63246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>
            <p:custDataLst>
              <p:tags r:id="rId84"/>
            </p:custDataLst>
          </p:nvPr>
        </p:nvSpPr>
        <p:spPr>
          <a:xfrm>
            <a:off x="64770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>
            <p:custDataLst>
              <p:tags r:id="rId85"/>
            </p:custDataLst>
          </p:nvPr>
        </p:nvSpPr>
        <p:spPr>
          <a:xfrm>
            <a:off x="66294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>
            <p:custDataLst>
              <p:tags r:id="rId86"/>
            </p:custDataLst>
          </p:nvPr>
        </p:nvSpPr>
        <p:spPr>
          <a:xfrm>
            <a:off x="61722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>
            <p:custDataLst>
              <p:tags r:id="rId87"/>
            </p:custDataLst>
          </p:nvPr>
        </p:nvSpPr>
        <p:spPr>
          <a:xfrm>
            <a:off x="81534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>
            <p:custDataLst>
              <p:tags r:id="rId88"/>
            </p:custDataLst>
          </p:nvPr>
        </p:nvSpPr>
        <p:spPr>
          <a:xfrm>
            <a:off x="81534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>
            <p:custDataLst>
              <p:tags r:id="rId89"/>
            </p:custDataLst>
          </p:nvPr>
        </p:nvSpPr>
        <p:spPr>
          <a:xfrm>
            <a:off x="83058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>
            <p:custDataLst>
              <p:tags r:id="rId90"/>
            </p:custDataLst>
          </p:nvPr>
        </p:nvSpPr>
        <p:spPr>
          <a:xfrm>
            <a:off x="80010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>
            <p:custDataLst>
              <p:tags r:id="rId91"/>
            </p:custDataLst>
          </p:nvPr>
        </p:nvSpPr>
        <p:spPr>
          <a:xfrm>
            <a:off x="81534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>
            <p:custDataLst>
              <p:tags r:id="rId92"/>
            </p:custDataLst>
          </p:nvPr>
        </p:nvSpPr>
        <p:spPr>
          <a:xfrm>
            <a:off x="83058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>
            <p:custDataLst>
              <p:tags r:id="rId93"/>
            </p:custDataLst>
          </p:nvPr>
        </p:nvSpPr>
        <p:spPr>
          <a:xfrm>
            <a:off x="8534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>
            <p:custDataLst>
              <p:tags r:id="rId94"/>
            </p:custDataLst>
          </p:nvPr>
        </p:nvSpPr>
        <p:spPr>
          <a:xfrm>
            <a:off x="8077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>
            <p:custDataLst>
              <p:tags r:id="rId95"/>
            </p:custDataLst>
          </p:nvPr>
        </p:nvSpPr>
        <p:spPr>
          <a:xfrm>
            <a:off x="82296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>
            <p:custDataLst>
              <p:tags r:id="rId96"/>
            </p:custDataLst>
          </p:nvPr>
        </p:nvSpPr>
        <p:spPr>
          <a:xfrm>
            <a:off x="83820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>
            <p:custDataLst>
              <p:tags r:id="rId97"/>
            </p:custDataLst>
          </p:nvPr>
        </p:nvSpPr>
        <p:spPr>
          <a:xfrm>
            <a:off x="8229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>
            <p:custDataLst>
              <p:tags r:id="rId98"/>
            </p:custDataLst>
          </p:nvPr>
        </p:nvSpPr>
        <p:spPr>
          <a:xfrm>
            <a:off x="8382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>
            <p:custDataLst>
              <p:tags r:id="rId99"/>
            </p:custDataLst>
          </p:nvPr>
        </p:nvSpPr>
        <p:spPr>
          <a:xfrm>
            <a:off x="8534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>
            <p:custDataLst>
              <p:tags r:id="rId100"/>
            </p:custDataLst>
          </p:nvPr>
        </p:nvSpPr>
        <p:spPr>
          <a:xfrm>
            <a:off x="8077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>
            <p:custDataLst>
              <p:tags r:id="rId101"/>
            </p:custDataLst>
          </p:nvPr>
        </p:nvSpPr>
        <p:spPr>
          <a:xfrm>
            <a:off x="8534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>
            <p:custDataLst>
              <p:tags r:id="rId102"/>
            </p:custDataLst>
          </p:nvPr>
        </p:nvSpPr>
        <p:spPr>
          <a:xfrm>
            <a:off x="8686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>
            <p:custDataLst>
              <p:tags r:id="rId103"/>
            </p:custDataLst>
          </p:nvPr>
        </p:nvSpPr>
        <p:spPr>
          <a:xfrm>
            <a:off x="88392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>
            <p:custDataLst>
              <p:tags r:id="rId104"/>
            </p:custDataLst>
          </p:nvPr>
        </p:nvSpPr>
        <p:spPr>
          <a:xfrm>
            <a:off x="8382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>
            <p:custDataLst>
              <p:tags r:id="rId105"/>
            </p:custDataLst>
          </p:nvPr>
        </p:nvSpPr>
        <p:spPr>
          <a:xfrm>
            <a:off x="7620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>
            <p:custDataLst>
              <p:tags r:id="rId106"/>
            </p:custDataLst>
          </p:nvPr>
        </p:nvSpPr>
        <p:spPr>
          <a:xfrm>
            <a:off x="7772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>
            <p:custDataLst>
              <p:tags r:id="rId107"/>
            </p:custDataLst>
          </p:nvPr>
        </p:nvSpPr>
        <p:spPr>
          <a:xfrm>
            <a:off x="7924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>
            <p:custDataLst>
              <p:tags r:id="rId108"/>
            </p:custDataLst>
          </p:nvPr>
        </p:nvSpPr>
        <p:spPr>
          <a:xfrm>
            <a:off x="74676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>
            <p:custDataLst>
              <p:tags r:id="rId109"/>
            </p:custDataLst>
          </p:nvPr>
        </p:nvSpPr>
        <p:spPr>
          <a:xfrm>
            <a:off x="7620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>
            <p:custDataLst>
              <p:tags r:id="rId110"/>
            </p:custDataLst>
          </p:nvPr>
        </p:nvSpPr>
        <p:spPr>
          <a:xfrm>
            <a:off x="7772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>
            <p:custDataLst>
              <p:tags r:id="rId111"/>
            </p:custDataLst>
          </p:nvPr>
        </p:nvSpPr>
        <p:spPr>
          <a:xfrm>
            <a:off x="7924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>
            <p:custDataLst>
              <p:tags r:id="rId112"/>
            </p:custDataLst>
          </p:nvPr>
        </p:nvSpPr>
        <p:spPr>
          <a:xfrm>
            <a:off x="7467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>
            <p:custDataLst>
              <p:tags r:id="rId113"/>
            </p:custDataLst>
          </p:nvPr>
        </p:nvSpPr>
        <p:spPr>
          <a:xfrm>
            <a:off x="7010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>
            <p:custDataLst>
              <p:tags r:id="rId114"/>
            </p:custDataLst>
          </p:nvPr>
        </p:nvSpPr>
        <p:spPr>
          <a:xfrm>
            <a:off x="7162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>
            <p:custDataLst>
              <p:tags r:id="rId115"/>
            </p:custDataLst>
          </p:nvPr>
        </p:nvSpPr>
        <p:spPr>
          <a:xfrm>
            <a:off x="7315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>
            <p:custDataLst>
              <p:tags r:id="rId116"/>
            </p:custDataLst>
          </p:nvPr>
        </p:nvSpPr>
        <p:spPr>
          <a:xfrm>
            <a:off x="7010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>
            <p:custDataLst>
              <p:tags r:id="rId117"/>
            </p:custDataLst>
          </p:nvPr>
        </p:nvSpPr>
        <p:spPr>
          <a:xfrm>
            <a:off x="7162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>
            <p:custDataLst>
              <p:tags r:id="rId118"/>
            </p:custDataLst>
          </p:nvPr>
        </p:nvSpPr>
        <p:spPr>
          <a:xfrm>
            <a:off x="7315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>
            <p:custDataLst>
              <p:tags r:id="rId119"/>
            </p:custDataLst>
          </p:nvPr>
        </p:nvSpPr>
        <p:spPr>
          <a:xfrm>
            <a:off x="7315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>
            <p:custDataLst>
              <p:tags r:id="rId120"/>
            </p:custDataLst>
          </p:nvPr>
        </p:nvSpPr>
        <p:spPr>
          <a:xfrm>
            <a:off x="74676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>
            <p:custDataLst>
              <p:tags r:id="rId121"/>
            </p:custDataLst>
          </p:nvPr>
        </p:nvSpPr>
        <p:spPr>
          <a:xfrm>
            <a:off x="7620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>
            <p:custDataLst>
              <p:tags r:id="rId122"/>
            </p:custDataLst>
          </p:nvPr>
        </p:nvSpPr>
        <p:spPr>
          <a:xfrm>
            <a:off x="7162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>
            <p:custDataLst>
              <p:tags r:id="rId123"/>
            </p:custDataLst>
          </p:nvPr>
        </p:nvSpPr>
        <p:spPr>
          <a:xfrm>
            <a:off x="82296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>
            <p:custDataLst>
              <p:tags r:id="rId124"/>
            </p:custDataLst>
          </p:nvPr>
        </p:nvSpPr>
        <p:spPr>
          <a:xfrm>
            <a:off x="8382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>
            <p:custDataLst>
              <p:tags r:id="rId125"/>
            </p:custDataLst>
          </p:nvPr>
        </p:nvSpPr>
        <p:spPr>
          <a:xfrm>
            <a:off x="85344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>
            <p:custDataLst>
              <p:tags r:id="rId126"/>
            </p:custDataLst>
          </p:nvPr>
        </p:nvSpPr>
        <p:spPr>
          <a:xfrm>
            <a:off x="8077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>
            <p:custDataLst>
              <p:tags r:id="rId127"/>
            </p:custDataLst>
          </p:nvPr>
        </p:nvSpPr>
        <p:spPr>
          <a:xfrm>
            <a:off x="7010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>
            <p:custDataLst>
              <p:tags r:id="rId128"/>
            </p:custDataLst>
          </p:nvPr>
        </p:nvSpPr>
        <p:spPr>
          <a:xfrm>
            <a:off x="7162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>
            <p:custDataLst>
              <p:tags r:id="rId129"/>
            </p:custDataLst>
          </p:nvPr>
        </p:nvSpPr>
        <p:spPr>
          <a:xfrm>
            <a:off x="8686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>
            <p:custDataLst>
              <p:tags r:id="rId130"/>
            </p:custDataLst>
          </p:nvPr>
        </p:nvSpPr>
        <p:spPr>
          <a:xfrm>
            <a:off x="8686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>
            <p:custDataLst>
              <p:tags r:id="rId131"/>
            </p:custDataLst>
          </p:nvPr>
        </p:nvSpPr>
        <p:spPr>
          <a:xfrm>
            <a:off x="8839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>
            <p:custDataLst>
              <p:tags r:id="rId132"/>
            </p:custDataLst>
          </p:nvPr>
        </p:nvSpPr>
        <p:spPr>
          <a:xfrm>
            <a:off x="8534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>
            <p:custDataLst>
              <p:tags r:id="rId133"/>
            </p:custDataLst>
          </p:nvPr>
        </p:nvSpPr>
        <p:spPr>
          <a:xfrm>
            <a:off x="8686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>
            <p:custDataLst>
              <p:tags r:id="rId134"/>
            </p:custDataLst>
          </p:nvPr>
        </p:nvSpPr>
        <p:spPr>
          <a:xfrm>
            <a:off x="8839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>
            <p:custDataLst>
              <p:tags r:id="rId135"/>
            </p:custDataLst>
          </p:nvPr>
        </p:nvSpPr>
        <p:spPr>
          <a:xfrm>
            <a:off x="6553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>
            <p:custDataLst>
              <p:tags r:id="rId136"/>
            </p:custDataLst>
          </p:nvPr>
        </p:nvSpPr>
        <p:spPr>
          <a:xfrm>
            <a:off x="6096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>
            <p:custDataLst>
              <p:tags r:id="rId137"/>
            </p:custDataLst>
          </p:nvPr>
        </p:nvSpPr>
        <p:spPr>
          <a:xfrm>
            <a:off x="62484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>
            <p:custDataLst>
              <p:tags r:id="rId138"/>
            </p:custDataLst>
          </p:nvPr>
        </p:nvSpPr>
        <p:spPr>
          <a:xfrm>
            <a:off x="6400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>
            <p:custDataLst>
              <p:tags r:id="rId139"/>
            </p:custDataLst>
          </p:nvPr>
        </p:nvSpPr>
        <p:spPr>
          <a:xfrm>
            <a:off x="6248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>
            <p:custDataLst>
              <p:tags r:id="rId140"/>
            </p:custDataLst>
          </p:nvPr>
        </p:nvSpPr>
        <p:spPr>
          <a:xfrm>
            <a:off x="6400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>
            <p:custDataLst>
              <p:tags r:id="rId141"/>
            </p:custDataLst>
          </p:nvPr>
        </p:nvSpPr>
        <p:spPr>
          <a:xfrm>
            <a:off x="6553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>
            <p:custDataLst>
              <p:tags r:id="rId142"/>
            </p:custDataLst>
          </p:nvPr>
        </p:nvSpPr>
        <p:spPr>
          <a:xfrm>
            <a:off x="60960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>
            <p:custDataLst>
              <p:tags r:id="rId143"/>
            </p:custDataLst>
          </p:nvPr>
        </p:nvSpPr>
        <p:spPr>
          <a:xfrm>
            <a:off x="6553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>
            <p:custDataLst>
              <p:tags r:id="rId144"/>
            </p:custDataLst>
          </p:nvPr>
        </p:nvSpPr>
        <p:spPr>
          <a:xfrm>
            <a:off x="6705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>
            <p:custDataLst>
              <p:tags r:id="rId145"/>
            </p:custDataLst>
          </p:nvPr>
        </p:nvSpPr>
        <p:spPr>
          <a:xfrm>
            <a:off x="6858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>
            <p:custDataLst>
              <p:tags r:id="rId146"/>
            </p:custDataLst>
          </p:nvPr>
        </p:nvSpPr>
        <p:spPr>
          <a:xfrm>
            <a:off x="6400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>
            <p:custDataLst>
              <p:tags r:id="rId147"/>
            </p:custDataLst>
          </p:nvPr>
        </p:nvSpPr>
        <p:spPr>
          <a:xfrm>
            <a:off x="5638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>
            <p:custDataLst>
              <p:tags r:id="rId148"/>
            </p:custDataLst>
          </p:nvPr>
        </p:nvSpPr>
        <p:spPr>
          <a:xfrm>
            <a:off x="5791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>
            <p:custDataLst>
              <p:tags r:id="rId149"/>
            </p:custDataLst>
          </p:nvPr>
        </p:nvSpPr>
        <p:spPr>
          <a:xfrm>
            <a:off x="5943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>
            <p:custDataLst>
              <p:tags r:id="rId150"/>
            </p:custDataLst>
          </p:nvPr>
        </p:nvSpPr>
        <p:spPr>
          <a:xfrm>
            <a:off x="5486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>
            <p:custDataLst>
              <p:tags r:id="rId151"/>
            </p:custDataLst>
          </p:nvPr>
        </p:nvSpPr>
        <p:spPr>
          <a:xfrm>
            <a:off x="5638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>
            <p:custDataLst>
              <p:tags r:id="rId152"/>
            </p:custDataLst>
          </p:nvPr>
        </p:nvSpPr>
        <p:spPr>
          <a:xfrm>
            <a:off x="5791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>
            <p:custDataLst>
              <p:tags r:id="rId153"/>
            </p:custDataLst>
          </p:nvPr>
        </p:nvSpPr>
        <p:spPr>
          <a:xfrm>
            <a:off x="5943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>
            <p:custDataLst>
              <p:tags r:id="rId154"/>
            </p:custDataLst>
          </p:nvPr>
        </p:nvSpPr>
        <p:spPr>
          <a:xfrm>
            <a:off x="5486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>
            <p:custDataLst>
              <p:tags r:id="rId155"/>
            </p:custDataLst>
          </p:nvPr>
        </p:nvSpPr>
        <p:spPr>
          <a:xfrm>
            <a:off x="5029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>
            <p:custDataLst>
              <p:tags r:id="rId156"/>
            </p:custDataLst>
          </p:nvPr>
        </p:nvSpPr>
        <p:spPr>
          <a:xfrm>
            <a:off x="51816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>
            <p:custDataLst>
              <p:tags r:id="rId157"/>
            </p:custDataLst>
          </p:nvPr>
        </p:nvSpPr>
        <p:spPr>
          <a:xfrm>
            <a:off x="5334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>
            <p:custDataLst>
              <p:tags r:id="rId158"/>
            </p:custDataLst>
          </p:nvPr>
        </p:nvSpPr>
        <p:spPr>
          <a:xfrm>
            <a:off x="5029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>
            <p:custDataLst>
              <p:tags r:id="rId159"/>
            </p:custDataLst>
          </p:nvPr>
        </p:nvSpPr>
        <p:spPr>
          <a:xfrm>
            <a:off x="5181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>
            <p:custDataLst>
              <p:tags r:id="rId160"/>
            </p:custDataLst>
          </p:nvPr>
        </p:nvSpPr>
        <p:spPr>
          <a:xfrm>
            <a:off x="53340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>
            <p:custDataLst>
              <p:tags r:id="rId161"/>
            </p:custDataLst>
          </p:nvPr>
        </p:nvSpPr>
        <p:spPr>
          <a:xfrm>
            <a:off x="5334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>
            <p:custDataLst>
              <p:tags r:id="rId162"/>
            </p:custDataLst>
          </p:nvPr>
        </p:nvSpPr>
        <p:spPr>
          <a:xfrm>
            <a:off x="5486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>
            <p:custDataLst>
              <p:tags r:id="rId163"/>
            </p:custDataLst>
          </p:nvPr>
        </p:nvSpPr>
        <p:spPr>
          <a:xfrm>
            <a:off x="5638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>
            <p:custDataLst>
              <p:tags r:id="rId164"/>
            </p:custDataLst>
          </p:nvPr>
        </p:nvSpPr>
        <p:spPr>
          <a:xfrm>
            <a:off x="5181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>
            <p:custDataLst>
              <p:tags r:id="rId165"/>
            </p:custDataLst>
          </p:nvPr>
        </p:nvSpPr>
        <p:spPr>
          <a:xfrm>
            <a:off x="6248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>
            <p:custDataLst>
              <p:tags r:id="rId166"/>
            </p:custDataLst>
          </p:nvPr>
        </p:nvSpPr>
        <p:spPr>
          <a:xfrm>
            <a:off x="6400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>
            <p:custDataLst>
              <p:tags r:id="rId167"/>
            </p:custDataLst>
          </p:nvPr>
        </p:nvSpPr>
        <p:spPr>
          <a:xfrm>
            <a:off x="6553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>
            <p:custDataLst>
              <p:tags r:id="rId168"/>
            </p:custDataLst>
          </p:nvPr>
        </p:nvSpPr>
        <p:spPr>
          <a:xfrm>
            <a:off x="6096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/>
          <p:cNvSpPr/>
          <p:nvPr>
            <p:custDataLst>
              <p:tags r:id="rId169"/>
            </p:custDataLst>
          </p:nvPr>
        </p:nvSpPr>
        <p:spPr>
          <a:xfrm>
            <a:off x="5029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>
            <p:custDataLst>
              <p:tags r:id="rId170"/>
            </p:custDataLst>
          </p:nvPr>
        </p:nvSpPr>
        <p:spPr>
          <a:xfrm>
            <a:off x="51816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>
            <p:custDataLst>
              <p:tags r:id="rId171"/>
            </p:custDataLst>
          </p:nvPr>
        </p:nvSpPr>
        <p:spPr>
          <a:xfrm>
            <a:off x="67056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>
            <p:custDataLst>
              <p:tags r:id="rId172"/>
            </p:custDataLst>
          </p:nvPr>
        </p:nvSpPr>
        <p:spPr>
          <a:xfrm>
            <a:off x="6705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>
            <p:custDataLst>
              <p:tags r:id="rId173"/>
            </p:custDataLst>
          </p:nvPr>
        </p:nvSpPr>
        <p:spPr>
          <a:xfrm>
            <a:off x="6858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>
            <p:custDataLst>
              <p:tags r:id="rId174"/>
            </p:custDataLst>
          </p:nvPr>
        </p:nvSpPr>
        <p:spPr>
          <a:xfrm>
            <a:off x="6553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/>
          <p:cNvSpPr/>
          <p:nvPr>
            <p:custDataLst>
              <p:tags r:id="rId175"/>
            </p:custDataLst>
          </p:nvPr>
        </p:nvSpPr>
        <p:spPr>
          <a:xfrm>
            <a:off x="6705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/>
          <p:cNvSpPr/>
          <p:nvPr>
            <p:custDataLst>
              <p:tags r:id="rId176"/>
            </p:custDataLst>
          </p:nvPr>
        </p:nvSpPr>
        <p:spPr>
          <a:xfrm>
            <a:off x="68580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/>
          <p:cNvSpPr/>
          <p:nvPr>
            <p:custDataLst>
              <p:tags r:id="rId177"/>
            </p:custDataLst>
          </p:nvPr>
        </p:nvSpPr>
        <p:spPr>
          <a:xfrm>
            <a:off x="60960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/>
          <p:cNvSpPr/>
          <p:nvPr>
            <p:custDataLst>
              <p:tags r:id="rId178"/>
            </p:custDataLst>
          </p:nvPr>
        </p:nvSpPr>
        <p:spPr>
          <a:xfrm>
            <a:off x="56388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>
            <p:custDataLst>
              <p:tags r:id="rId179"/>
            </p:custDataLst>
          </p:nvPr>
        </p:nvSpPr>
        <p:spPr>
          <a:xfrm>
            <a:off x="57912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>
            <p:custDataLst>
              <p:tags r:id="rId180"/>
            </p:custDataLst>
          </p:nvPr>
        </p:nvSpPr>
        <p:spPr>
          <a:xfrm>
            <a:off x="59436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/>
          <p:cNvSpPr/>
          <p:nvPr>
            <p:custDataLst>
              <p:tags r:id="rId181"/>
            </p:custDataLst>
          </p:nvPr>
        </p:nvSpPr>
        <p:spPr>
          <a:xfrm>
            <a:off x="57912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>
            <p:custDataLst>
              <p:tags r:id="rId182"/>
            </p:custDataLst>
          </p:nvPr>
        </p:nvSpPr>
        <p:spPr>
          <a:xfrm>
            <a:off x="59436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>
            <p:custDataLst>
              <p:tags r:id="rId183"/>
            </p:custDataLst>
          </p:nvPr>
        </p:nvSpPr>
        <p:spPr>
          <a:xfrm>
            <a:off x="6096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>
            <p:custDataLst>
              <p:tags r:id="rId184"/>
            </p:custDataLst>
          </p:nvPr>
        </p:nvSpPr>
        <p:spPr>
          <a:xfrm>
            <a:off x="5638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>
            <p:custDataLst>
              <p:tags r:id="rId185"/>
            </p:custDataLst>
          </p:nvPr>
        </p:nvSpPr>
        <p:spPr>
          <a:xfrm>
            <a:off x="6096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>
            <p:custDataLst>
              <p:tags r:id="rId186"/>
            </p:custDataLst>
          </p:nvPr>
        </p:nvSpPr>
        <p:spPr>
          <a:xfrm>
            <a:off x="62484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/>
          <p:cNvSpPr/>
          <p:nvPr>
            <p:custDataLst>
              <p:tags r:id="rId187"/>
            </p:custDataLst>
          </p:nvPr>
        </p:nvSpPr>
        <p:spPr>
          <a:xfrm>
            <a:off x="64008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>
            <p:custDataLst>
              <p:tags r:id="rId188"/>
            </p:custDataLst>
          </p:nvPr>
        </p:nvSpPr>
        <p:spPr>
          <a:xfrm>
            <a:off x="5943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>
            <p:custDataLst>
              <p:tags r:id="rId189"/>
            </p:custDataLst>
          </p:nvPr>
        </p:nvSpPr>
        <p:spPr>
          <a:xfrm>
            <a:off x="5181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/>
          <p:cNvSpPr/>
          <p:nvPr>
            <p:custDataLst>
              <p:tags r:id="rId190"/>
            </p:custDataLst>
          </p:nvPr>
        </p:nvSpPr>
        <p:spPr>
          <a:xfrm>
            <a:off x="5334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>
            <p:custDataLst>
              <p:tags r:id="rId191"/>
            </p:custDataLst>
          </p:nvPr>
        </p:nvSpPr>
        <p:spPr>
          <a:xfrm>
            <a:off x="54864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/>
          <p:cNvSpPr/>
          <p:nvPr>
            <p:custDataLst>
              <p:tags r:id="rId192"/>
            </p:custDataLst>
          </p:nvPr>
        </p:nvSpPr>
        <p:spPr>
          <a:xfrm>
            <a:off x="50292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/>
          <p:cNvSpPr/>
          <p:nvPr>
            <p:custDataLst>
              <p:tags r:id="rId193"/>
            </p:custDataLst>
          </p:nvPr>
        </p:nvSpPr>
        <p:spPr>
          <a:xfrm>
            <a:off x="51816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>
            <p:custDataLst>
              <p:tags r:id="rId194"/>
            </p:custDataLst>
          </p:nvPr>
        </p:nvSpPr>
        <p:spPr>
          <a:xfrm>
            <a:off x="5334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>
            <p:custDataLst>
              <p:tags r:id="rId195"/>
            </p:custDataLst>
          </p:nvPr>
        </p:nvSpPr>
        <p:spPr>
          <a:xfrm>
            <a:off x="5486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/>
          <p:cNvSpPr/>
          <p:nvPr>
            <p:custDataLst>
              <p:tags r:id="rId196"/>
            </p:custDataLst>
          </p:nvPr>
        </p:nvSpPr>
        <p:spPr>
          <a:xfrm>
            <a:off x="50292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/>
          <p:cNvSpPr/>
          <p:nvPr>
            <p:custDataLst>
              <p:tags r:id="rId197"/>
            </p:custDataLst>
          </p:nvPr>
        </p:nvSpPr>
        <p:spPr>
          <a:xfrm>
            <a:off x="45720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>
            <p:custDataLst>
              <p:tags r:id="rId198"/>
            </p:custDataLst>
          </p:nvPr>
        </p:nvSpPr>
        <p:spPr>
          <a:xfrm>
            <a:off x="47244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/>
          <p:cNvSpPr/>
          <p:nvPr>
            <p:custDataLst>
              <p:tags r:id="rId199"/>
            </p:custDataLst>
          </p:nvPr>
        </p:nvSpPr>
        <p:spPr>
          <a:xfrm>
            <a:off x="48768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/>
          <p:cNvSpPr/>
          <p:nvPr>
            <p:custDataLst>
              <p:tags r:id="rId200"/>
            </p:custDataLst>
          </p:nvPr>
        </p:nvSpPr>
        <p:spPr>
          <a:xfrm>
            <a:off x="4572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>
            <p:custDataLst>
              <p:tags r:id="rId201"/>
            </p:custDataLst>
          </p:nvPr>
        </p:nvSpPr>
        <p:spPr>
          <a:xfrm>
            <a:off x="4724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/>
          <p:cNvSpPr/>
          <p:nvPr>
            <p:custDataLst>
              <p:tags r:id="rId202"/>
            </p:custDataLst>
          </p:nvPr>
        </p:nvSpPr>
        <p:spPr>
          <a:xfrm>
            <a:off x="4876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ectangle 222"/>
          <p:cNvSpPr/>
          <p:nvPr>
            <p:custDataLst>
              <p:tags r:id="rId203"/>
            </p:custDataLst>
          </p:nvPr>
        </p:nvSpPr>
        <p:spPr>
          <a:xfrm>
            <a:off x="4876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/>
          <p:cNvSpPr/>
          <p:nvPr>
            <p:custDataLst>
              <p:tags r:id="rId204"/>
            </p:custDataLst>
          </p:nvPr>
        </p:nvSpPr>
        <p:spPr>
          <a:xfrm>
            <a:off x="5029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ectangle 224"/>
          <p:cNvSpPr/>
          <p:nvPr>
            <p:custDataLst>
              <p:tags r:id="rId205"/>
            </p:custDataLst>
          </p:nvPr>
        </p:nvSpPr>
        <p:spPr>
          <a:xfrm>
            <a:off x="51816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>
            <p:custDataLst>
              <p:tags r:id="rId206"/>
            </p:custDataLst>
          </p:nvPr>
        </p:nvSpPr>
        <p:spPr>
          <a:xfrm>
            <a:off x="4724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ectangle 226"/>
          <p:cNvSpPr/>
          <p:nvPr>
            <p:custDataLst>
              <p:tags r:id="rId207"/>
            </p:custDataLst>
          </p:nvPr>
        </p:nvSpPr>
        <p:spPr>
          <a:xfrm>
            <a:off x="5791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/>
          <p:cNvSpPr/>
          <p:nvPr>
            <p:custDataLst>
              <p:tags r:id="rId208"/>
            </p:custDataLst>
          </p:nvPr>
        </p:nvSpPr>
        <p:spPr>
          <a:xfrm>
            <a:off x="59436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>
            <p:custDataLst>
              <p:tags r:id="rId209"/>
            </p:custDataLst>
          </p:nvPr>
        </p:nvSpPr>
        <p:spPr>
          <a:xfrm>
            <a:off x="60960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/>
          <p:cNvSpPr/>
          <p:nvPr>
            <p:custDataLst>
              <p:tags r:id="rId210"/>
            </p:custDataLst>
          </p:nvPr>
        </p:nvSpPr>
        <p:spPr>
          <a:xfrm>
            <a:off x="5638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>
            <p:custDataLst>
              <p:tags r:id="rId211"/>
            </p:custDataLst>
          </p:nvPr>
        </p:nvSpPr>
        <p:spPr>
          <a:xfrm>
            <a:off x="4572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>
            <p:custDataLst>
              <p:tags r:id="rId212"/>
            </p:custDataLst>
          </p:nvPr>
        </p:nvSpPr>
        <p:spPr>
          <a:xfrm>
            <a:off x="4724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/>
          <p:cNvSpPr/>
          <p:nvPr>
            <p:custDataLst>
              <p:tags r:id="rId213"/>
            </p:custDataLst>
          </p:nvPr>
        </p:nvSpPr>
        <p:spPr>
          <a:xfrm>
            <a:off x="6248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 233"/>
          <p:cNvSpPr/>
          <p:nvPr>
            <p:custDataLst>
              <p:tags r:id="rId214"/>
            </p:custDataLst>
          </p:nvPr>
        </p:nvSpPr>
        <p:spPr>
          <a:xfrm>
            <a:off x="6248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/>
          <p:cNvSpPr/>
          <p:nvPr>
            <p:custDataLst>
              <p:tags r:id="rId215"/>
            </p:custDataLst>
          </p:nvPr>
        </p:nvSpPr>
        <p:spPr>
          <a:xfrm>
            <a:off x="6400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/>
          <p:cNvSpPr/>
          <p:nvPr>
            <p:custDataLst>
              <p:tags r:id="rId216"/>
            </p:custDataLst>
          </p:nvPr>
        </p:nvSpPr>
        <p:spPr>
          <a:xfrm>
            <a:off x="6096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ectangle 236"/>
          <p:cNvSpPr/>
          <p:nvPr>
            <p:custDataLst>
              <p:tags r:id="rId217"/>
            </p:custDataLst>
          </p:nvPr>
        </p:nvSpPr>
        <p:spPr>
          <a:xfrm>
            <a:off x="6248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>
            <p:custDataLst>
              <p:tags r:id="rId218"/>
            </p:custDataLst>
          </p:nvPr>
        </p:nvSpPr>
        <p:spPr>
          <a:xfrm>
            <a:off x="6400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ectangle 238"/>
          <p:cNvSpPr/>
          <p:nvPr>
            <p:custDataLst>
              <p:tags r:id="rId219"/>
            </p:custDataLst>
          </p:nvPr>
        </p:nvSpPr>
        <p:spPr>
          <a:xfrm>
            <a:off x="4114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Rectangle 239"/>
          <p:cNvSpPr/>
          <p:nvPr>
            <p:custDataLst>
              <p:tags r:id="rId220"/>
            </p:custDataLst>
          </p:nvPr>
        </p:nvSpPr>
        <p:spPr>
          <a:xfrm>
            <a:off x="39624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>
            <p:custDataLst>
              <p:tags r:id="rId221"/>
            </p:custDataLst>
          </p:nvPr>
        </p:nvSpPr>
        <p:spPr>
          <a:xfrm>
            <a:off x="8458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>
            <p:custDataLst>
              <p:tags r:id="rId222"/>
            </p:custDataLst>
          </p:nvPr>
        </p:nvSpPr>
        <p:spPr>
          <a:xfrm>
            <a:off x="3962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>
            <p:custDataLst>
              <p:tags r:id="rId223"/>
            </p:custDataLst>
          </p:nvPr>
        </p:nvSpPr>
        <p:spPr>
          <a:xfrm>
            <a:off x="4114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>
            <p:custDataLst>
              <p:tags r:id="rId224"/>
            </p:custDataLst>
          </p:nvPr>
        </p:nvSpPr>
        <p:spPr>
          <a:xfrm>
            <a:off x="8305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ectangle 244"/>
          <p:cNvSpPr/>
          <p:nvPr>
            <p:custDataLst>
              <p:tags r:id="rId225"/>
            </p:custDataLst>
          </p:nvPr>
        </p:nvSpPr>
        <p:spPr>
          <a:xfrm>
            <a:off x="4114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Rectangle 245"/>
          <p:cNvSpPr/>
          <p:nvPr>
            <p:custDataLst>
              <p:tags r:id="rId226"/>
            </p:custDataLst>
          </p:nvPr>
        </p:nvSpPr>
        <p:spPr>
          <a:xfrm>
            <a:off x="4267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>
            <p:custDataLst>
              <p:tags r:id="rId227"/>
            </p:custDataLst>
          </p:nvPr>
        </p:nvSpPr>
        <p:spPr>
          <a:xfrm>
            <a:off x="4419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>
            <p:custDataLst>
              <p:tags r:id="rId228"/>
            </p:custDataLst>
          </p:nvPr>
        </p:nvSpPr>
        <p:spPr>
          <a:xfrm>
            <a:off x="3962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/>
          <p:cNvSpPr/>
          <p:nvPr>
            <p:custDataLst>
              <p:tags r:id="rId229"/>
            </p:custDataLst>
          </p:nvPr>
        </p:nvSpPr>
        <p:spPr>
          <a:xfrm>
            <a:off x="7848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>
            <p:custDataLst>
              <p:tags r:id="rId230"/>
            </p:custDataLst>
          </p:nvPr>
        </p:nvSpPr>
        <p:spPr>
          <a:xfrm>
            <a:off x="8001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/>
          <p:cNvSpPr/>
          <p:nvPr>
            <p:custDataLst>
              <p:tags r:id="rId231"/>
            </p:custDataLst>
          </p:nvPr>
        </p:nvSpPr>
        <p:spPr>
          <a:xfrm>
            <a:off x="8153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>
            <p:custDataLst>
              <p:tags r:id="rId232"/>
            </p:custDataLst>
          </p:nvPr>
        </p:nvSpPr>
        <p:spPr>
          <a:xfrm>
            <a:off x="7696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>
            <p:custDataLst>
              <p:tags r:id="rId233"/>
            </p:custDataLst>
          </p:nvPr>
        </p:nvSpPr>
        <p:spPr>
          <a:xfrm>
            <a:off x="41148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ectangle 253"/>
          <p:cNvSpPr/>
          <p:nvPr>
            <p:custDataLst>
              <p:tags r:id="rId234"/>
            </p:custDataLst>
          </p:nvPr>
        </p:nvSpPr>
        <p:spPr>
          <a:xfrm>
            <a:off x="42672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Rectangle 254"/>
          <p:cNvSpPr/>
          <p:nvPr>
            <p:custDataLst>
              <p:tags r:id="rId235"/>
            </p:custDataLst>
          </p:nvPr>
        </p:nvSpPr>
        <p:spPr>
          <a:xfrm>
            <a:off x="44196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>
            <p:custDataLst>
              <p:tags r:id="rId236"/>
            </p:custDataLst>
          </p:nvPr>
        </p:nvSpPr>
        <p:spPr>
          <a:xfrm>
            <a:off x="4419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/>
          <p:cNvSpPr/>
          <p:nvPr>
            <p:custDataLst>
              <p:tags r:id="rId237"/>
            </p:custDataLst>
          </p:nvPr>
        </p:nvSpPr>
        <p:spPr>
          <a:xfrm>
            <a:off x="7696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ectangle 257"/>
          <p:cNvSpPr/>
          <p:nvPr>
            <p:custDataLst>
              <p:tags r:id="rId238"/>
            </p:custDataLst>
          </p:nvPr>
        </p:nvSpPr>
        <p:spPr>
          <a:xfrm>
            <a:off x="78486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>
            <p:custDataLst>
              <p:tags r:id="rId239"/>
            </p:custDataLst>
          </p:nvPr>
        </p:nvSpPr>
        <p:spPr>
          <a:xfrm>
            <a:off x="42672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/>
          <p:cNvSpPr/>
          <p:nvPr>
            <p:custDataLst>
              <p:tags r:id="rId240"/>
            </p:custDataLst>
          </p:nvPr>
        </p:nvSpPr>
        <p:spPr>
          <a:xfrm>
            <a:off x="8458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/>
          <p:cNvSpPr/>
          <p:nvPr>
            <p:custDataLst>
              <p:tags r:id="rId241"/>
            </p:custDataLst>
          </p:nvPr>
        </p:nvSpPr>
        <p:spPr>
          <a:xfrm>
            <a:off x="3962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>
            <p:custDataLst>
              <p:tags r:id="rId242"/>
            </p:custDataLst>
          </p:nvPr>
        </p:nvSpPr>
        <p:spPr>
          <a:xfrm>
            <a:off x="4114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>
            <p:custDataLst>
              <p:tags r:id="rId243"/>
            </p:custDataLst>
          </p:nvPr>
        </p:nvSpPr>
        <p:spPr>
          <a:xfrm>
            <a:off x="83058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ectangle 263"/>
          <p:cNvSpPr/>
          <p:nvPr>
            <p:custDataLst>
              <p:tags r:id="rId244"/>
            </p:custDataLst>
          </p:nvPr>
        </p:nvSpPr>
        <p:spPr>
          <a:xfrm>
            <a:off x="41148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>
            <p:custDataLst>
              <p:tags r:id="rId245"/>
            </p:custDataLst>
          </p:nvPr>
        </p:nvSpPr>
        <p:spPr>
          <a:xfrm>
            <a:off x="42672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>
            <p:custDataLst>
              <p:tags r:id="rId246"/>
            </p:custDataLst>
          </p:nvPr>
        </p:nvSpPr>
        <p:spPr>
          <a:xfrm>
            <a:off x="4267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ectangle 266"/>
          <p:cNvSpPr/>
          <p:nvPr>
            <p:custDataLst>
              <p:tags r:id="rId247"/>
            </p:custDataLst>
          </p:nvPr>
        </p:nvSpPr>
        <p:spPr>
          <a:xfrm>
            <a:off x="4267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/>
          <p:cNvSpPr/>
          <p:nvPr>
            <p:custDataLst>
              <p:tags r:id="rId248"/>
            </p:custDataLst>
          </p:nvPr>
        </p:nvSpPr>
        <p:spPr>
          <a:xfrm>
            <a:off x="4419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>
            <p:custDataLst>
              <p:tags r:id="rId249"/>
            </p:custDataLst>
          </p:nvPr>
        </p:nvSpPr>
        <p:spPr>
          <a:xfrm>
            <a:off x="41148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tangle 269"/>
          <p:cNvSpPr/>
          <p:nvPr>
            <p:custDataLst>
              <p:tags r:id="rId250"/>
            </p:custDataLst>
          </p:nvPr>
        </p:nvSpPr>
        <p:spPr>
          <a:xfrm>
            <a:off x="4267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>
            <p:custDataLst>
              <p:tags r:id="rId251"/>
            </p:custDataLst>
          </p:nvPr>
        </p:nvSpPr>
        <p:spPr>
          <a:xfrm>
            <a:off x="4419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>
            <p:custDataLst>
              <p:tags r:id="rId252"/>
            </p:custDataLst>
          </p:nvPr>
        </p:nvSpPr>
        <p:spPr>
          <a:xfrm>
            <a:off x="7620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ectangle 272"/>
          <p:cNvSpPr/>
          <p:nvPr>
            <p:custDataLst>
              <p:tags r:id="rId253"/>
            </p:custDataLst>
          </p:nvPr>
        </p:nvSpPr>
        <p:spPr>
          <a:xfrm>
            <a:off x="77724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>
            <p:custDataLst>
              <p:tags r:id="rId254"/>
            </p:custDataLst>
          </p:nvPr>
        </p:nvSpPr>
        <p:spPr>
          <a:xfrm>
            <a:off x="71628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>
            <p:custDataLst>
              <p:tags r:id="rId255"/>
            </p:custDataLst>
          </p:nvPr>
        </p:nvSpPr>
        <p:spPr>
          <a:xfrm>
            <a:off x="73152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ctangle 275"/>
          <p:cNvSpPr/>
          <p:nvPr>
            <p:custDataLst>
              <p:tags r:id="rId256"/>
            </p:custDataLst>
          </p:nvPr>
        </p:nvSpPr>
        <p:spPr>
          <a:xfrm>
            <a:off x="74676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>
            <p:custDataLst>
              <p:tags r:id="rId257"/>
            </p:custDataLst>
          </p:nvPr>
        </p:nvSpPr>
        <p:spPr>
          <a:xfrm>
            <a:off x="70104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/>
          <p:cNvSpPr/>
          <p:nvPr>
            <p:custDataLst>
              <p:tags r:id="rId258"/>
            </p:custDataLst>
          </p:nvPr>
        </p:nvSpPr>
        <p:spPr>
          <a:xfrm>
            <a:off x="65532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Rectangle 278"/>
          <p:cNvSpPr/>
          <p:nvPr>
            <p:custDataLst>
              <p:tags r:id="rId259"/>
            </p:custDataLst>
          </p:nvPr>
        </p:nvSpPr>
        <p:spPr>
          <a:xfrm>
            <a:off x="6705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ectangle 279"/>
          <p:cNvSpPr/>
          <p:nvPr>
            <p:custDataLst>
              <p:tags r:id="rId260"/>
            </p:custDataLst>
          </p:nvPr>
        </p:nvSpPr>
        <p:spPr>
          <a:xfrm>
            <a:off x="6858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3_INK_TAG" val="base64:AJ4CHAOAgAQdA9QEFgEQrzp7qJ4mJkWT7hMflsIl2AMISBBE//8DRTUFAzgLZBkgMgkAkJsDATfAHkUzCQCQggIB28UeRTgIAP4DAHuF0jQSTsCkP9MApD8KxQFOhuQy5DMQ0OwJgW+v8GTcQioCKg5KJhoGEgYaAgoCEREAhICGgYpCQMRAQUDCQ0BEQUJFQ0RDQ0JCQENAQCAgIBBw8PCyKNkYEIT8JVn4SrR3+84vE06NOKdJwjSMownacoo0mIxjGME5EEIykhBCcIwSnaCCC2HFAISk4whGSUYRirBGEo2jEVlEhWSKBCcCMEYRIRhEQjCIRnG+fi53ggAhNhDRhkxssLJitZNMLBa0YMsi1wwZt1rLKxaMmGNvkctcwA==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3_INK_TAG" val="base64:AHocA4CABB0CBAYBEIJmvJ2lzthNt6obIFBnD4oDC0gQRP///wdFKEYoBQILZBkUMggA8BUCfLjiQTMIALQQAusG40ERq6rTQQoxA4L+EBv4QHCC/bn7boAhNhGJhmY4sWVutct8Tla0xOGq3E0bZlrVhmatmLBlhaNswA==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3_INK_TAG" val="base64:AKkBHAOAgAQdAhomARATIuVfbWPzQIgsgySpSSZqAwhIEET//wNFNQUCC2QZFDIIAI4pAa0BfkMzCADoGQFeCX5DEmT0TUEIAU1BHgMCBDQKLAIMZkZkC37P2CE2EOWjhkyZ5nK3FjyOVrRu1xLcLHI1WuXOLCzy4srRxjxgCiwCDGe2ewt6b0whNhGZjhxZWrdyty4sbFa0bsWq1xlZZVrfE5cZcrFg5Y4XAA==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rk 3410">
  <a:themeElements>
    <a:clrScheme name="Dark 34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00"/>
      </a:accent1>
      <a:accent2>
        <a:srgbClr val="FF0000"/>
      </a:accent2>
      <a:accent3>
        <a:srgbClr val="7030A0"/>
      </a:accent3>
      <a:accent4>
        <a:srgbClr val="00B0F0"/>
      </a:accent4>
      <a:accent5>
        <a:srgbClr val="AAE2CA"/>
      </a:accent5>
      <a:accent6>
        <a:srgbClr val="FFC000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 dirty="0" err="1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 3410</Template>
  <TotalTime>3911</TotalTime>
  <Words>2741</Words>
  <Application>Microsoft Office PowerPoint</Application>
  <PresentationFormat>On-screen Show (4:3)</PresentationFormat>
  <Paragraphs>1067</Paragraphs>
  <Slides>38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Dark 3410</vt:lpstr>
      <vt:lpstr>Caches</vt:lpstr>
      <vt:lpstr>Administrivia</vt:lpstr>
      <vt:lpstr>Big Picture: Memory</vt:lpstr>
      <vt:lpstr>Goals for Today: caches</vt:lpstr>
      <vt:lpstr>Performance</vt:lpstr>
      <vt:lpstr>Memory Pyramid</vt:lpstr>
      <vt:lpstr>Memory Hierarchy</vt:lpstr>
      <vt:lpstr>Memory Hierarchy</vt:lpstr>
      <vt:lpstr>Memory Hierarchy</vt:lpstr>
      <vt:lpstr>Memory Hierarchy</vt:lpstr>
      <vt:lpstr>Cache Lookups (Read)</vt:lpstr>
      <vt:lpstr>Three common designs</vt:lpstr>
      <vt:lpstr>Direct Mapped Cache</vt:lpstr>
      <vt:lpstr>Direct Mapped Cache</vt:lpstr>
      <vt:lpstr>Direct Mapped Cache</vt:lpstr>
      <vt:lpstr>Direct Mapped Cache (Reading)</vt:lpstr>
      <vt:lpstr>Example:A Simple Direct Mapped Cache</vt:lpstr>
      <vt:lpstr>Example:A Simple Direct Mapped Cache</vt:lpstr>
      <vt:lpstr>1st Access</vt:lpstr>
      <vt:lpstr>8th Access</vt:lpstr>
      <vt:lpstr>Misses</vt:lpstr>
      <vt:lpstr>Misses</vt:lpstr>
      <vt:lpstr>Direct Mapped Example: 6th Access</vt:lpstr>
      <vt:lpstr>10th and 11th Access</vt:lpstr>
      <vt:lpstr>Cache Organization</vt:lpstr>
      <vt:lpstr>Example:Simple Fully Associative Cache</vt:lpstr>
      <vt:lpstr>1st Access</vt:lpstr>
      <vt:lpstr>10th and 11th Access</vt:lpstr>
      <vt:lpstr>Fully Associative Cache (Reading)</vt:lpstr>
      <vt:lpstr>Eviction</vt:lpstr>
      <vt:lpstr>Cache Tradeoffs</vt:lpstr>
      <vt:lpstr>Compromise</vt:lpstr>
      <vt:lpstr>Comparison: Direct Mapped</vt:lpstr>
      <vt:lpstr>Comparison: Fully Associative</vt:lpstr>
      <vt:lpstr>Comparison: 2 Way Set Assoc</vt:lpstr>
      <vt:lpstr>3-Way Set Associative Cache (Reading)</vt:lpstr>
      <vt:lpstr>Remaining Issues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Caches</dc:title>
  <dc:creator>Hakim Weatherspoon</dc:creator>
  <cp:lastModifiedBy>Hakim Weatherspoon</cp:lastModifiedBy>
  <cp:revision>331</cp:revision>
  <dcterms:created xsi:type="dcterms:W3CDTF">2006-08-16T00:00:00Z</dcterms:created>
  <dcterms:modified xsi:type="dcterms:W3CDTF">2012-03-27T16:42:38Z</dcterms:modified>
</cp:coreProperties>
</file>