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3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4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5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notesSlides/notesSlide6.xml" ContentType="application/vnd.openxmlformats-officedocument.presentationml.notesSlide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notesSlides/notesSlide7.xml" ContentType="application/vnd.openxmlformats-officedocument.presentationml.notesSlide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notesSlides/notesSlide8.xml" ContentType="application/vnd.openxmlformats-officedocument.presentationml.notesSlide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notesSlides/notesSlide9.xml" ContentType="application/vnd.openxmlformats-officedocument.presentationml.notesSlide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notesSlides/notesSlide12.xml" ContentType="application/vnd.openxmlformats-officedocument.presentationml.notesSlide+xml"/>
  <Override PartName="/ppt/tags/tag791.xml" ContentType="application/vnd.openxmlformats-officedocument.presentationml.tags+xml"/>
  <Override PartName="/ppt/notesSlides/notesSlide13.xml" ContentType="application/vnd.openxmlformats-officedocument.presentationml.notesSlide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notesSlides/notesSlide14.xml" ContentType="application/vnd.openxmlformats-officedocument.presentationml.notesSlide+xml"/>
  <Override PartName="/ppt/tags/tag79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9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9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9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79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79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80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80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notesSlides/notesSlide32.xml" ContentType="application/vnd.openxmlformats-officedocument.presentationml.notesSlide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806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notesSlides/notesSlide42.xml" ContentType="application/vnd.openxmlformats-officedocument.presentationml.notesSlide+xml"/>
  <Override PartName="/ppt/tags/tag922.xml" ContentType="application/vnd.openxmlformats-officedocument.presentationml.tags+xml"/>
  <Override PartName="/ppt/notesSlides/notesSlide43.xml" ContentType="application/vnd.openxmlformats-officedocument.presentationml.notesSlide+xml"/>
  <Override PartName="/ppt/tags/tag923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924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925.xml" ContentType="application/vnd.openxmlformats-officedocument.presentationml.tags+xml"/>
  <Override PartName="/ppt/notesSlides/notesSlide54.xml" ContentType="application/vnd.openxmlformats-officedocument.presentationml.notesSlide+xml"/>
  <Override PartName="/ppt/tags/tag926.xml" ContentType="application/vnd.openxmlformats-officedocument.presentationml.tags+xml"/>
  <Override PartName="/ppt/notesSlides/notesSlide55.xml" ContentType="application/vnd.openxmlformats-officedocument.presentationml.notesSlide+xml"/>
  <Override PartName="/ppt/tags/tag927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notesSlides/notesSlide63.xml" ContentType="application/vnd.openxmlformats-officedocument.presentationml.notesSlide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notesSlides/notesSlide64.xml" ContentType="application/vnd.openxmlformats-officedocument.presentationml.notesSlide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notesSlides/notesSlide65.xml" ContentType="application/vnd.openxmlformats-officedocument.presentationml.notesSlide+xml"/>
  <Override PartName="/ppt/tags/tag1057.xml" ContentType="application/vnd.openxmlformats-officedocument.presentationml.tags+xml"/>
  <Override PartName="/ppt/notesSlides/notesSlide66.xml" ContentType="application/vnd.openxmlformats-officedocument.presentationml.notesSlide+xml"/>
  <Override PartName="/ppt/tags/tag1058.xml" ContentType="application/vnd.openxmlformats-officedocument.presentationml.tags+xml"/>
  <Override PartName="/ppt/notesSlides/notesSlide67.xml" ContentType="application/vnd.openxmlformats-officedocument.presentationml.notesSlide+xml"/>
  <Override PartName="/ppt/tags/tag1059.xml" ContentType="application/vnd.openxmlformats-officedocument.presentationml.tags+xml"/>
  <Override PartName="/ppt/notesSlides/notesSlide68.xml" ContentType="application/vnd.openxmlformats-officedocument.presentationml.notesSlide+xml"/>
  <Override PartName="/ppt/tags/tag1060.xml" ContentType="application/vnd.openxmlformats-officedocument.presentationml.tags+xml"/>
  <Override PartName="/ppt/notesSlides/notesSlide69.xml" ContentType="application/vnd.openxmlformats-officedocument.presentationml.notesSlide+xml"/>
  <Override PartName="/ppt/tags/tag1061.xml" ContentType="application/vnd.openxmlformats-officedocument.presentationml.tags+xml"/>
  <Override PartName="/ppt/notesSlides/notesSlide70.xml" ContentType="application/vnd.openxmlformats-officedocument.presentationml.notesSlide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357" r:id="rId2"/>
    <p:sldId id="434" r:id="rId3"/>
    <p:sldId id="359" r:id="rId4"/>
    <p:sldId id="259" r:id="rId5"/>
    <p:sldId id="260" r:id="rId6"/>
    <p:sldId id="326" r:id="rId7"/>
    <p:sldId id="261" r:id="rId8"/>
    <p:sldId id="262" r:id="rId9"/>
    <p:sldId id="316" r:id="rId10"/>
    <p:sldId id="263" r:id="rId11"/>
    <p:sldId id="265" r:id="rId12"/>
    <p:sldId id="266" r:id="rId13"/>
    <p:sldId id="356" r:id="rId14"/>
    <p:sldId id="366" r:id="rId15"/>
    <p:sldId id="44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442" r:id="rId36"/>
    <p:sldId id="387" r:id="rId37"/>
    <p:sldId id="388" r:id="rId38"/>
    <p:sldId id="389" r:id="rId39"/>
    <p:sldId id="390" r:id="rId40"/>
    <p:sldId id="432" r:id="rId41"/>
    <p:sldId id="391" r:id="rId42"/>
    <p:sldId id="433" r:id="rId43"/>
    <p:sldId id="392" r:id="rId44"/>
    <p:sldId id="393" r:id="rId45"/>
    <p:sldId id="451" r:id="rId46"/>
    <p:sldId id="394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04" r:id="rId56"/>
    <p:sldId id="405" r:id="rId57"/>
    <p:sldId id="443" r:id="rId58"/>
    <p:sldId id="406" r:id="rId59"/>
    <p:sldId id="444" r:id="rId60"/>
    <p:sldId id="407" r:id="rId61"/>
    <p:sldId id="445" r:id="rId62"/>
    <p:sldId id="408" r:id="rId63"/>
    <p:sldId id="409" r:id="rId64"/>
    <p:sldId id="446" r:id="rId65"/>
    <p:sldId id="412" r:id="rId66"/>
    <p:sldId id="448" r:id="rId67"/>
    <p:sldId id="418" r:id="rId68"/>
    <p:sldId id="455" r:id="rId69"/>
    <p:sldId id="452" r:id="rId70"/>
    <p:sldId id="420" r:id="rId71"/>
    <p:sldId id="453" r:id="rId72"/>
    <p:sldId id="421" r:id="rId73"/>
    <p:sldId id="454" r:id="rId74"/>
    <p:sldId id="422" r:id="rId75"/>
    <p:sldId id="430" r:id="rId76"/>
    <p:sldId id="449" r:id="rId77"/>
    <p:sldId id="450" r:id="rId78"/>
    <p:sldId id="354" r:id="rId79"/>
  </p:sldIdLst>
  <p:sldSz cx="9144000" cy="6858000" type="screen4x3"/>
  <p:notesSz cx="6858000" cy="9144000"/>
  <p:custDataLst>
    <p:tags r:id="rId8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80000"/>
    <a:srgbClr val="FF9900"/>
    <a:srgbClr val="003300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805" autoAdjust="0"/>
  </p:normalViewPr>
  <p:slideViewPr>
    <p:cSldViewPr>
      <p:cViewPr varScale="1">
        <p:scale>
          <a:sx n="42" d="100"/>
          <a:sy n="42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6B46-D496-4E93-B7E3-D814E31E2BB1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sz="1200" dirty="0" smtClean="0"/>
              <a:t>Capacity and latency are closely coupled</a:t>
            </a:r>
          </a:p>
          <a:p>
            <a:r>
              <a:rPr lang="en-US" sz="1200" dirty="0" smtClean="0"/>
              <a:t>Cost is inversely proportional</a:t>
            </a:r>
          </a:p>
          <a:p>
            <a:r>
              <a:rPr lang="en-US" sz="1200" dirty="0" err="1" smtClean="0"/>
              <a:t>eDRAM</a:t>
            </a:r>
            <a:r>
              <a:rPr lang="en-US" sz="1200" dirty="0" smtClean="0"/>
              <a:t> is embedded DRAM that is part</a:t>
            </a:r>
            <a:r>
              <a:rPr lang="en-US" sz="1200" baseline="0" dirty="0" smtClean="0"/>
              <a:t> of the same ASIC and die instead of a separate module</a:t>
            </a:r>
            <a:endParaRPr lang="en-US" sz="1200" dirty="0" smtClean="0"/>
          </a:p>
          <a:p>
            <a:r>
              <a:rPr lang="en-US" sz="1200" dirty="0" smtClean="0"/>
              <a:t>1T-SRAM, stands for</a:t>
            </a:r>
            <a:r>
              <a:rPr lang="en-US" sz="1200" baseline="0" dirty="0" smtClean="0"/>
              <a:t> 1-transistor SRAM, is</a:t>
            </a:r>
            <a:r>
              <a:rPr lang="en-US" sz="1200" dirty="0" smtClean="0"/>
              <a:t> an instance </a:t>
            </a:r>
            <a:r>
              <a:rPr lang="en-US" sz="1200" dirty="0" err="1" smtClean="0"/>
              <a:t>eDRAM</a:t>
            </a:r>
            <a:r>
              <a:rPr lang="en-US" sz="1200" baseline="0" dirty="0" smtClean="0"/>
              <a:t> where the refresh controller is integrated so the memory can externally be treated as SRAM. </a:t>
            </a:r>
            <a:endParaRPr lang="en-US" sz="12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L1 L2 and even</a:t>
            </a:r>
            <a:r>
              <a:rPr lang="en-US" baseline="0" dirty="0" smtClean="0"/>
              <a:t> L3 all on-chip these days using SRAM and </a:t>
            </a:r>
            <a:r>
              <a:rPr lang="en-US" baseline="0" smtClean="0"/>
              <a:t>eDRAM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soon = frequency of loads</a:t>
            </a:r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1298" y="686426"/>
            <a:ext cx="4549181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410" y="686426"/>
            <a:ext cx="4549181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4" rIns="86488" bIns="43244"/>
          <a:lstStyle/>
          <a:p>
            <a:r>
              <a:rPr lang="en-US" dirty="0"/>
              <a:t>0001 M: 1, H: 0</a:t>
            </a:r>
          </a:p>
          <a:p>
            <a:r>
              <a:rPr lang="en-US" dirty="0"/>
              <a:t>0101 M: 2, H: 0</a:t>
            </a:r>
          </a:p>
          <a:p>
            <a:r>
              <a:rPr lang="en-US" dirty="0"/>
              <a:t>0001 M: 2, H: 3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12,13/4,5/00/00</a:t>
            </a:r>
          </a:p>
          <a:p>
            <a:r>
              <a:rPr lang="en-US" dirty="0"/>
              <a:t>0100 M:5, H:3    8,9/45/00/00</a:t>
            </a:r>
          </a:p>
          <a:p>
            <a:r>
              <a:rPr lang="en-US" dirty="0"/>
              <a:t>0000 M:5, H:4 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8,9/12,13/00/00</a:t>
            </a:r>
          </a:p>
          <a:p>
            <a:endParaRPr lang="en-US" dirty="0"/>
          </a:p>
          <a:p>
            <a:r>
              <a:rPr lang="en-US" dirty="0"/>
              <a:t>M:7,H:4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4" rIns="86488" bIns="43244"/>
          <a:lstStyle/>
          <a:p>
            <a:r>
              <a:rPr lang="en-US" dirty="0"/>
              <a:t>0001 M: 1, H: 0</a:t>
            </a:r>
          </a:p>
          <a:p>
            <a:r>
              <a:rPr lang="en-US" dirty="0"/>
              <a:t>0101 M: 2, H: 0</a:t>
            </a:r>
          </a:p>
          <a:p>
            <a:r>
              <a:rPr lang="en-US" dirty="0"/>
              <a:t>0001 M: 2, H: 3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12,13/4,5/00/00</a:t>
            </a:r>
          </a:p>
          <a:p>
            <a:r>
              <a:rPr lang="en-US" dirty="0"/>
              <a:t>0100 M:5, H:3    8,9/45/00/00</a:t>
            </a:r>
          </a:p>
          <a:p>
            <a:r>
              <a:rPr lang="en-US" dirty="0"/>
              <a:t>0000 M:5, H:4 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8,9/12,13/00/00</a:t>
            </a:r>
          </a:p>
          <a:p>
            <a:endParaRPr lang="en-US" dirty="0"/>
          </a:p>
          <a:p>
            <a:r>
              <a:rPr lang="en-US" dirty="0"/>
              <a:t>M:7,H:4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65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2672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2672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096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0"/>
            <a:ext cx="534035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3236913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20.xml"/><Relationship Id="rId2" Type="http://schemas.openxmlformats.org/officeDocument/2006/relationships/tags" Target="../tags/tag719.xml"/><Relationship Id="rId1" Type="http://schemas.openxmlformats.org/officeDocument/2006/relationships/tags" Target="../tags/tag71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3.xml"/><Relationship Id="rId1" Type="http://schemas.openxmlformats.org/officeDocument/2006/relationships/tags" Target="../tags/tag722.xml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726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725.xml"/><Relationship Id="rId1" Type="http://schemas.openxmlformats.org/officeDocument/2006/relationships/tags" Target="../tags/tag7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8.xml"/><Relationship Id="rId4" Type="http://schemas.openxmlformats.org/officeDocument/2006/relationships/tags" Target="../tags/tag7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73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730.xml"/><Relationship Id="rId1" Type="http://schemas.openxmlformats.org/officeDocument/2006/relationships/tags" Target="../tags/tag7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3.xml"/><Relationship Id="rId4" Type="http://schemas.openxmlformats.org/officeDocument/2006/relationships/tags" Target="../tags/tag7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746.xml"/><Relationship Id="rId18" Type="http://schemas.openxmlformats.org/officeDocument/2006/relationships/tags" Target="../tags/tag751.xml"/><Relationship Id="rId26" Type="http://schemas.openxmlformats.org/officeDocument/2006/relationships/tags" Target="../tags/tag759.xml"/><Relationship Id="rId39" Type="http://schemas.openxmlformats.org/officeDocument/2006/relationships/tags" Target="../tags/tag772.xml"/><Relationship Id="rId21" Type="http://schemas.openxmlformats.org/officeDocument/2006/relationships/tags" Target="../tags/tag754.xml"/><Relationship Id="rId34" Type="http://schemas.openxmlformats.org/officeDocument/2006/relationships/tags" Target="../tags/tag767.xml"/><Relationship Id="rId42" Type="http://schemas.openxmlformats.org/officeDocument/2006/relationships/tags" Target="../tags/tag775.xml"/><Relationship Id="rId47" Type="http://schemas.openxmlformats.org/officeDocument/2006/relationships/tags" Target="../tags/tag780.xml"/><Relationship Id="rId50" Type="http://schemas.openxmlformats.org/officeDocument/2006/relationships/tags" Target="../tags/tag783.xml"/><Relationship Id="rId55" Type="http://schemas.openxmlformats.org/officeDocument/2006/relationships/tags" Target="../tags/tag788.xml"/><Relationship Id="rId7" Type="http://schemas.openxmlformats.org/officeDocument/2006/relationships/tags" Target="../tags/tag740.xml"/><Relationship Id="rId12" Type="http://schemas.openxmlformats.org/officeDocument/2006/relationships/tags" Target="../tags/tag745.xml"/><Relationship Id="rId17" Type="http://schemas.openxmlformats.org/officeDocument/2006/relationships/tags" Target="../tags/tag750.xml"/><Relationship Id="rId25" Type="http://schemas.openxmlformats.org/officeDocument/2006/relationships/tags" Target="../tags/tag758.xml"/><Relationship Id="rId33" Type="http://schemas.openxmlformats.org/officeDocument/2006/relationships/tags" Target="../tags/tag766.xml"/><Relationship Id="rId38" Type="http://schemas.openxmlformats.org/officeDocument/2006/relationships/tags" Target="../tags/tag771.xml"/><Relationship Id="rId46" Type="http://schemas.openxmlformats.org/officeDocument/2006/relationships/tags" Target="../tags/tag779.xml"/><Relationship Id="rId59" Type="http://schemas.openxmlformats.org/officeDocument/2006/relationships/notesSlide" Target="../notesSlides/notesSlide12.xml"/><Relationship Id="rId2" Type="http://schemas.openxmlformats.org/officeDocument/2006/relationships/tags" Target="../tags/tag735.xml"/><Relationship Id="rId16" Type="http://schemas.openxmlformats.org/officeDocument/2006/relationships/tags" Target="../tags/tag749.xml"/><Relationship Id="rId20" Type="http://schemas.openxmlformats.org/officeDocument/2006/relationships/tags" Target="../tags/tag753.xml"/><Relationship Id="rId29" Type="http://schemas.openxmlformats.org/officeDocument/2006/relationships/tags" Target="../tags/tag762.xml"/><Relationship Id="rId41" Type="http://schemas.openxmlformats.org/officeDocument/2006/relationships/tags" Target="../tags/tag774.xml"/><Relationship Id="rId54" Type="http://schemas.openxmlformats.org/officeDocument/2006/relationships/tags" Target="../tags/tag787.xml"/><Relationship Id="rId1" Type="http://schemas.openxmlformats.org/officeDocument/2006/relationships/tags" Target="../tags/tag734.xml"/><Relationship Id="rId6" Type="http://schemas.openxmlformats.org/officeDocument/2006/relationships/tags" Target="../tags/tag739.xml"/><Relationship Id="rId11" Type="http://schemas.openxmlformats.org/officeDocument/2006/relationships/tags" Target="../tags/tag744.xml"/><Relationship Id="rId24" Type="http://schemas.openxmlformats.org/officeDocument/2006/relationships/tags" Target="../tags/tag757.xml"/><Relationship Id="rId32" Type="http://schemas.openxmlformats.org/officeDocument/2006/relationships/tags" Target="../tags/tag765.xml"/><Relationship Id="rId37" Type="http://schemas.openxmlformats.org/officeDocument/2006/relationships/tags" Target="../tags/tag770.xml"/><Relationship Id="rId40" Type="http://schemas.openxmlformats.org/officeDocument/2006/relationships/tags" Target="../tags/tag773.xml"/><Relationship Id="rId45" Type="http://schemas.openxmlformats.org/officeDocument/2006/relationships/tags" Target="../tags/tag778.xml"/><Relationship Id="rId53" Type="http://schemas.openxmlformats.org/officeDocument/2006/relationships/tags" Target="../tags/tag786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738.xml"/><Relationship Id="rId15" Type="http://schemas.openxmlformats.org/officeDocument/2006/relationships/tags" Target="../tags/tag748.xml"/><Relationship Id="rId23" Type="http://schemas.openxmlformats.org/officeDocument/2006/relationships/tags" Target="../tags/tag756.xml"/><Relationship Id="rId28" Type="http://schemas.openxmlformats.org/officeDocument/2006/relationships/tags" Target="../tags/tag761.xml"/><Relationship Id="rId36" Type="http://schemas.openxmlformats.org/officeDocument/2006/relationships/tags" Target="../tags/tag769.xml"/><Relationship Id="rId49" Type="http://schemas.openxmlformats.org/officeDocument/2006/relationships/tags" Target="../tags/tag782.xml"/><Relationship Id="rId57" Type="http://schemas.openxmlformats.org/officeDocument/2006/relationships/tags" Target="../tags/tag790.xml"/><Relationship Id="rId10" Type="http://schemas.openxmlformats.org/officeDocument/2006/relationships/tags" Target="../tags/tag743.xml"/><Relationship Id="rId19" Type="http://schemas.openxmlformats.org/officeDocument/2006/relationships/tags" Target="../tags/tag752.xml"/><Relationship Id="rId31" Type="http://schemas.openxmlformats.org/officeDocument/2006/relationships/tags" Target="../tags/tag764.xml"/><Relationship Id="rId44" Type="http://schemas.openxmlformats.org/officeDocument/2006/relationships/tags" Target="../tags/tag777.xml"/><Relationship Id="rId52" Type="http://schemas.openxmlformats.org/officeDocument/2006/relationships/tags" Target="../tags/tag785.xml"/><Relationship Id="rId60" Type="http://schemas.openxmlformats.org/officeDocument/2006/relationships/image" Target="../media/image8.emf"/><Relationship Id="rId4" Type="http://schemas.openxmlformats.org/officeDocument/2006/relationships/tags" Target="../tags/tag737.xml"/><Relationship Id="rId9" Type="http://schemas.openxmlformats.org/officeDocument/2006/relationships/tags" Target="../tags/tag742.xml"/><Relationship Id="rId14" Type="http://schemas.openxmlformats.org/officeDocument/2006/relationships/tags" Target="../tags/tag747.xml"/><Relationship Id="rId22" Type="http://schemas.openxmlformats.org/officeDocument/2006/relationships/tags" Target="../tags/tag755.xml"/><Relationship Id="rId27" Type="http://schemas.openxmlformats.org/officeDocument/2006/relationships/tags" Target="../tags/tag760.xml"/><Relationship Id="rId30" Type="http://schemas.openxmlformats.org/officeDocument/2006/relationships/tags" Target="../tags/tag763.xml"/><Relationship Id="rId35" Type="http://schemas.openxmlformats.org/officeDocument/2006/relationships/tags" Target="../tags/tag768.xml"/><Relationship Id="rId43" Type="http://schemas.openxmlformats.org/officeDocument/2006/relationships/tags" Target="../tags/tag776.xml"/><Relationship Id="rId48" Type="http://schemas.openxmlformats.org/officeDocument/2006/relationships/tags" Target="../tags/tag781.xml"/><Relationship Id="rId56" Type="http://schemas.openxmlformats.org/officeDocument/2006/relationships/tags" Target="../tags/tag789.xml"/><Relationship Id="rId8" Type="http://schemas.openxmlformats.org/officeDocument/2006/relationships/tags" Target="../tags/tag741.xml"/><Relationship Id="rId51" Type="http://schemas.openxmlformats.org/officeDocument/2006/relationships/tags" Target="../tags/tag784.xml"/><Relationship Id="rId3" Type="http://schemas.openxmlformats.org/officeDocument/2006/relationships/tags" Target="../tags/tag7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3.xml"/><Relationship Id="rId1" Type="http://schemas.openxmlformats.org/officeDocument/2006/relationships/tags" Target="../tags/tag792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4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43.xml"/><Relationship Id="rId117" Type="http://schemas.openxmlformats.org/officeDocument/2006/relationships/tags" Target="../tags/tag134.xml"/><Relationship Id="rId21" Type="http://schemas.openxmlformats.org/officeDocument/2006/relationships/tags" Target="../tags/tag38.xml"/><Relationship Id="rId42" Type="http://schemas.openxmlformats.org/officeDocument/2006/relationships/tags" Target="../tags/tag59.xml"/><Relationship Id="rId47" Type="http://schemas.openxmlformats.org/officeDocument/2006/relationships/tags" Target="../tags/tag64.xml"/><Relationship Id="rId63" Type="http://schemas.openxmlformats.org/officeDocument/2006/relationships/tags" Target="../tags/tag80.xml"/><Relationship Id="rId68" Type="http://schemas.openxmlformats.org/officeDocument/2006/relationships/tags" Target="../tags/tag85.xml"/><Relationship Id="rId84" Type="http://schemas.openxmlformats.org/officeDocument/2006/relationships/tags" Target="../tags/tag101.xml"/><Relationship Id="rId89" Type="http://schemas.openxmlformats.org/officeDocument/2006/relationships/tags" Target="../tags/tag106.xml"/><Relationship Id="rId112" Type="http://schemas.openxmlformats.org/officeDocument/2006/relationships/tags" Target="../tags/tag129.xml"/><Relationship Id="rId133" Type="http://schemas.openxmlformats.org/officeDocument/2006/relationships/tags" Target="../tags/tag150.xml"/><Relationship Id="rId138" Type="http://schemas.openxmlformats.org/officeDocument/2006/relationships/tags" Target="../tags/tag155.xml"/><Relationship Id="rId16" Type="http://schemas.openxmlformats.org/officeDocument/2006/relationships/tags" Target="../tags/tag33.xml"/><Relationship Id="rId107" Type="http://schemas.openxmlformats.org/officeDocument/2006/relationships/tags" Target="../tags/tag124.xml"/><Relationship Id="rId11" Type="http://schemas.openxmlformats.org/officeDocument/2006/relationships/tags" Target="../tags/tag28.xml"/><Relationship Id="rId32" Type="http://schemas.openxmlformats.org/officeDocument/2006/relationships/tags" Target="../tags/tag49.xml"/><Relationship Id="rId37" Type="http://schemas.openxmlformats.org/officeDocument/2006/relationships/tags" Target="../tags/tag54.xml"/><Relationship Id="rId53" Type="http://schemas.openxmlformats.org/officeDocument/2006/relationships/tags" Target="../tags/tag70.xml"/><Relationship Id="rId58" Type="http://schemas.openxmlformats.org/officeDocument/2006/relationships/tags" Target="../tags/tag75.xml"/><Relationship Id="rId74" Type="http://schemas.openxmlformats.org/officeDocument/2006/relationships/tags" Target="../tags/tag91.xml"/><Relationship Id="rId79" Type="http://schemas.openxmlformats.org/officeDocument/2006/relationships/tags" Target="../tags/tag96.xml"/><Relationship Id="rId102" Type="http://schemas.openxmlformats.org/officeDocument/2006/relationships/tags" Target="../tags/tag119.xml"/><Relationship Id="rId123" Type="http://schemas.openxmlformats.org/officeDocument/2006/relationships/tags" Target="../tags/tag140.xml"/><Relationship Id="rId128" Type="http://schemas.openxmlformats.org/officeDocument/2006/relationships/tags" Target="../tags/tag145.xml"/><Relationship Id="rId144" Type="http://schemas.openxmlformats.org/officeDocument/2006/relationships/tags" Target="../tags/tag161.xml"/><Relationship Id="rId149" Type="http://schemas.openxmlformats.org/officeDocument/2006/relationships/notesSlide" Target="../notesSlides/notesSlide1.xml"/><Relationship Id="rId5" Type="http://schemas.openxmlformats.org/officeDocument/2006/relationships/tags" Target="../tags/tag22.xml"/><Relationship Id="rId90" Type="http://schemas.openxmlformats.org/officeDocument/2006/relationships/tags" Target="../tags/tag107.xml"/><Relationship Id="rId95" Type="http://schemas.openxmlformats.org/officeDocument/2006/relationships/tags" Target="../tags/tag112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43" Type="http://schemas.openxmlformats.org/officeDocument/2006/relationships/tags" Target="../tags/tag60.xml"/><Relationship Id="rId48" Type="http://schemas.openxmlformats.org/officeDocument/2006/relationships/tags" Target="../tags/tag65.xml"/><Relationship Id="rId64" Type="http://schemas.openxmlformats.org/officeDocument/2006/relationships/tags" Target="../tags/tag81.xml"/><Relationship Id="rId69" Type="http://schemas.openxmlformats.org/officeDocument/2006/relationships/tags" Target="../tags/tag86.xml"/><Relationship Id="rId113" Type="http://schemas.openxmlformats.org/officeDocument/2006/relationships/tags" Target="../tags/tag130.xml"/><Relationship Id="rId118" Type="http://schemas.openxmlformats.org/officeDocument/2006/relationships/tags" Target="../tags/tag135.xml"/><Relationship Id="rId134" Type="http://schemas.openxmlformats.org/officeDocument/2006/relationships/tags" Target="../tags/tag151.xml"/><Relationship Id="rId139" Type="http://schemas.openxmlformats.org/officeDocument/2006/relationships/tags" Target="../tags/tag156.xml"/><Relationship Id="rId80" Type="http://schemas.openxmlformats.org/officeDocument/2006/relationships/tags" Target="../tags/tag97.xml"/><Relationship Id="rId85" Type="http://schemas.openxmlformats.org/officeDocument/2006/relationships/tags" Target="../tags/tag102.xml"/><Relationship Id="rId3" Type="http://schemas.openxmlformats.org/officeDocument/2006/relationships/tags" Target="../tags/tag20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tags" Target="../tags/tag55.xml"/><Relationship Id="rId46" Type="http://schemas.openxmlformats.org/officeDocument/2006/relationships/tags" Target="../tags/tag63.xml"/><Relationship Id="rId59" Type="http://schemas.openxmlformats.org/officeDocument/2006/relationships/tags" Target="../tags/tag76.xml"/><Relationship Id="rId67" Type="http://schemas.openxmlformats.org/officeDocument/2006/relationships/tags" Target="../tags/tag84.xml"/><Relationship Id="rId103" Type="http://schemas.openxmlformats.org/officeDocument/2006/relationships/tags" Target="../tags/tag120.xml"/><Relationship Id="rId108" Type="http://schemas.openxmlformats.org/officeDocument/2006/relationships/tags" Target="../tags/tag125.xml"/><Relationship Id="rId116" Type="http://schemas.openxmlformats.org/officeDocument/2006/relationships/tags" Target="../tags/tag133.xml"/><Relationship Id="rId124" Type="http://schemas.openxmlformats.org/officeDocument/2006/relationships/tags" Target="../tags/tag141.xml"/><Relationship Id="rId129" Type="http://schemas.openxmlformats.org/officeDocument/2006/relationships/tags" Target="../tags/tag146.xml"/><Relationship Id="rId137" Type="http://schemas.openxmlformats.org/officeDocument/2006/relationships/tags" Target="../tags/tag154.xml"/><Relationship Id="rId20" Type="http://schemas.openxmlformats.org/officeDocument/2006/relationships/tags" Target="../tags/tag37.xml"/><Relationship Id="rId41" Type="http://schemas.openxmlformats.org/officeDocument/2006/relationships/tags" Target="../tags/tag58.xml"/><Relationship Id="rId54" Type="http://schemas.openxmlformats.org/officeDocument/2006/relationships/tags" Target="../tags/tag71.xml"/><Relationship Id="rId62" Type="http://schemas.openxmlformats.org/officeDocument/2006/relationships/tags" Target="../tags/tag79.xml"/><Relationship Id="rId70" Type="http://schemas.openxmlformats.org/officeDocument/2006/relationships/tags" Target="../tags/tag87.xml"/><Relationship Id="rId75" Type="http://schemas.openxmlformats.org/officeDocument/2006/relationships/tags" Target="../tags/tag92.xml"/><Relationship Id="rId83" Type="http://schemas.openxmlformats.org/officeDocument/2006/relationships/tags" Target="../tags/tag100.xml"/><Relationship Id="rId88" Type="http://schemas.openxmlformats.org/officeDocument/2006/relationships/tags" Target="../tags/tag105.xml"/><Relationship Id="rId91" Type="http://schemas.openxmlformats.org/officeDocument/2006/relationships/tags" Target="../tags/tag108.xml"/><Relationship Id="rId96" Type="http://schemas.openxmlformats.org/officeDocument/2006/relationships/tags" Target="../tags/tag113.xml"/><Relationship Id="rId111" Type="http://schemas.openxmlformats.org/officeDocument/2006/relationships/tags" Target="../tags/tag128.xml"/><Relationship Id="rId132" Type="http://schemas.openxmlformats.org/officeDocument/2006/relationships/tags" Target="../tags/tag149.xml"/><Relationship Id="rId140" Type="http://schemas.openxmlformats.org/officeDocument/2006/relationships/tags" Target="../tags/tag157.xml"/><Relationship Id="rId145" Type="http://schemas.openxmlformats.org/officeDocument/2006/relationships/tags" Target="../tags/tag162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49" Type="http://schemas.openxmlformats.org/officeDocument/2006/relationships/tags" Target="../tags/tag66.xml"/><Relationship Id="rId57" Type="http://schemas.openxmlformats.org/officeDocument/2006/relationships/tags" Target="../tags/tag74.xml"/><Relationship Id="rId106" Type="http://schemas.openxmlformats.org/officeDocument/2006/relationships/tags" Target="../tags/tag123.xml"/><Relationship Id="rId114" Type="http://schemas.openxmlformats.org/officeDocument/2006/relationships/tags" Target="../tags/tag131.xml"/><Relationship Id="rId119" Type="http://schemas.openxmlformats.org/officeDocument/2006/relationships/tags" Target="../tags/tag136.xml"/><Relationship Id="rId127" Type="http://schemas.openxmlformats.org/officeDocument/2006/relationships/tags" Target="../tags/tag144.xml"/><Relationship Id="rId10" Type="http://schemas.openxmlformats.org/officeDocument/2006/relationships/tags" Target="../tags/tag27.xml"/><Relationship Id="rId31" Type="http://schemas.openxmlformats.org/officeDocument/2006/relationships/tags" Target="../tags/tag48.xml"/><Relationship Id="rId44" Type="http://schemas.openxmlformats.org/officeDocument/2006/relationships/tags" Target="../tags/tag61.xml"/><Relationship Id="rId52" Type="http://schemas.openxmlformats.org/officeDocument/2006/relationships/tags" Target="../tags/tag69.xml"/><Relationship Id="rId60" Type="http://schemas.openxmlformats.org/officeDocument/2006/relationships/tags" Target="../tags/tag77.xml"/><Relationship Id="rId65" Type="http://schemas.openxmlformats.org/officeDocument/2006/relationships/tags" Target="../tags/tag82.xml"/><Relationship Id="rId73" Type="http://schemas.openxmlformats.org/officeDocument/2006/relationships/tags" Target="../tags/tag90.xml"/><Relationship Id="rId78" Type="http://schemas.openxmlformats.org/officeDocument/2006/relationships/tags" Target="../tags/tag95.xml"/><Relationship Id="rId81" Type="http://schemas.openxmlformats.org/officeDocument/2006/relationships/tags" Target="../tags/tag98.xml"/><Relationship Id="rId86" Type="http://schemas.openxmlformats.org/officeDocument/2006/relationships/tags" Target="../tags/tag103.xml"/><Relationship Id="rId94" Type="http://schemas.openxmlformats.org/officeDocument/2006/relationships/tags" Target="../tags/tag111.xml"/><Relationship Id="rId99" Type="http://schemas.openxmlformats.org/officeDocument/2006/relationships/tags" Target="../tags/tag116.xml"/><Relationship Id="rId101" Type="http://schemas.openxmlformats.org/officeDocument/2006/relationships/tags" Target="../tags/tag118.xml"/><Relationship Id="rId122" Type="http://schemas.openxmlformats.org/officeDocument/2006/relationships/tags" Target="../tags/tag139.xml"/><Relationship Id="rId130" Type="http://schemas.openxmlformats.org/officeDocument/2006/relationships/tags" Target="../tags/tag147.xml"/><Relationship Id="rId135" Type="http://schemas.openxmlformats.org/officeDocument/2006/relationships/tags" Target="../tags/tag152.xml"/><Relationship Id="rId143" Type="http://schemas.openxmlformats.org/officeDocument/2006/relationships/tags" Target="../tags/tag160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9" Type="http://schemas.openxmlformats.org/officeDocument/2006/relationships/tags" Target="../tags/tag56.xml"/><Relationship Id="rId109" Type="http://schemas.openxmlformats.org/officeDocument/2006/relationships/tags" Target="../tags/tag126.xml"/><Relationship Id="rId34" Type="http://schemas.openxmlformats.org/officeDocument/2006/relationships/tags" Target="../tags/tag51.xml"/><Relationship Id="rId50" Type="http://schemas.openxmlformats.org/officeDocument/2006/relationships/tags" Target="../tags/tag67.xml"/><Relationship Id="rId55" Type="http://schemas.openxmlformats.org/officeDocument/2006/relationships/tags" Target="../tags/tag72.xml"/><Relationship Id="rId76" Type="http://schemas.openxmlformats.org/officeDocument/2006/relationships/tags" Target="../tags/tag93.xml"/><Relationship Id="rId97" Type="http://schemas.openxmlformats.org/officeDocument/2006/relationships/tags" Target="../tags/tag114.xml"/><Relationship Id="rId104" Type="http://schemas.openxmlformats.org/officeDocument/2006/relationships/tags" Target="../tags/tag121.xml"/><Relationship Id="rId120" Type="http://schemas.openxmlformats.org/officeDocument/2006/relationships/tags" Target="../tags/tag137.xml"/><Relationship Id="rId125" Type="http://schemas.openxmlformats.org/officeDocument/2006/relationships/tags" Target="../tags/tag142.xml"/><Relationship Id="rId141" Type="http://schemas.openxmlformats.org/officeDocument/2006/relationships/tags" Target="../tags/tag158.xml"/><Relationship Id="rId146" Type="http://schemas.openxmlformats.org/officeDocument/2006/relationships/tags" Target="../tags/tag163.xml"/><Relationship Id="rId7" Type="http://schemas.openxmlformats.org/officeDocument/2006/relationships/tags" Target="../tags/tag24.xml"/><Relationship Id="rId71" Type="http://schemas.openxmlformats.org/officeDocument/2006/relationships/tags" Target="../tags/tag88.xml"/><Relationship Id="rId92" Type="http://schemas.openxmlformats.org/officeDocument/2006/relationships/tags" Target="../tags/tag109.xml"/><Relationship Id="rId2" Type="http://schemas.openxmlformats.org/officeDocument/2006/relationships/tags" Target="../tags/tag19.xml"/><Relationship Id="rId29" Type="http://schemas.openxmlformats.org/officeDocument/2006/relationships/tags" Target="../tags/tag46.xml"/><Relationship Id="rId24" Type="http://schemas.openxmlformats.org/officeDocument/2006/relationships/tags" Target="../tags/tag41.xml"/><Relationship Id="rId40" Type="http://schemas.openxmlformats.org/officeDocument/2006/relationships/tags" Target="../tags/tag57.xml"/><Relationship Id="rId45" Type="http://schemas.openxmlformats.org/officeDocument/2006/relationships/tags" Target="../tags/tag62.xml"/><Relationship Id="rId66" Type="http://schemas.openxmlformats.org/officeDocument/2006/relationships/tags" Target="../tags/tag83.xml"/><Relationship Id="rId87" Type="http://schemas.openxmlformats.org/officeDocument/2006/relationships/tags" Target="../tags/tag104.xml"/><Relationship Id="rId110" Type="http://schemas.openxmlformats.org/officeDocument/2006/relationships/tags" Target="../tags/tag127.xml"/><Relationship Id="rId115" Type="http://schemas.openxmlformats.org/officeDocument/2006/relationships/tags" Target="../tags/tag132.xml"/><Relationship Id="rId131" Type="http://schemas.openxmlformats.org/officeDocument/2006/relationships/tags" Target="../tags/tag148.xml"/><Relationship Id="rId136" Type="http://schemas.openxmlformats.org/officeDocument/2006/relationships/tags" Target="../tags/tag153.xml"/><Relationship Id="rId61" Type="http://schemas.openxmlformats.org/officeDocument/2006/relationships/tags" Target="../tags/tag78.xml"/><Relationship Id="rId82" Type="http://schemas.openxmlformats.org/officeDocument/2006/relationships/tags" Target="../tags/tag99.xml"/><Relationship Id="rId19" Type="http://schemas.openxmlformats.org/officeDocument/2006/relationships/tags" Target="../tags/tag36.xml"/><Relationship Id="rId14" Type="http://schemas.openxmlformats.org/officeDocument/2006/relationships/tags" Target="../tags/tag31.xml"/><Relationship Id="rId30" Type="http://schemas.openxmlformats.org/officeDocument/2006/relationships/tags" Target="../tags/tag47.xml"/><Relationship Id="rId35" Type="http://schemas.openxmlformats.org/officeDocument/2006/relationships/tags" Target="../tags/tag52.xml"/><Relationship Id="rId56" Type="http://schemas.openxmlformats.org/officeDocument/2006/relationships/tags" Target="../tags/tag73.xml"/><Relationship Id="rId77" Type="http://schemas.openxmlformats.org/officeDocument/2006/relationships/tags" Target="../tags/tag94.xml"/><Relationship Id="rId100" Type="http://schemas.openxmlformats.org/officeDocument/2006/relationships/tags" Target="../tags/tag117.xml"/><Relationship Id="rId105" Type="http://schemas.openxmlformats.org/officeDocument/2006/relationships/tags" Target="../tags/tag122.xml"/><Relationship Id="rId126" Type="http://schemas.openxmlformats.org/officeDocument/2006/relationships/tags" Target="../tags/tag143.xml"/><Relationship Id="rId147" Type="http://schemas.openxmlformats.org/officeDocument/2006/relationships/tags" Target="../tags/tag164.xml"/><Relationship Id="rId8" Type="http://schemas.openxmlformats.org/officeDocument/2006/relationships/tags" Target="../tags/tag25.xml"/><Relationship Id="rId51" Type="http://schemas.openxmlformats.org/officeDocument/2006/relationships/tags" Target="../tags/tag68.xml"/><Relationship Id="rId72" Type="http://schemas.openxmlformats.org/officeDocument/2006/relationships/tags" Target="../tags/tag89.xml"/><Relationship Id="rId93" Type="http://schemas.openxmlformats.org/officeDocument/2006/relationships/tags" Target="../tags/tag110.xml"/><Relationship Id="rId98" Type="http://schemas.openxmlformats.org/officeDocument/2006/relationships/tags" Target="../tags/tag115.xml"/><Relationship Id="rId121" Type="http://schemas.openxmlformats.org/officeDocument/2006/relationships/tags" Target="../tags/tag138.xml"/><Relationship Id="rId142" Type="http://schemas.openxmlformats.org/officeDocument/2006/relationships/tags" Target="../tags/tag15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5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6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7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8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9.x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0.xml"/><Relationship Id="rId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1.xml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3.xml"/><Relationship Id="rId1" Type="http://schemas.openxmlformats.org/officeDocument/2006/relationships/tags" Target="../tags/tag802.xml"/><Relationship Id="rId4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5.xml"/><Relationship Id="rId1" Type="http://schemas.openxmlformats.org/officeDocument/2006/relationships/tags" Target="../tags/tag804.xml"/><Relationship Id="rId5" Type="http://schemas.openxmlformats.org/officeDocument/2006/relationships/image" Target="../media/image18.emf"/><Relationship Id="rId4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6.xml"/><Relationship Id="rId4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832.xml"/><Relationship Id="rId117" Type="http://schemas.openxmlformats.org/officeDocument/2006/relationships/notesSlide" Target="../notesSlides/notesSlide42.xml"/><Relationship Id="rId21" Type="http://schemas.openxmlformats.org/officeDocument/2006/relationships/tags" Target="../tags/tag827.xml"/><Relationship Id="rId42" Type="http://schemas.openxmlformats.org/officeDocument/2006/relationships/tags" Target="../tags/tag848.xml"/><Relationship Id="rId47" Type="http://schemas.openxmlformats.org/officeDocument/2006/relationships/tags" Target="../tags/tag853.xml"/><Relationship Id="rId63" Type="http://schemas.openxmlformats.org/officeDocument/2006/relationships/tags" Target="../tags/tag869.xml"/><Relationship Id="rId68" Type="http://schemas.openxmlformats.org/officeDocument/2006/relationships/tags" Target="../tags/tag874.xml"/><Relationship Id="rId84" Type="http://schemas.openxmlformats.org/officeDocument/2006/relationships/tags" Target="../tags/tag890.xml"/><Relationship Id="rId89" Type="http://schemas.openxmlformats.org/officeDocument/2006/relationships/tags" Target="../tags/tag895.xml"/><Relationship Id="rId112" Type="http://schemas.openxmlformats.org/officeDocument/2006/relationships/tags" Target="../tags/tag918.xml"/><Relationship Id="rId16" Type="http://schemas.openxmlformats.org/officeDocument/2006/relationships/tags" Target="../tags/tag822.xml"/><Relationship Id="rId107" Type="http://schemas.openxmlformats.org/officeDocument/2006/relationships/tags" Target="../tags/tag913.xml"/><Relationship Id="rId11" Type="http://schemas.openxmlformats.org/officeDocument/2006/relationships/tags" Target="../tags/tag817.xml"/><Relationship Id="rId24" Type="http://schemas.openxmlformats.org/officeDocument/2006/relationships/tags" Target="../tags/tag830.xml"/><Relationship Id="rId32" Type="http://schemas.openxmlformats.org/officeDocument/2006/relationships/tags" Target="../tags/tag838.xml"/><Relationship Id="rId37" Type="http://schemas.openxmlformats.org/officeDocument/2006/relationships/tags" Target="../tags/tag843.xml"/><Relationship Id="rId40" Type="http://schemas.openxmlformats.org/officeDocument/2006/relationships/tags" Target="../tags/tag846.xml"/><Relationship Id="rId45" Type="http://schemas.openxmlformats.org/officeDocument/2006/relationships/tags" Target="../tags/tag851.xml"/><Relationship Id="rId53" Type="http://schemas.openxmlformats.org/officeDocument/2006/relationships/tags" Target="../tags/tag859.xml"/><Relationship Id="rId58" Type="http://schemas.openxmlformats.org/officeDocument/2006/relationships/tags" Target="../tags/tag864.xml"/><Relationship Id="rId66" Type="http://schemas.openxmlformats.org/officeDocument/2006/relationships/tags" Target="../tags/tag872.xml"/><Relationship Id="rId74" Type="http://schemas.openxmlformats.org/officeDocument/2006/relationships/tags" Target="../tags/tag880.xml"/><Relationship Id="rId79" Type="http://schemas.openxmlformats.org/officeDocument/2006/relationships/tags" Target="../tags/tag885.xml"/><Relationship Id="rId87" Type="http://schemas.openxmlformats.org/officeDocument/2006/relationships/tags" Target="../tags/tag893.xml"/><Relationship Id="rId102" Type="http://schemas.openxmlformats.org/officeDocument/2006/relationships/tags" Target="../tags/tag908.xml"/><Relationship Id="rId110" Type="http://schemas.openxmlformats.org/officeDocument/2006/relationships/tags" Target="../tags/tag916.xml"/><Relationship Id="rId115" Type="http://schemas.openxmlformats.org/officeDocument/2006/relationships/tags" Target="../tags/tag921.xml"/><Relationship Id="rId5" Type="http://schemas.openxmlformats.org/officeDocument/2006/relationships/tags" Target="../tags/tag811.xml"/><Relationship Id="rId61" Type="http://schemas.openxmlformats.org/officeDocument/2006/relationships/tags" Target="../tags/tag867.xml"/><Relationship Id="rId82" Type="http://schemas.openxmlformats.org/officeDocument/2006/relationships/tags" Target="../tags/tag888.xml"/><Relationship Id="rId90" Type="http://schemas.openxmlformats.org/officeDocument/2006/relationships/tags" Target="../tags/tag896.xml"/><Relationship Id="rId95" Type="http://schemas.openxmlformats.org/officeDocument/2006/relationships/tags" Target="../tags/tag901.xml"/><Relationship Id="rId19" Type="http://schemas.openxmlformats.org/officeDocument/2006/relationships/tags" Target="../tags/tag825.xml"/><Relationship Id="rId14" Type="http://schemas.openxmlformats.org/officeDocument/2006/relationships/tags" Target="../tags/tag820.xml"/><Relationship Id="rId22" Type="http://schemas.openxmlformats.org/officeDocument/2006/relationships/tags" Target="../tags/tag828.xml"/><Relationship Id="rId27" Type="http://schemas.openxmlformats.org/officeDocument/2006/relationships/tags" Target="../tags/tag833.xml"/><Relationship Id="rId30" Type="http://schemas.openxmlformats.org/officeDocument/2006/relationships/tags" Target="../tags/tag836.xml"/><Relationship Id="rId35" Type="http://schemas.openxmlformats.org/officeDocument/2006/relationships/tags" Target="../tags/tag841.xml"/><Relationship Id="rId43" Type="http://schemas.openxmlformats.org/officeDocument/2006/relationships/tags" Target="../tags/tag849.xml"/><Relationship Id="rId48" Type="http://schemas.openxmlformats.org/officeDocument/2006/relationships/tags" Target="../tags/tag854.xml"/><Relationship Id="rId56" Type="http://schemas.openxmlformats.org/officeDocument/2006/relationships/tags" Target="../tags/tag862.xml"/><Relationship Id="rId64" Type="http://schemas.openxmlformats.org/officeDocument/2006/relationships/tags" Target="../tags/tag870.xml"/><Relationship Id="rId69" Type="http://schemas.openxmlformats.org/officeDocument/2006/relationships/tags" Target="../tags/tag875.xml"/><Relationship Id="rId77" Type="http://schemas.openxmlformats.org/officeDocument/2006/relationships/tags" Target="../tags/tag883.xml"/><Relationship Id="rId100" Type="http://schemas.openxmlformats.org/officeDocument/2006/relationships/tags" Target="../tags/tag906.xml"/><Relationship Id="rId105" Type="http://schemas.openxmlformats.org/officeDocument/2006/relationships/tags" Target="../tags/tag911.xml"/><Relationship Id="rId113" Type="http://schemas.openxmlformats.org/officeDocument/2006/relationships/tags" Target="../tags/tag919.xml"/><Relationship Id="rId8" Type="http://schemas.openxmlformats.org/officeDocument/2006/relationships/tags" Target="../tags/tag814.xml"/><Relationship Id="rId51" Type="http://schemas.openxmlformats.org/officeDocument/2006/relationships/tags" Target="../tags/tag857.xml"/><Relationship Id="rId72" Type="http://schemas.openxmlformats.org/officeDocument/2006/relationships/tags" Target="../tags/tag878.xml"/><Relationship Id="rId80" Type="http://schemas.openxmlformats.org/officeDocument/2006/relationships/tags" Target="../tags/tag886.xml"/><Relationship Id="rId85" Type="http://schemas.openxmlformats.org/officeDocument/2006/relationships/tags" Target="../tags/tag891.xml"/><Relationship Id="rId93" Type="http://schemas.openxmlformats.org/officeDocument/2006/relationships/tags" Target="../tags/tag899.xml"/><Relationship Id="rId98" Type="http://schemas.openxmlformats.org/officeDocument/2006/relationships/tags" Target="../tags/tag904.xml"/><Relationship Id="rId3" Type="http://schemas.openxmlformats.org/officeDocument/2006/relationships/tags" Target="../tags/tag809.xml"/><Relationship Id="rId12" Type="http://schemas.openxmlformats.org/officeDocument/2006/relationships/tags" Target="../tags/tag818.xml"/><Relationship Id="rId17" Type="http://schemas.openxmlformats.org/officeDocument/2006/relationships/tags" Target="../tags/tag823.xml"/><Relationship Id="rId25" Type="http://schemas.openxmlformats.org/officeDocument/2006/relationships/tags" Target="../tags/tag831.xml"/><Relationship Id="rId33" Type="http://schemas.openxmlformats.org/officeDocument/2006/relationships/tags" Target="../tags/tag839.xml"/><Relationship Id="rId38" Type="http://schemas.openxmlformats.org/officeDocument/2006/relationships/tags" Target="../tags/tag844.xml"/><Relationship Id="rId46" Type="http://schemas.openxmlformats.org/officeDocument/2006/relationships/tags" Target="../tags/tag852.xml"/><Relationship Id="rId59" Type="http://schemas.openxmlformats.org/officeDocument/2006/relationships/tags" Target="../tags/tag865.xml"/><Relationship Id="rId67" Type="http://schemas.openxmlformats.org/officeDocument/2006/relationships/tags" Target="../tags/tag873.xml"/><Relationship Id="rId103" Type="http://schemas.openxmlformats.org/officeDocument/2006/relationships/tags" Target="../tags/tag909.xml"/><Relationship Id="rId108" Type="http://schemas.openxmlformats.org/officeDocument/2006/relationships/tags" Target="../tags/tag914.xml"/><Relationship Id="rId116" Type="http://schemas.openxmlformats.org/officeDocument/2006/relationships/slideLayout" Target="../slideLayouts/slideLayout2.xml"/><Relationship Id="rId20" Type="http://schemas.openxmlformats.org/officeDocument/2006/relationships/tags" Target="../tags/tag826.xml"/><Relationship Id="rId41" Type="http://schemas.openxmlformats.org/officeDocument/2006/relationships/tags" Target="../tags/tag847.xml"/><Relationship Id="rId54" Type="http://schemas.openxmlformats.org/officeDocument/2006/relationships/tags" Target="../tags/tag860.xml"/><Relationship Id="rId62" Type="http://schemas.openxmlformats.org/officeDocument/2006/relationships/tags" Target="../tags/tag868.xml"/><Relationship Id="rId70" Type="http://schemas.openxmlformats.org/officeDocument/2006/relationships/tags" Target="../tags/tag876.xml"/><Relationship Id="rId75" Type="http://schemas.openxmlformats.org/officeDocument/2006/relationships/tags" Target="../tags/tag881.xml"/><Relationship Id="rId83" Type="http://schemas.openxmlformats.org/officeDocument/2006/relationships/tags" Target="../tags/tag889.xml"/><Relationship Id="rId88" Type="http://schemas.openxmlformats.org/officeDocument/2006/relationships/tags" Target="../tags/tag894.xml"/><Relationship Id="rId91" Type="http://schemas.openxmlformats.org/officeDocument/2006/relationships/tags" Target="../tags/tag897.xml"/><Relationship Id="rId96" Type="http://schemas.openxmlformats.org/officeDocument/2006/relationships/tags" Target="../tags/tag902.xml"/><Relationship Id="rId111" Type="http://schemas.openxmlformats.org/officeDocument/2006/relationships/tags" Target="../tags/tag917.xml"/><Relationship Id="rId1" Type="http://schemas.openxmlformats.org/officeDocument/2006/relationships/tags" Target="../tags/tag807.xml"/><Relationship Id="rId6" Type="http://schemas.openxmlformats.org/officeDocument/2006/relationships/tags" Target="../tags/tag812.xml"/><Relationship Id="rId15" Type="http://schemas.openxmlformats.org/officeDocument/2006/relationships/tags" Target="../tags/tag821.xml"/><Relationship Id="rId23" Type="http://schemas.openxmlformats.org/officeDocument/2006/relationships/tags" Target="../tags/tag829.xml"/><Relationship Id="rId28" Type="http://schemas.openxmlformats.org/officeDocument/2006/relationships/tags" Target="../tags/tag834.xml"/><Relationship Id="rId36" Type="http://schemas.openxmlformats.org/officeDocument/2006/relationships/tags" Target="../tags/tag842.xml"/><Relationship Id="rId49" Type="http://schemas.openxmlformats.org/officeDocument/2006/relationships/tags" Target="../tags/tag855.xml"/><Relationship Id="rId57" Type="http://schemas.openxmlformats.org/officeDocument/2006/relationships/tags" Target="../tags/tag863.xml"/><Relationship Id="rId106" Type="http://schemas.openxmlformats.org/officeDocument/2006/relationships/tags" Target="../tags/tag912.xml"/><Relationship Id="rId114" Type="http://schemas.openxmlformats.org/officeDocument/2006/relationships/tags" Target="../tags/tag920.xml"/><Relationship Id="rId10" Type="http://schemas.openxmlformats.org/officeDocument/2006/relationships/tags" Target="../tags/tag816.xml"/><Relationship Id="rId31" Type="http://schemas.openxmlformats.org/officeDocument/2006/relationships/tags" Target="../tags/tag837.xml"/><Relationship Id="rId44" Type="http://schemas.openxmlformats.org/officeDocument/2006/relationships/tags" Target="../tags/tag850.xml"/><Relationship Id="rId52" Type="http://schemas.openxmlformats.org/officeDocument/2006/relationships/tags" Target="../tags/tag858.xml"/><Relationship Id="rId60" Type="http://schemas.openxmlformats.org/officeDocument/2006/relationships/tags" Target="../tags/tag866.xml"/><Relationship Id="rId65" Type="http://schemas.openxmlformats.org/officeDocument/2006/relationships/tags" Target="../tags/tag871.xml"/><Relationship Id="rId73" Type="http://schemas.openxmlformats.org/officeDocument/2006/relationships/tags" Target="../tags/tag879.xml"/><Relationship Id="rId78" Type="http://schemas.openxmlformats.org/officeDocument/2006/relationships/tags" Target="../tags/tag884.xml"/><Relationship Id="rId81" Type="http://schemas.openxmlformats.org/officeDocument/2006/relationships/tags" Target="../tags/tag887.xml"/><Relationship Id="rId86" Type="http://schemas.openxmlformats.org/officeDocument/2006/relationships/tags" Target="../tags/tag892.xml"/><Relationship Id="rId94" Type="http://schemas.openxmlformats.org/officeDocument/2006/relationships/tags" Target="../tags/tag900.xml"/><Relationship Id="rId99" Type="http://schemas.openxmlformats.org/officeDocument/2006/relationships/tags" Target="../tags/tag905.xml"/><Relationship Id="rId101" Type="http://schemas.openxmlformats.org/officeDocument/2006/relationships/tags" Target="../tags/tag907.xml"/><Relationship Id="rId4" Type="http://schemas.openxmlformats.org/officeDocument/2006/relationships/tags" Target="../tags/tag810.xml"/><Relationship Id="rId9" Type="http://schemas.openxmlformats.org/officeDocument/2006/relationships/tags" Target="../tags/tag815.xml"/><Relationship Id="rId13" Type="http://schemas.openxmlformats.org/officeDocument/2006/relationships/tags" Target="../tags/tag819.xml"/><Relationship Id="rId18" Type="http://schemas.openxmlformats.org/officeDocument/2006/relationships/tags" Target="../tags/tag824.xml"/><Relationship Id="rId39" Type="http://schemas.openxmlformats.org/officeDocument/2006/relationships/tags" Target="../tags/tag845.xml"/><Relationship Id="rId109" Type="http://schemas.openxmlformats.org/officeDocument/2006/relationships/tags" Target="../tags/tag915.xml"/><Relationship Id="rId34" Type="http://schemas.openxmlformats.org/officeDocument/2006/relationships/tags" Target="../tags/tag840.xml"/><Relationship Id="rId50" Type="http://schemas.openxmlformats.org/officeDocument/2006/relationships/tags" Target="../tags/tag856.xml"/><Relationship Id="rId55" Type="http://schemas.openxmlformats.org/officeDocument/2006/relationships/tags" Target="../tags/tag861.xml"/><Relationship Id="rId76" Type="http://schemas.openxmlformats.org/officeDocument/2006/relationships/tags" Target="../tags/tag882.xml"/><Relationship Id="rId97" Type="http://schemas.openxmlformats.org/officeDocument/2006/relationships/tags" Target="../tags/tag903.xml"/><Relationship Id="rId104" Type="http://schemas.openxmlformats.org/officeDocument/2006/relationships/tags" Target="../tags/tag910.xml"/><Relationship Id="rId7" Type="http://schemas.openxmlformats.org/officeDocument/2006/relationships/tags" Target="../tags/tag813.xml"/><Relationship Id="rId71" Type="http://schemas.openxmlformats.org/officeDocument/2006/relationships/tags" Target="../tags/tag877.xml"/><Relationship Id="rId92" Type="http://schemas.openxmlformats.org/officeDocument/2006/relationships/tags" Target="../tags/tag898.xml"/><Relationship Id="rId2" Type="http://schemas.openxmlformats.org/officeDocument/2006/relationships/tags" Target="../tags/tag808.xml"/><Relationship Id="rId29" Type="http://schemas.openxmlformats.org/officeDocument/2006/relationships/tags" Target="../tags/tag8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3.xml"/><Relationship Id="rId4" Type="http://schemas.openxmlformats.org/officeDocument/2006/relationships/image" Target="../media/image20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4.x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tags" Target="../tags/tag192.xml"/><Relationship Id="rId3" Type="http://schemas.openxmlformats.org/officeDocument/2006/relationships/tags" Target="../tags/tag169.xml"/><Relationship Id="rId21" Type="http://schemas.openxmlformats.org/officeDocument/2006/relationships/tags" Target="../tags/tag187.xml"/><Relationship Id="rId34" Type="http://schemas.openxmlformats.org/officeDocument/2006/relationships/tags" Target="../tags/tag200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tags" Target="../tags/tag191.xml"/><Relationship Id="rId33" Type="http://schemas.openxmlformats.org/officeDocument/2006/relationships/tags" Target="../tags/tag199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tags" Target="../tags/tag186.xml"/><Relationship Id="rId29" Type="http://schemas.openxmlformats.org/officeDocument/2006/relationships/tags" Target="../tags/tag195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tags" Target="../tags/tag190.xml"/><Relationship Id="rId32" Type="http://schemas.openxmlformats.org/officeDocument/2006/relationships/tags" Target="../tags/tag198.xml"/><Relationship Id="rId37" Type="http://schemas.openxmlformats.org/officeDocument/2006/relationships/notesSlide" Target="../notesSlides/notesSlide3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28" Type="http://schemas.openxmlformats.org/officeDocument/2006/relationships/tags" Target="../tags/tag194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31" Type="http://schemas.openxmlformats.org/officeDocument/2006/relationships/tags" Target="../tags/tag197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tags" Target="../tags/tag193.xml"/><Relationship Id="rId30" Type="http://schemas.openxmlformats.org/officeDocument/2006/relationships/tags" Target="../tags/tag196.xml"/><Relationship Id="rId35" Type="http://schemas.openxmlformats.org/officeDocument/2006/relationships/tags" Target="../tags/tag20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5.xml"/><Relationship Id="rId4" Type="http://schemas.openxmlformats.org/officeDocument/2006/relationships/image" Target="../media/image2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6.xml"/><Relationship Id="rId4" Type="http://schemas.openxmlformats.org/officeDocument/2006/relationships/image" Target="../media/image2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7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318.xml"/><Relationship Id="rId21" Type="http://schemas.openxmlformats.org/officeDocument/2006/relationships/tags" Target="../tags/tag222.xml"/><Relationship Id="rId42" Type="http://schemas.openxmlformats.org/officeDocument/2006/relationships/tags" Target="../tags/tag243.xml"/><Relationship Id="rId63" Type="http://schemas.openxmlformats.org/officeDocument/2006/relationships/tags" Target="../tags/tag264.xml"/><Relationship Id="rId84" Type="http://schemas.openxmlformats.org/officeDocument/2006/relationships/tags" Target="../tags/tag285.xml"/><Relationship Id="rId138" Type="http://schemas.openxmlformats.org/officeDocument/2006/relationships/tags" Target="../tags/tag339.xml"/><Relationship Id="rId159" Type="http://schemas.openxmlformats.org/officeDocument/2006/relationships/tags" Target="../tags/tag360.xml"/><Relationship Id="rId170" Type="http://schemas.openxmlformats.org/officeDocument/2006/relationships/tags" Target="../tags/tag371.xml"/><Relationship Id="rId191" Type="http://schemas.openxmlformats.org/officeDocument/2006/relationships/tags" Target="../tags/tag392.xml"/><Relationship Id="rId205" Type="http://schemas.openxmlformats.org/officeDocument/2006/relationships/tags" Target="../tags/tag406.xml"/><Relationship Id="rId226" Type="http://schemas.openxmlformats.org/officeDocument/2006/relationships/tags" Target="../tags/tag427.xml"/><Relationship Id="rId247" Type="http://schemas.openxmlformats.org/officeDocument/2006/relationships/tags" Target="../tags/tag448.xml"/><Relationship Id="rId107" Type="http://schemas.openxmlformats.org/officeDocument/2006/relationships/tags" Target="../tags/tag308.xml"/><Relationship Id="rId11" Type="http://schemas.openxmlformats.org/officeDocument/2006/relationships/tags" Target="../tags/tag212.xml"/><Relationship Id="rId32" Type="http://schemas.openxmlformats.org/officeDocument/2006/relationships/tags" Target="../tags/tag233.xml"/><Relationship Id="rId53" Type="http://schemas.openxmlformats.org/officeDocument/2006/relationships/tags" Target="../tags/tag254.xml"/><Relationship Id="rId74" Type="http://schemas.openxmlformats.org/officeDocument/2006/relationships/tags" Target="../tags/tag275.xml"/><Relationship Id="rId128" Type="http://schemas.openxmlformats.org/officeDocument/2006/relationships/tags" Target="../tags/tag329.xml"/><Relationship Id="rId149" Type="http://schemas.openxmlformats.org/officeDocument/2006/relationships/tags" Target="../tags/tag350.xml"/><Relationship Id="rId5" Type="http://schemas.openxmlformats.org/officeDocument/2006/relationships/tags" Target="../tags/tag206.xml"/><Relationship Id="rId95" Type="http://schemas.openxmlformats.org/officeDocument/2006/relationships/tags" Target="../tags/tag296.xml"/><Relationship Id="rId160" Type="http://schemas.openxmlformats.org/officeDocument/2006/relationships/tags" Target="../tags/tag361.xml"/><Relationship Id="rId181" Type="http://schemas.openxmlformats.org/officeDocument/2006/relationships/tags" Target="../tags/tag382.xml"/><Relationship Id="rId216" Type="http://schemas.openxmlformats.org/officeDocument/2006/relationships/tags" Target="../tags/tag417.xml"/><Relationship Id="rId237" Type="http://schemas.openxmlformats.org/officeDocument/2006/relationships/tags" Target="../tags/tag438.xml"/><Relationship Id="rId22" Type="http://schemas.openxmlformats.org/officeDocument/2006/relationships/tags" Target="../tags/tag223.xml"/><Relationship Id="rId43" Type="http://schemas.openxmlformats.org/officeDocument/2006/relationships/tags" Target="../tags/tag244.xml"/><Relationship Id="rId64" Type="http://schemas.openxmlformats.org/officeDocument/2006/relationships/tags" Target="../tags/tag265.xml"/><Relationship Id="rId118" Type="http://schemas.openxmlformats.org/officeDocument/2006/relationships/tags" Target="../tags/tag319.xml"/><Relationship Id="rId139" Type="http://schemas.openxmlformats.org/officeDocument/2006/relationships/tags" Target="../tags/tag340.xml"/><Relationship Id="rId85" Type="http://schemas.openxmlformats.org/officeDocument/2006/relationships/tags" Target="../tags/tag286.xml"/><Relationship Id="rId150" Type="http://schemas.openxmlformats.org/officeDocument/2006/relationships/tags" Target="../tags/tag351.xml"/><Relationship Id="rId171" Type="http://schemas.openxmlformats.org/officeDocument/2006/relationships/tags" Target="../tags/tag372.xml"/><Relationship Id="rId192" Type="http://schemas.openxmlformats.org/officeDocument/2006/relationships/tags" Target="../tags/tag393.xml"/><Relationship Id="rId206" Type="http://schemas.openxmlformats.org/officeDocument/2006/relationships/tags" Target="../tags/tag407.xml"/><Relationship Id="rId227" Type="http://schemas.openxmlformats.org/officeDocument/2006/relationships/tags" Target="../tags/tag428.xml"/><Relationship Id="rId248" Type="http://schemas.openxmlformats.org/officeDocument/2006/relationships/slideLayout" Target="../slideLayouts/slideLayout2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33" Type="http://schemas.openxmlformats.org/officeDocument/2006/relationships/tags" Target="../tags/tag234.xml"/><Relationship Id="rId38" Type="http://schemas.openxmlformats.org/officeDocument/2006/relationships/tags" Target="../tags/tag239.xml"/><Relationship Id="rId59" Type="http://schemas.openxmlformats.org/officeDocument/2006/relationships/tags" Target="../tags/tag260.xml"/><Relationship Id="rId103" Type="http://schemas.openxmlformats.org/officeDocument/2006/relationships/tags" Target="../tags/tag304.xml"/><Relationship Id="rId108" Type="http://schemas.openxmlformats.org/officeDocument/2006/relationships/tags" Target="../tags/tag309.xml"/><Relationship Id="rId124" Type="http://schemas.openxmlformats.org/officeDocument/2006/relationships/tags" Target="../tags/tag325.xml"/><Relationship Id="rId129" Type="http://schemas.openxmlformats.org/officeDocument/2006/relationships/tags" Target="../tags/tag330.xml"/><Relationship Id="rId54" Type="http://schemas.openxmlformats.org/officeDocument/2006/relationships/tags" Target="../tags/tag255.xml"/><Relationship Id="rId70" Type="http://schemas.openxmlformats.org/officeDocument/2006/relationships/tags" Target="../tags/tag271.xml"/><Relationship Id="rId75" Type="http://schemas.openxmlformats.org/officeDocument/2006/relationships/tags" Target="../tags/tag276.xml"/><Relationship Id="rId91" Type="http://schemas.openxmlformats.org/officeDocument/2006/relationships/tags" Target="../tags/tag292.xml"/><Relationship Id="rId96" Type="http://schemas.openxmlformats.org/officeDocument/2006/relationships/tags" Target="../tags/tag297.xml"/><Relationship Id="rId140" Type="http://schemas.openxmlformats.org/officeDocument/2006/relationships/tags" Target="../tags/tag341.xml"/><Relationship Id="rId145" Type="http://schemas.openxmlformats.org/officeDocument/2006/relationships/tags" Target="../tags/tag346.xml"/><Relationship Id="rId161" Type="http://schemas.openxmlformats.org/officeDocument/2006/relationships/tags" Target="../tags/tag362.xml"/><Relationship Id="rId166" Type="http://schemas.openxmlformats.org/officeDocument/2006/relationships/tags" Target="../tags/tag367.xml"/><Relationship Id="rId182" Type="http://schemas.openxmlformats.org/officeDocument/2006/relationships/tags" Target="../tags/tag383.xml"/><Relationship Id="rId187" Type="http://schemas.openxmlformats.org/officeDocument/2006/relationships/tags" Target="../tags/tag388.xml"/><Relationship Id="rId217" Type="http://schemas.openxmlformats.org/officeDocument/2006/relationships/tags" Target="../tags/tag418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212" Type="http://schemas.openxmlformats.org/officeDocument/2006/relationships/tags" Target="../tags/tag413.xml"/><Relationship Id="rId233" Type="http://schemas.openxmlformats.org/officeDocument/2006/relationships/tags" Target="../tags/tag434.xml"/><Relationship Id="rId238" Type="http://schemas.openxmlformats.org/officeDocument/2006/relationships/tags" Target="../tags/tag439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49" Type="http://schemas.openxmlformats.org/officeDocument/2006/relationships/tags" Target="../tags/tag250.xml"/><Relationship Id="rId114" Type="http://schemas.openxmlformats.org/officeDocument/2006/relationships/tags" Target="../tags/tag315.xml"/><Relationship Id="rId119" Type="http://schemas.openxmlformats.org/officeDocument/2006/relationships/tags" Target="../tags/tag320.xml"/><Relationship Id="rId44" Type="http://schemas.openxmlformats.org/officeDocument/2006/relationships/tags" Target="../tags/tag245.xml"/><Relationship Id="rId60" Type="http://schemas.openxmlformats.org/officeDocument/2006/relationships/tags" Target="../tags/tag261.xml"/><Relationship Id="rId65" Type="http://schemas.openxmlformats.org/officeDocument/2006/relationships/tags" Target="../tags/tag266.xml"/><Relationship Id="rId81" Type="http://schemas.openxmlformats.org/officeDocument/2006/relationships/tags" Target="../tags/tag282.xml"/><Relationship Id="rId86" Type="http://schemas.openxmlformats.org/officeDocument/2006/relationships/tags" Target="../tags/tag287.xml"/><Relationship Id="rId130" Type="http://schemas.openxmlformats.org/officeDocument/2006/relationships/tags" Target="../tags/tag331.xml"/><Relationship Id="rId135" Type="http://schemas.openxmlformats.org/officeDocument/2006/relationships/tags" Target="../tags/tag336.xml"/><Relationship Id="rId151" Type="http://schemas.openxmlformats.org/officeDocument/2006/relationships/tags" Target="../tags/tag352.xml"/><Relationship Id="rId156" Type="http://schemas.openxmlformats.org/officeDocument/2006/relationships/tags" Target="../tags/tag357.xml"/><Relationship Id="rId177" Type="http://schemas.openxmlformats.org/officeDocument/2006/relationships/tags" Target="../tags/tag378.xml"/><Relationship Id="rId198" Type="http://schemas.openxmlformats.org/officeDocument/2006/relationships/tags" Target="../tags/tag399.xml"/><Relationship Id="rId172" Type="http://schemas.openxmlformats.org/officeDocument/2006/relationships/tags" Target="../tags/tag373.xml"/><Relationship Id="rId193" Type="http://schemas.openxmlformats.org/officeDocument/2006/relationships/tags" Target="../tags/tag394.xml"/><Relationship Id="rId202" Type="http://schemas.openxmlformats.org/officeDocument/2006/relationships/tags" Target="../tags/tag403.xml"/><Relationship Id="rId207" Type="http://schemas.openxmlformats.org/officeDocument/2006/relationships/tags" Target="../tags/tag408.xml"/><Relationship Id="rId223" Type="http://schemas.openxmlformats.org/officeDocument/2006/relationships/tags" Target="../tags/tag424.xml"/><Relationship Id="rId228" Type="http://schemas.openxmlformats.org/officeDocument/2006/relationships/tags" Target="../tags/tag429.xml"/><Relationship Id="rId244" Type="http://schemas.openxmlformats.org/officeDocument/2006/relationships/tags" Target="../tags/tag445.xml"/><Relationship Id="rId249" Type="http://schemas.openxmlformats.org/officeDocument/2006/relationships/notesSlide" Target="../notesSlides/notesSlide4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39" Type="http://schemas.openxmlformats.org/officeDocument/2006/relationships/tags" Target="../tags/tag240.xml"/><Relationship Id="rId109" Type="http://schemas.openxmlformats.org/officeDocument/2006/relationships/tags" Target="../tags/tag310.xml"/><Relationship Id="rId34" Type="http://schemas.openxmlformats.org/officeDocument/2006/relationships/tags" Target="../tags/tag235.xml"/><Relationship Id="rId50" Type="http://schemas.openxmlformats.org/officeDocument/2006/relationships/tags" Target="../tags/tag251.xml"/><Relationship Id="rId55" Type="http://schemas.openxmlformats.org/officeDocument/2006/relationships/tags" Target="../tags/tag256.xml"/><Relationship Id="rId76" Type="http://schemas.openxmlformats.org/officeDocument/2006/relationships/tags" Target="../tags/tag277.xml"/><Relationship Id="rId97" Type="http://schemas.openxmlformats.org/officeDocument/2006/relationships/tags" Target="../tags/tag298.xml"/><Relationship Id="rId104" Type="http://schemas.openxmlformats.org/officeDocument/2006/relationships/tags" Target="../tags/tag305.xml"/><Relationship Id="rId120" Type="http://schemas.openxmlformats.org/officeDocument/2006/relationships/tags" Target="../tags/tag321.xml"/><Relationship Id="rId125" Type="http://schemas.openxmlformats.org/officeDocument/2006/relationships/tags" Target="../tags/tag326.xml"/><Relationship Id="rId141" Type="http://schemas.openxmlformats.org/officeDocument/2006/relationships/tags" Target="../tags/tag342.xml"/><Relationship Id="rId146" Type="http://schemas.openxmlformats.org/officeDocument/2006/relationships/tags" Target="../tags/tag347.xml"/><Relationship Id="rId167" Type="http://schemas.openxmlformats.org/officeDocument/2006/relationships/tags" Target="../tags/tag368.xml"/><Relationship Id="rId188" Type="http://schemas.openxmlformats.org/officeDocument/2006/relationships/tags" Target="../tags/tag389.xml"/><Relationship Id="rId7" Type="http://schemas.openxmlformats.org/officeDocument/2006/relationships/tags" Target="../tags/tag208.xml"/><Relationship Id="rId71" Type="http://schemas.openxmlformats.org/officeDocument/2006/relationships/tags" Target="../tags/tag272.xml"/><Relationship Id="rId92" Type="http://schemas.openxmlformats.org/officeDocument/2006/relationships/tags" Target="../tags/tag293.xml"/><Relationship Id="rId162" Type="http://schemas.openxmlformats.org/officeDocument/2006/relationships/tags" Target="../tags/tag363.xml"/><Relationship Id="rId183" Type="http://schemas.openxmlformats.org/officeDocument/2006/relationships/tags" Target="../tags/tag384.xml"/><Relationship Id="rId213" Type="http://schemas.openxmlformats.org/officeDocument/2006/relationships/tags" Target="../tags/tag414.xml"/><Relationship Id="rId218" Type="http://schemas.openxmlformats.org/officeDocument/2006/relationships/tags" Target="../tags/tag419.xml"/><Relationship Id="rId234" Type="http://schemas.openxmlformats.org/officeDocument/2006/relationships/tags" Target="../tags/tag435.xml"/><Relationship Id="rId239" Type="http://schemas.openxmlformats.org/officeDocument/2006/relationships/tags" Target="../tags/tag440.xml"/><Relationship Id="rId2" Type="http://schemas.openxmlformats.org/officeDocument/2006/relationships/tags" Target="../tags/tag203.xml"/><Relationship Id="rId29" Type="http://schemas.openxmlformats.org/officeDocument/2006/relationships/tags" Target="../tags/tag230.xml"/><Relationship Id="rId250" Type="http://schemas.openxmlformats.org/officeDocument/2006/relationships/image" Target="../media/image3.emf"/><Relationship Id="rId24" Type="http://schemas.openxmlformats.org/officeDocument/2006/relationships/tags" Target="../tags/tag225.xml"/><Relationship Id="rId40" Type="http://schemas.openxmlformats.org/officeDocument/2006/relationships/tags" Target="../tags/tag241.xml"/><Relationship Id="rId45" Type="http://schemas.openxmlformats.org/officeDocument/2006/relationships/tags" Target="../tags/tag246.xml"/><Relationship Id="rId66" Type="http://schemas.openxmlformats.org/officeDocument/2006/relationships/tags" Target="../tags/tag267.xml"/><Relationship Id="rId87" Type="http://schemas.openxmlformats.org/officeDocument/2006/relationships/tags" Target="../tags/tag288.xml"/><Relationship Id="rId110" Type="http://schemas.openxmlformats.org/officeDocument/2006/relationships/tags" Target="../tags/tag311.xml"/><Relationship Id="rId115" Type="http://schemas.openxmlformats.org/officeDocument/2006/relationships/tags" Target="../tags/tag316.xml"/><Relationship Id="rId131" Type="http://schemas.openxmlformats.org/officeDocument/2006/relationships/tags" Target="../tags/tag332.xml"/><Relationship Id="rId136" Type="http://schemas.openxmlformats.org/officeDocument/2006/relationships/tags" Target="../tags/tag337.xml"/><Relationship Id="rId157" Type="http://schemas.openxmlformats.org/officeDocument/2006/relationships/tags" Target="../tags/tag358.xml"/><Relationship Id="rId178" Type="http://schemas.openxmlformats.org/officeDocument/2006/relationships/tags" Target="../tags/tag379.xml"/><Relationship Id="rId61" Type="http://schemas.openxmlformats.org/officeDocument/2006/relationships/tags" Target="../tags/tag262.xml"/><Relationship Id="rId82" Type="http://schemas.openxmlformats.org/officeDocument/2006/relationships/tags" Target="../tags/tag283.xml"/><Relationship Id="rId152" Type="http://schemas.openxmlformats.org/officeDocument/2006/relationships/tags" Target="../tags/tag353.xml"/><Relationship Id="rId173" Type="http://schemas.openxmlformats.org/officeDocument/2006/relationships/tags" Target="../tags/tag374.xml"/><Relationship Id="rId194" Type="http://schemas.openxmlformats.org/officeDocument/2006/relationships/tags" Target="../tags/tag395.xml"/><Relationship Id="rId199" Type="http://schemas.openxmlformats.org/officeDocument/2006/relationships/tags" Target="../tags/tag400.xml"/><Relationship Id="rId203" Type="http://schemas.openxmlformats.org/officeDocument/2006/relationships/tags" Target="../tags/tag404.xml"/><Relationship Id="rId208" Type="http://schemas.openxmlformats.org/officeDocument/2006/relationships/tags" Target="../tags/tag409.xml"/><Relationship Id="rId229" Type="http://schemas.openxmlformats.org/officeDocument/2006/relationships/tags" Target="../tags/tag430.xml"/><Relationship Id="rId19" Type="http://schemas.openxmlformats.org/officeDocument/2006/relationships/tags" Target="../tags/tag220.xml"/><Relationship Id="rId224" Type="http://schemas.openxmlformats.org/officeDocument/2006/relationships/tags" Target="../tags/tag425.xml"/><Relationship Id="rId240" Type="http://schemas.openxmlformats.org/officeDocument/2006/relationships/tags" Target="../tags/tag441.xml"/><Relationship Id="rId245" Type="http://schemas.openxmlformats.org/officeDocument/2006/relationships/tags" Target="../tags/tag446.xml"/><Relationship Id="rId14" Type="http://schemas.openxmlformats.org/officeDocument/2006/relationships/tags" Target="../tags/tag215.xml"/><Relationship Id="rId30" Type="http://schemas.openxmlformats.org/officeDocument/2006/relationships/tags" Target="../tags/tag231.xml"/><Relationship Id="rId35" Type="http://schemas.openxmlformats.org/officeDocument/2006/relationships/tags" Target="../tags/tag236.xml"/><Relationship Id="rId56" Type="http://schemas.openxmlformats.org/officeDocument/2006/relationships/tags" Target="../tags/tag257.xml"/><Relationship Id="rId77" Type="http://schemas.openxmlformats.org/officeDocument/2006/relationships/tags" Target="../tags/tag278.xml"/><Relationship Id="rId100" Type="http://schemas.openxmlformats.org/officeDocument/2006/relationships/tags" Target="../tags/tag301.xml"/><Relationship Id="rId105" Type="http://schemas.openxmlformats.org/officeDocument/2006/relationships/tags" Target="../tags/tag306.xml"/><Relationship Id="rId126" Type="http://schemas.openxmlformats.org/officeDocument/2006/relationships/tags" Target="../tags/tag327.xml"/><Relationship Id="rId147" Type="http://schemas.openxmlformats.org/officeDocument/2006/relationships/tags" Target="../tags/tag348.xml"/><Relationship Id="rId168" Type="http://schemas.openxmlformats.org/officeDocument/2006/relationships/tags" Target="../tags/tag369.xml"/><Relationship Id="rId8" Type="http://schemas.openxmlformats.org/officeDocument/2006/relationships/tags" Target="../tags/tag209.xml"/><Relationship Id="rId51" Type="http://schemas.openxmlformats.org/officeDocument/2006/relationships/tags" Target="../tags/tag252.xml"/><Relationship Id="rId72" Type="http://schemas.openxmlformats.org/officeDocument/2006/relationships/tags" Target="../tags/tag273.xml"/><Relationship Id="rId93" Type="http://schemas.openxmlformats.org/officeDocument/2006/relationships/tags" Target="../tags/tag294.xml"/><Relationship Id="rId98" Type="http://schemas.openxmlformats.org/officeDocument/2006/relationships/tags" Target="../tags/tag299.xml"/><Relationship Id="rId121" Type="http://schemas.openxmlformats.org/officeDocument/2006/relationships/tags" Target="../tags/tag322.xml"/><Relationship Id="rId142" Type="http://schemas.openxmlformats.org/officeDocument/2006/relationships/tags" Target="../tags/tag343.xml"/><Relationship Id="rId163" Type="http://schemas.openxmlformats.org/officeDocument/2006/relationships/tags" Target="../tags/tag364.xml"/><Relationship Id="rId184" Type="http://schemas.openxmlformats.org/officeDocument/2006/relationships/tags" Target="../tags/tag385.xml"/><Relationship Id="rId189" Type="http://schemas.openxmlformats.org/officeDocument/2006/relationships/tags" Target="../tags/tag390.xml"/><Relationship Id="rId219" Type="http://schemas.openxmlformats.org/officeDocument/2006/relationships/tags" Target="../tags/tag420.xml"/><Relationship Id="rId3" Type="http://schemas.openxmlformats.org/officeDocument/2006/relationships/tags" Target="../tags/tag204.xml"/><Relationship Id="rId214" Type="http://schemas.openxmlformats.org/officeDocument/2006/relationships/tags" Target="../tags/tag415.xml"/><Relationship Id="rId230" Type="http://schemas.openxmlformats.org/officeDocument/2006/relationships/tags" Target="../tags/tag431.xml"/><Relationship Id="rId235" Type="http://schemas.openxmlformats.org/officeDocument/2006/relationships/tags" Target="../tags/tag436.xml"/><Relationship Id="rId25" Type="http://schemas.openxmlformats.org/officeDocument/2006/relationships/tags" Target="../tags/tag226.xml"/><Relationship Id="rId46" Type="http://schemas.openxmlformats.org/officeDocument/2006/relationships/tags" Target="../tags/tag247.xml"/><Relationship Id="rId67" Type="http://schemas.openxmlformats.org/officeDocument/2006/relationships/tags" Target="../tags/tag268.xml"/><Relationship Id="rId116" Type="http://schemas.openxmlformats.org/officeDocument/2006/relationships/tags" Target="../tags/tag317.xml"/><Relationship Id="rId137" Type="http://schemas.openxmlformats.org/officeDocument/2006/relationships/tags" Target="../tags/tag338.xml"/><Relationship Id="rId158" Type="http://schemas.openxmlformats.org/officeDocument/2006/relationships/tags" Target="../tags/tag359.xml"/><Relationship Id="rId20" Type="http://schemas.openxmlformats.org/officeDocument/2006/relationships/tags" Target="../tags/tag221.xml"/><Relationship Id="rId41" Type="http://schemas.openxmlformats.org/officeDocument/2006/relationships/tags" Target="../tags/tag242.xml"/><Relationship Id="rId62" Type="http://schemas.openxmlformats.org/officeDocument/2006/relationships/tags" Target="../tags/tag263.xml"/><Relationship Id="rId83" Type="http://schemas.openxmlformats.org/officeDocument/2006/relationships/tags" Target="../tags/tag284.xml"/><Relationship Id="rId88" Type="http://schemas.openxmlformats.org/officeDocument/2006/relationships/tags" Target="../tags/tag289.xml"/><Relationship Id="rId111" Type="http://schemas.openxmlformats.org/officeDocument/2006/relationships/tags" Target="../tags/tag312.xml"/><Relationship Id="rId132" Type="http://schemas.openxmlformats.org/officeDocument/2006/relationships/tags" Target="../tags/tag333.xml"/><Relationship Id="rId153" Type="http://schemas.openxmlformats.org/officeDocument/2006/relationships/tags" Target="../tags/tag354.xml"/><Relationship Id="rId174" Type="http://schemas.openxmlformats.org/officeDocument/2006/relationships/tags" Target="../tags/tag375.xml"/><Relationship Id="rId179" Type="http://schemas.openxmlformats.org/officeDocument/2006/relationships/tags" Target="../tags/tag380.xml"/><Relationship Id="rId195" Type="http://schemas.openxmlformats.org/officeDocument/2006/relationships/tags" Target="../tags/tag396.xml"/><Relationship Id="rId209" Type="http://schemas.openxmlformats.org/officeDocument/2006/relationships/tags" Target="../tags/tag410.xml"/><Relationship Id="rId190" Type="http://schemas.openxmlformats.org/officeDocument/2006/relationships/tags" Target="../tags/tag391.xml"/><Relationship Id="rId204" Type="http://schemas.openxmlformats.org/officeDocument/2006/relationships/tags" Target="../tags/tag405.xml"/><Relationship Id="rId220" Type="http://schemas.openxmlformats.org/officeDocument/2006/relationships/tags" Target="../tags/tag421.xml"/><Relationship Id="rId225" Type="http://schemas.openxmlformats.org/officeDocument/2006/relationships/tags" Target="../tags/tag426.xml"/><Relationship Id="rId241" Type="http://schemas.openxmlformats.org/officeDocument/2006/relationships/tags" Target="../tags/tag442.xml"/><Relationship Id="rId246" Type="http://schemas.openxmlformats.org/officeDocument/2006/relationships/tags" Target="../tags/tag447.xml"/><Relationship Id="rId15" Type="http://schemas.openxmlformats.org/officeDocument/2006/relationships/tags" Target="../tags/tag216.xml"/><Relationship Id="rId36" Type="http://schemas.openxmlformats.org/officeDocument/2006/relationships/tags" Target="../tags/tag237.xml"/><Relationship Id="rId57" Type="http://schemas.openxmlformats.org/officeDocument/2006/relationships/tags" Target="../tags/tag258.xml"/><Relationship Id="rId106" Type="http://schemas.openxmlformats.org/officeDocument/2006/relationships/tags" Target="../tags/tag307.xml"/><Relationship Id="rId127" Type="http://schemas.openxmlformats.org/officeDocument/2006/relationships/tags" Target="../tags/tag328.xml"/><Relationship Id="rId10" Type="http://schemas.openxmlformats.org/officeDocument/2006/relationships/tags" Target="../tags/tag211.xml"/><Relationship Id="rId31" Type="http://schemas.openxmlformats.org/officeDocument/2006/relationships/tags" Target="../tags/tag232.xml"/><Relationship Id="rId52" Type="http://schemas.openxmlformats.org/officeDocument/2006/relationships/tags" Target="../tags/tag253.xml"/><Relationship Id="rId73" Type="http://schemas.openxmlformats.org/officeDocument/2006/relationships/tags" Target="../tags/tag274.xml"/><Relationship Id="rId78" Type="http://schemas.openxmlformats.org/officeDocument/2006/relationships/tags" Target="../tags/tag279.xml"/><Relationship Id="rId94" Type="http://schemas.openxmlformats.org/officeDocument/2006/relationships/tags" Target="../tags/tag295.xml"/><Relationship Id="rId99" Type="http://schemas.openxmlformats.org/officeDocument/2006/relationships/tags" Target="../tags/tag300.xml"/><Relationship Id="rId101" Type="http://schemas.openxmlformats.org/officeDocument/2006/relationships/tags" Target="../tags/tag302.xml"/><Relationship Id="rId122" Type="http://schemas.openxmlformats.org/officeDocument/2006/relationships/tags" Target="../tags/tag323.xml"/><Relationship Id="rId143" Type="http://schemas.openxmlformats.org/officeDocument/2006/relationships/tags" Target="../tags/tag344.xml"/><Relationship Id="rId148" Type="http://schemas.openxmlformats.org/officeDocument/2006/relationships/tags" Target="../tags/tag349.xml"/><Relationship Id="rId164" Type="http://schemas.openxmlformats.org/officeDocument/2006/relationships/tags" Target="../tags/tag365.xml"/><Relationship Id="rId169" Type="http://schemas.openxmlformats.org/officeDocument/2006/relationships/tags" Target="../tags/tag370.xml"/><Relationship Id="rId185" Type="http://schemas.openxmlformats.org/officeDocument/2006/relationships/tags" Target="../tags/tag386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80" Type="http://schemas.openxmlformats.org/officeDocument/2006/relationships/tags" Target="../tags/tag381.xml"/><Relationship Id="rId210" Type="http://schemas.openxmlformats.org/officeDocument/2006/relationships/tags" Target="../tags/tag411.xml"/><Relationship Id="rId215" Type="http://schemas.openxmlformats.org/officeDocument/2006/relationships/tags" Target="../tags/tag416.xml"/><Relationship Id="rId236" Type="http://schemas.openxmlformats.org/officeDocument/2006/relationships/tags" Target="../tags/tag437.xml"/><Relationship Id="rId26" Type="http://schemas.openxmlformats.org/officeDocument/2006/relationships/tags" Target="../tags/tag227.xml"/><Relationship Id="rId231" Type="http://schemas.openxmlformats.org/officeDocument/2006/relationships/tags" Target="../tags/tag432.xml"/><Relationship Id="rId47" Type="http://schemas.openxmlformats.org/officeDocument/2006/relationships/tags" Target="../tags/tag248.xml"/><Relationship Id="rId68" Type="http://schemas.openxmlformats.org/officeDocument/2006/relationships/tags" Target="../tags/tag269.xml"/><Relationship Id="rId89" Type="http://schemas.openxmlformats.org/officeDocument/2006/relationships/tags" Target="../tags/tag290.xml"/><Relationship Id="rId112" Type="http://schemas.openxmlformats.org/officeDocument/2006/relationships/tags" Target="../tags/tag313.xml"/><Relationship Id="rId133" Type="http://schemas.openxmlformats.org/officeDocument/2006/relationships/tags" Target="../tags/tag334.xml"/><Relationship Id="rId154" Type="http://schemas.openxmlformats.org/officeDocument/2006/relationships/tags" Target="../tags/tag355.xml"/><Relationship Id="rId175" Type="http://schemas.openxmlformats.org/officeDocument/2006/relationships/tags" Target="../tags/tag376.xml"/><Relationship Id="rId196" Type="http://schemas.openxmlformats.org/officeDocument/2006/relationships/tags" Target="../tags/tag397.xml"/><Relationship Id="rId200" Type="http://schemas.openxmlformats.org/officeDocument/2006/relationships/tags" Target="../tags/tag401.xml"/><Relationship Id="rId16" Type="http://schemas.openxmlformats.org/officeDocument/2006/relationships/tags" Target="../tags/tag217.xml"/><Relationship Id="rId221" Type="http://schemas.openxmlformats.org/officeDocument/2006/relationships/tags" Target="../tags/tag422.xml"/><Relationship Id="rId242" Type="http://schemas.openxmlformats.org/officeDocument/2006/relationships/tags" Target="../tags/tag443.xml"/><Relationship Id="rId37" Type="http://schemas.openxmlformats.org/officeDocument/2006/relationships/tags" Target="../tags/tag238.xml"/><Relationship Id="rId58" Type="http://schemas.openxmlformats.org/officeDocument/2006/relationships/tags" Target="../tags/tag259.xml"/><Relationship Id="rId79" Type="http://schemas.openxmlformats.org/officeDocument/2006/relationships/tags" Target="../tags/tag280.xml"/><Relationship Id="rId102" Type="http://schemas.openxmlformats.org/officeDocument/2006/relationships/tags" Target="../tags/tag303.xml"/><Relationship Id="rId123" Type="http://schemas.openxmlformats.org/officeDocument/2006/relationships/tags" Target="../tags/tag324.xml"/><Relationship Id="rId144" Type="http://schemas.openxmlformats.org/officeDocument/2006/relationships/tags" Target="../tags/tag345.xml"/><Relationship Id="rId90" Type="http://schemas.openxmlformats.org/officeDocument/2006/relationships/tags" Target="../tags/tag291.xml"/><Relationship Id="rId165" Type="http://schemas.openxmlformats.org/officeDocument/2006/relationships/tags" Target="../tags/tag366.xml"/><Relationship Id="rId186" Type="http://schemas.openxmlformats.org/officeDocument/2006/relationships/tags" Target="../tags/tag387.xml"/><Relationship Id="rId211" Type="http://schemas.openxmlformats.org/officeDocument/2006/relationships/tags" Target="../tags/tag412.xml"/><Relationship Id="rId232" Type="http://schemas.openxmlformats.org/officeDocument/2006/relationships/tags" Target="../tags/tag433.xml"/><Relationship Id="rId27" Type="http://schemas.openxmlformats.org/officeDocument/2006/relationships/tags" Target="../tags/tag228.xml"/><Relationship Id="rId48" Type="http://schemas.openxmlformats.org/officeDocument/2006/relationships/tags" Target="../tags/tag249.xml"/><Relationship Id="rId69" Type="http://schemas.openxmlformats.org/officeDocument/2006/relationships/tags" Target="../tags/tag270.xml"/><Relationship Id="rId113" Type="http://schemas.openxmlformats.org/officeDocument/2006/relationships/tags" Target="../tags/tag314.xml"/><Relationship Id="rId134" Type="http://schemas.openxmlformats.org/officeDocument/2006/relationships/tags" Target="../tags/tag335.xml"/><Relationship Id="rId80" Type="http://schemas.openxmlformats.org/officeDocument/2006/relationships/tags" Target="../tags/tag281.xml"/><Relationship Id="rId155" Type="http://schemas.openxmlformats.org/officeDocument/2006/relationships/tags" Target="../tags/tag356.xml"/><Relationship Id="rId176" Type="http://schemas.openxmlformats.org/officeDocument/2006/relationships/tags" Target="../tags/tag377.xml"/><Relationship Id="rId197" Type="http://schemas.openxmlformats.org/officeDocument/2006/relationships/tags" Target="../tags/tag398.xml"/><Relationship Id="rId201" Type="http://schemas.openxmlformats.org/officeDocument/2006/relationships/tags" Target="../tags/tag402.xml"/><Relationship Id="rId222" Type="http://schemas.openxmlformats.org/officeDocument/2006/relationships/tags" Target="../tags/tag423.xml"/><Relationship Id="rId243" Type="http://schemas.openxmlformats.org/officeDocument/2006/relationships/tags" Target="../tags/tag44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930.xml"/><Relationship Id="rId2" Type="http://schemas.openxmlformats.org/officeDocument/2006/relationships/tags" Target="../tags/tag929.xml"/><Relationship Id="rId1" Type="http://schemas.openxmlformats.org/officeDocument/2006/relationships/tags" Target="../tags/tag92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3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6" Type="http://schemas.openxmlformats.org/officeDocument/2006/relationships/tags" Target="../tags/tag957.xml"/><Relationship Id="rId117" Type="http://schemas.openxmlformats.org/officeDocument/2006/relationships/tags" Target="../tags/tag1048.xml"/><Relationship Id="rId21" Type="http://schemas.openxmlformats.org/officeDocument/2006/relationships/tags" Target="../tags/tag952.xml"/><Relationship Id="rId42" Type="http://schemas.openxmlformats.org/officeDocument/2006/relationships/tags" Target="../tags/tag973.xml"/><Relationship Id="rId47" Type="http://schemas.openxmlformats.org/officeDocument/2006/relationships/tags" Target="../tags/tag978.xml"/><Relationship Id="rId63" Type="http://schemas.openxmlformats.org/officeDocument/2006/relationships/tags" Target="../tags/tag994.xml"/><Relationship Id="rId68" Type="http://schemas.openxmlformats.org/officeDocument/2006/relationships/tags" Target="../tags/tag999.xml"/><Relationship Id="rId84" Type="http://schemas.openxmlformats.org/officeDocument/2006/relationships/tags" Target="../tags/tag1015.xml"/><Relationship Id="rId89" Type="http://schemas.openxmlformats.org/officeDocument/2006/relationships/tags" Target="../tags/tag1020.xml"/><Relationship Id="rId112" Type="http://schemas.openxmlformats.org/officeDocument/2006/relationships/tags" Target="../tags/tag1043.xml"/><Relationship Id="rId16" Type="http://schemas.openxmlformats.org/officeDocument/2006/relationships/tags" Target="../tags/tag947.xml"/><Relationship Id="rId107" Type="http://schemas.openxmlformats.org/officeDocument/2006/relationships/tags" Target="../tags/tag1038.xml"/><Relationship Id="rId11" Type="http://schemas.openxmlformats.org/officeDocument/2006/relationships/tags" Target="../tags/tag942.xml"/><Relationship Id="rId32" Type="http://schemas.openxmlformats.org/officeDocument/2006/relationships/tags" Target="../tags/tag963.xml"/><Relationship Id="rId37" Type="http://schemas.openxmlformats.org/officeDocument/2006/relationships/tags" Target="../tags/tag968.xml"/><Relationship Id="rId53" Type="http://schemas.openxmlformats.org/officeDocument/2006/relationships/tags" Target="../tags/tag984.xml"/><Relationship Id="rId58" Type="http://schemas.openxmlformats.org/officeDocument/2006/relationships/tags" Target="../tags/tag989.xml"/><Relationship Id="rId74" Type="http://schemas.openxmlformats.org/officeDocument/2006/relationships/tags" Target="../tags/tag1005.xml"/><Relationship Id="rId79" Type="http://schemas.openxmlformats.org/officeDocument/2006/relationships/tags" Target="../tags/tag1010.xml"/><Relationship Id="rId102" Type="http://schemas.openxmlformats.org/officeDocument/2006/relationships/tags" Target="../tags/tag1033.xml"/><Relationship Id="rId123" Type="http://schemas.openxmlformats.org/officeDocument/2006/relationships/tags" Target="../tags/tag1054.xml"/><Relationship Id="rId5" Type="http://schemas.openxmlformats.org/officeDocument/2006/relationships/tags" Target="../tags/tag936.xml"/><Relationship Id="rId61" Type="http://schemas.openxmlformats.org/officeDocument/2006/relationships/tags" Target="../tags/tag992.xml"/><Relationship Id="rId82" Type="http://schemas.openxmlformats.org/officeDocument/2006/relationships/tags" Target="../tags/tag1013.xml"/><Relationship Id="rId90" Type="http://schemas.openxmlformats.org/officeDocument/2006/relationships/tags" Target="../tags/tag1021.xml"/><Relationship Id="rId95" Type="http://schemas.openxmlformats.org/officeDocument/2006/relationships/tags" Target="../tags/tag1026.xml"/><Relationship Id="rId19" Type="http://schemas.openxmlformats.org/officeDocument/2006/relationships/tags" Target="../tags/tag950.xml"/><Relationship Id="rId14" Type="http://schemas.openxmlformats.org/officeDocument/2006/relationships/tags" Target="../tags/tag945.xml"/><Relationship Id="rId22" Type="http://schemas.openxmlformats.org/officeDocument/2006/relationships/tags" Target="../tags/tag953.xml"/><Relationship Id="rId27" Type="http://schemas.openxmlformats.org/officeDocument/2006/relationships/tags" Target="../tags/tag958.xml"/><Relationship Id="rId30" Type="http://schemas.openxmlformats.org/officeDocument/2006/relationships/tags" Target="../tags/tag961.xml"/><Relationship Id="rId35" Type="http://schemas.openxmlformats.org/officeDocument/2006/relationships/tags" Target="../tags/tag966.xml"/><Relationship Id="rId43" Type="http://schemas.openxmlformats.org/officeDocument/2006/relationships/tags" Target="../tags/tag974.xml"/><Relationship Id="rId48" Type="http://schemas.openxmlformats.org/officeDocument/2006/relationships/tags" Target="../tags/tag979.xml"/><Relationship Id="rId56" Type="http://schemas.openxmlformats.org/officeDocument/2006/relationships/tags" Target="../tags/tag987.xml"/><Relationship Id="rId64" Type="http://schemas.openxmlformats.org/officeDocument/2006/relationships/tags" Target="../tags/tag995.xml"/><Relationship Id="rId69" Type="http://schemas.openxmlformats.org/officeDocument/2006/relationships/tags" Target="../tags/tag1000.xml"/><Relationship Id="rId77" Type="http://schemas.openxmlformats.org/officeDocument/2006/relationships/tags" Target="../tags/tag1008.xml"/><Relationship Id="rId100" Type="http://schemas.openxmlformats.org/officeDocument/2006/relationships/tags" Target="../tags/tag1031.xml"/><Relationship Id="rId105" Type="http://schemas.openxmlformats.org/officeDocument/2006/relationships/tags" Target="../tags/tag1036.xml"/><Relationship Id="rId113" Type="http://schemas.openxmlformats.org/officeDocument/2006/relationships/tags" Target="../tags/tag1044.xml"/><Relationship Id="rId118" Type="http://schemas.openxmlformats.org/officeDocument/2006/relationships/tags" Target="../tags/tag1049.xml"/><Relationship Id="rId8" Type="http://schemas.openxmlformats.org/officeDocument/2006/relationships/tags" Target="../tags/tag939.xml"/><Relationship Id="rId51" Type="http://schemas.openxmlformats.org/officeDocument/2006/relationships/tags" Target="../tags/tag982.xml"/><Relationship Id="rId72" Type="http://schemas.openxmlformats.org/officeDocument/2006/relationships/tags" Target="../tags/tag1003.xml"/><Relationship Id="rId80" Type="http://schemas.openxmlformats.org/officeDocument/2006/relationships/tags" Target="../tags/tag1011.xml"/><Relationship Id="rId85" Type="http://schemas.openxmlformats.org/officeDocument/2006/relationships/tags" Target="../tags/tag1016.xml"/><Relationship Id="rId93" Type="http://schemas.openxmlformats.org/officeDocument/2006/relationships/tags" Target="../tags/tag1024.xml"/><Relationship Id="rId98" Type="http://schemas.openxmlformats.org/officeDocument/2006/relationships/tags" Target="../tags/tag1029.xml"/><Relationship Id="rId121" Type="http://schemas.openxmlformats.org/officeDocument/2006/relationships/tags" Target="../tags/tag1052.xml"/><Relationship Id="rId3" Type="http://schemas.openxmlformats.org/officeDocument/2006/relationships/tags" Target="../tags/tag934.xml"/><Relationship Id="rId12" Type="http://schemas.openxmlformats.org/officeDocument/2006/relationships/tags" Target="../tags/tag943.xml"/><Relationship Id="rId17" Type="http://schemas.openxmlformats.org/officeDocument/2006/relationships/tags" Target="../tags/tag948.xml"/><Relationship Id="rId25" Type="http://schemas.openxmlformats.org/officeDocument/2006/relationships/tags" Target="../tags/tag956.xml"/><Relationship Id="rId33" Type="http://schemas.openxmlformats.org/officeDocument/2006/relationships/tags" Target="../tags/tag964.xml"/><Relationship Id="rId38" Type="http://schemas.openxmlformats.org/officeDocument/2006/relationships/tags" Target="../tags/tag969.xml"/><Relationship Id="rId46" Type="http://schemas.openxmlformats.org/officeDocument/2006/relationships/tags" Target="../tags/tag977.xml"/><Relationship Id="rId59" Type="http://schemas.openxmlformats.org/officeDocument/2006/relationships/tags" Target="../tags/tag990.xml"/><Relationship Id="rId67" Type="http://schemas.openxmlformats.org/officeDocument/2006/relationships/tags" Target="../tags/tag998.xml"/><Relationship Id="rId103" Type="http://schemas.openxmlformats.org/officeDocument/2006/relationships/tags" Target="../tags/tag1034.xml"/><Relationship Id="rId108" Type="http://schemas.openxmlformats.org/officeDocument/2006/relationships/tags" Target="../tags/tag1039.xml"/><Relationship Id="rId116" Type="http://schemas.openxmlformats.org/officeDocument/2006/relationships/tags" Target="../tags/tag1047.xml"/><Relationship Id="rId124" Type="http://schemas.openxmlformats.org/officeDocument/2006/relationships/slideLayout" Target="../slideLayouts/slideLayout2.xml"/><Relationship Id="rId20" Type="http://schemas.openxmlformats.org/officeDocument/2006/relationships/tags" Target="../tags/tag951.xml"/><Relationship Id="rId41" Type="http://schemas.openxmlformats.org/officeDocument/2006/relationships/tags" Target="../tags/tag972.xml"/><Relationship Id="rId54" Type="http://schemas.openxmlformats.org/officeDocument/2006/relationships/tags" Target="../tags/tag985.xml"/><Relationship Id="rId62" Type="http://schemas.openxmlformats.org/officeDocument/2006/relationships/tags" Target="../tags/tag993.xml"/><Relationship Id="rId70" Type="http://schemas.openxmlformats.org/officeDocument/2006/relationships/tags" Target="../tags/tag1001.xml"/><Relationship Id="rId75" Type="http://schemas.openxmlformats.org/officeDocument/2006/relationships/tags" Target="../tags/tag1006.xml"/><Relationship Id="rId83" Type="http://schemas.openxmlformats.org/officeDocument/2006/relationships/tags" Target="../tags/tag1014.xml"/><Relationship Id="rId88" Type="http://schemas.openxmlformats.org/officeDocument/2006/relationships/tags" Target="../tags/tag1019.xml"/><Relationship Id="rId91" Type="http://schemas.openxmlformats.org/officeDocument/2006/relationships/tags" Target="../tags/tag1022.xml"/><Relationship Id="rId96" Type="http://schemas.openxmlformats.org/officeDocument/2006/relationships/tags" Target="../tags/tag1027.xml"/><Relationship Id="rId111" Type="http://schemas.openxmlformats.org/officeDocument/2006/relationships/tags" Target="../tags/tag1042.xml"/><Relationship Id="rId1" Type="http://schemas.openxmlformats.org/officeDocument/2006/relationships/tags" Target="../tags/tag932.xml"/><Relationship Id="rId6" Type="http://schemas.openxmlformats.org/officeDocument/2006/relationships/tags" Target="../tags/tag937.xml"/><Relationship Id="rId15" Type="http://schemas.openxmlformats.org/officeDocument/2006/relationships/tags" Target="../tags/tag946.xml"/><Relationship Id="rId23" Type="http://schemas.openxmlformats.org/officeDocument/2006/relationships/tags" Target="../tags/tag954.xml"/><Relationship Id="rId28" Type="http://schemas.openxmlformats.org/officeDocument/2006/relationships/tags" Target="../tags/tag959.xml"/><Relationship Id="rId36" Type="http://schemas.openxmlformats.org/officeDocument/2006/relationships/tags" Target="../tags/tag967.xml"/><Relationship Id="rId49" Type="http://schemas.openxmlformats.org/officeDocument/2006/relationships/tags" Target="../tags/tag980.xml"/><Relationship Id="rId57" Type="http://schemas.openxmlformats.org/officeDocument/2006/relationships/tags" Target="../tags/tag988.xml"/><Relationship Id="rId106" Type="http://schemas.openxmlformats.org/officeDocument/2006/relationships/tags" Target="../tags/tag1037.xml"/><Relationship Id="rId114" Type="http://schemas.openxmlformats.org/officeDocument/2006/relationships/tags" Target="../tags/tag1045.xml"/><Relationship Id="rId119" Type="http://schemas.openxmlformats.org/officeDocument/2006/relationships/tags" Target="../tags/tag1050.xml"/><Relationship Id="rId10" Type="http://schemas.openxmlformats.org/officeDocument/2006/relationships/tags" Target="../tags/tag941.xml"/><Relationship Id="rId31" Type="http://schemas.openxmlformats.org/officeDocument/2006/relationships/tags" Target="../tags/tag962.xml"/><Relationship Id="rId44" Type="http://schemas.openxmlformats.org/officeDocument/2006/relationships/tags" Target="../tags/tag975.xml"/><Relationship Id="rId52" Type="http://schemas.openxmlformats.org/officeDocument/2006/relationships/tags" Target="../tags/tag983.xml"/><Relationship Id="rId60" Type="http://schemas.openxmlformats.org/officeDocument/2006/relationships/tags" Target="../tags/tag991.xml"/><Relationship Id="rId65" Type="http://schemas.openxmlformats.org/officeDocument/2006/relationships/tags" Target="../tags/tag996.xml"/><Relationship Id="rId73" Type="http://schemas.openxmlformats.org/officeDocument/2006/relationships/tags" Target="../tags/tag1004.xml"/><Relationship Id="rId78" Type="http://schemas.openxmlformats.org/officeDocument/2006/relationships/tags" Target="../tags/tag1009.xml"/><Relationship Id="rId81" Type="http://schemas.openxmlformats.org/officeDocument/2006/relationships/tags" Target="../tags/tag1012.xml"/><Relationship Id="rId86" Type="http://schemas.openxmlformats.org/officeDocument/2006/relationships/tags" Target="../tags/tag1017.xml"/><Relationship Id="rId94" Type="http://schemas.openxmlformats.org/officeDocument/2006/relationships/tags" Target="../tags/tag1025.xml"/><Relationship Id="rId99" Type="http://schemas.openxmlformats.org/officeDocument/2006/relationships/tags" Target="../tags/tag1030.xml"/><Relationship Id="rId101" Type="http://schemas.openxmlformats.org/officeDocument/2006/relationships/tags" Target="../tags/tag1032.xml"/><Relationship Id="rId122" Type="http://schemas.openxmlformats.org/officeDocument/2006/relationships/tags" Target="../tags/tag1053.xml"/><Relationship Id="rId4" Type="http://schemas.openxmlformats.org/officeDocument/2006/relationships/tags" Target="../tags/tag935.xml"/><Relationship Id="rId9" Type="http://schemas.openxmlformats.org/officeDocument/2006/relationships/tags" Target="../tags/tag940.xml"/><Relationship Id="rId13" Type="http://schemas.openxmlformats.org/officeDocument/2006/relationships/tags" Target="../tags/tag944.xml"/><Relationship Id="rId18" Type="http://schemas.openxmlformats.org/officeDocument/2006/relationships/tags" Target="../tags/tag949.xml"/><Relationship Id="rId39" Type="http://schemas.openxmlformats.org/officeDocument/2006/relationships/tags" Target="../tags/tag970.xml"/><Relationship Id="rId109" Type="http://schemas.openxmlformats.org/officeDocument/2006/relationships/tags" Target="../tags/tag1040.xml"/><Relationship Id="rId34" Type="http://schemas.openxmlformats.org/officeDocument/2006/relationships/tags" Target="../tags/tag965.xml"/><Relationship Id="rId50" Type="http://schemas.openxmlformats.org/officeDocument/2006/relationships/tags" Target="../tags/tag981.xml"/><Relationship Id="rId55" Type="http://schemas.openxmlformats.org/officeDocument/2006/relationships/tags" Target="../tags/tag986.xml"/><Relationship Id="rId76" Type="http://schemas.openxmlformats.org/officeDocument/2006/relationships/tags" Target="../tags/tag1007.xml"/><Relationship Id="rId97" Type="http://schemas.openxmlformats.org/officeDocument/2006/relationships/tags" Target="../tags/tag1028.xml"/><Relationship Id="rId104" Type="http://schemas.openxmlformats.org/officeDocument/2006/relationships/tags" Target="../tags/tag1035.xml"/><Relationship Id="rId120" Type="http://schemas.openxmlformats.org/officeDocument/2006/relationships/tags" Target="../tags/tag1051.xml"/><Relationship Id="rId125" Type="http://schemas.openxmlformats.org/officeDocument/2006/relationships/notesSlide" Target="../notesSlides/notesSlide64.xml"/><Relationship Id="rId7" Type="http://schemas.openxmlformats.org/officeDocument/2006/relationships/tags" Target="../tags/tag938.xml"/><Relationship Id="rId71" Type="http://schemas.openxmlformats.org/officeDocument/2006/relationships/tags" Target="../tags/tag1002.xml"/><Relationship Id="rId92" Type="http://schemas.openxmlformats.org/officeDocument/2006/relationships/tags" Target="../tags/tag1023.xml"/><Relationship Id="rId2" Type="http://schemas.openxmlformats.org/officeDocument/2006/relationships/tags" Target="../tags/tag933.xml"/><Relationship Id="rId29" Type="http://schemas.openxmlformats.org/officeDocument/2006/relationships/tags" Target="../tags/tag960.xml"/><Relationship Id="rId24" Type="http://schemas.openxmlformats.org/officeDocument/2006/relationships/tags" Target="../tags/tag955.xml"/><Relationship Id="rId40" Type="http://schemas.openxmlformats.org/officeDocument/2006/relationships/tags" Target="../tags/tag971.xml"/><Relationship Id="rId45" Type="http://schemas.openxmlformats.org/officeDocument/2006/relationships/tags" Target="../tags/tag976.xml"/><Relationship Id="rId66" Type="http://schemas.openxmlformats.org/officeDocument/2006/relationships/tags" Target="../tags/tag997.xml"/><Relationship Id="rId87" Type="http://schemas.openxmlformats.org/officeDocument/2006/relationships/tags" Target="../tags/tag1018.xml"/><Relationship Id="rId110" Type="http://schemas.openxmlformats.org/officeDocument/2006/relationships/tags" Target="../tags/tag1041.xml"/><Relationship Id="rId115" Type="http://schemas.openxmlformats.org/officeDocument/2006/relationships/tags" Target="../tags/tag104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6.xml"/><Relationship Id="rId1" Type="http://schemas.openxmlformats.org/officeDocument/2006/relationships/tags" Target="../tags/tag1055.xml"/><Relationship Id="rId5" Type="http://schemas.openxmlformats.org/officeDocument/2006/relationships/image" Target="../media/image25.emf"/><Relationship Id="rId4" Type="http://schemas.openxmlformats.org/officeDocument/2006/relationships/notesSlide" Target="../notesSlides/notesSlide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3.xml"/><Relationship Id="rId1" Type="http://schemas.openxmlformats.org/officeDocument/2006/relationships/tags" Target="../tags/tag106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1066.xml"/><Relationship Id="rId2" Type="http://schemas.openxmlformats.org/officeDocument/2006/relationships/tags" Target="../tags/tag1065.xml"/><Relationship Id="rId1" Type="http://schemas.openxmlformats.org/officeDocument/2006/relationships/tags" Target="../tags/tag1064.xml"/><Relationship Id="rId5" Type="http://schemas.openxmlformats.org/officeDocument/2006/relationships/image" Target="../media/image26.emf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570.xml"/><Relationship Id="rId21" Type="http://schemas.openxmlformats.org/officeDocument/2006/relationships/tags" Target="../tags/tag474.xml"/><Relationship Id="rId42" Type="http://schemas.openxmlformats.org/officeDocument/2006/relationships/tags" Target="../tags/tag495.xml"/><Relationship Id="rId63" Type="http://schemas.openxmlformats.org/officeDocument/2006/relationships/tags" Target="../tags/tag516.xml"/><Relationship Id="rId84" Type="http://schemas.openxmlformats.org/officeDocument/2006/relationships/tags" Target="../tags/tag537.xml"/><Relationship Id="rId138" Type="http://schemas.openxmlformats.org/officeDocument/2006/relationships/tags" Target="../tags/tag591.xml"/><Relationship Id="rId159" Type="http://schemas.openxmlformats.org/officeDocument/2006/relationships/tags" Target="../tags/tag612.xml"/><Relationship Id="rId170" Type="http://schemas.openxmlformats.org/officeDocument/2006/relationships/tags" Target="../tags/tag623.xml"/><Relationship Id="rId191" Type="http://schemas.openxmlformats.org/officeDocument/2006/relationships/tags" Target="../tags/tag644.xml"/><Relationship Id="rId205" Type="http://schemas.openxmlformats.org/officeDocument/2006/relationships/tags" Target="../tags/tag658.xml"/><Relationship Id="rId226" Type="http://schemas.openxmlformats.org/officeDocument/2006/relationships/tags" Target="../tags/tag679.xml"/><Relationship Id="rId247" Type="http://schemas.openxmlformats.org/officeDocument/2006/relationships/tags" Target="../tags/tag700.xml"/><Relationship Id="rId107" Type="http://schemas.openxmlformats.org/officeDocument/2006/relationships/tags" Target="../tags/tag560.xml"/><Relationship Id="rId11" Type="http://schemas.openxmlformats.org/officeDocument/2006/relationships/tags" Target="../tags/tag464.xml"/><Relationship Id="rId32" Type="http://schemas.openxmlformats.org/officeDocument/2006/relationships/tags" Target="../tags/tag485.xml"/><Relationship Id="rId53" Type="http://schemas.openxmlformats.org/officeDocument/2006/relationships/tags" Target="../tags/tag506.xml"/><Relationship Id="rId74" Type="http://schemas.openxmlformats.org/officeDocument/2006/relationships/tags" Target="../tags/tag527.xml"/><Relationship Id="rId128" Type="http://schemas.openxmlformats.org/officeDocument/2006/relationships/tags" Target="../tags/tag581.xml"/><Relationship Id="rId149" Type="http://schemas.openxmlformats.org/officeDocument/2006/relationships/tags" Target="../tags/tag602.xml"/><Relationship Id="rId5" Type="http://schemas.openxmlformats.org/officeDocument/2006/relationships/tags" Target="../tags/tag458.xml"/><Relationship Id="rId95" Type="http://schemas.openxmlformats.org/officeDocument/2006/relationships/tags" Target="../tags/tag548.xml"/><Relationship Id="rId160" Type="http://schemas.openxmlformats.org/officeDocument/2006/relationships/tags" Target="../tags/tag613.xml"/><Relationship Id="rId181" Type="http://schemas.openxmlformats.org/officeDocument/2006/relationships/tags" Target="../tags/tag634.xml"/><Relationship Id="rId216" Type="http://schemas.openxmlformats.org/officeDocument/2006/relationships/tags" Target="../tags/tag669.xml"/><Relationship Id="rId237" Type="http://schemas.openxmlformats.org/officeDocument/2006/relationships/tags" Target="../tags/tag690.xml"/><Relationship Id="rId258" Type="http://schemas.openxmlformats.org/officeDocument/2006/relationships/tags" Target="../tags/tag711.xml"/><Relationship Id="rId22" Type="http://schemas.openxmlformats.org/officeDocument/2006/relationships/tags" Target="../tags/tag475.xml"/><Relationship Id="rId43" Type="http://schemas.openxmlformats.org/officeDocument/2006/relationships/tags" Target="../tags/tag496.xml"/><Relationship Id="rId64" Type="http://schemas.openxmlformats.org/officeDocument/2006/relationships/tags" Target="../tags/tag517.xml"/><Relationship Id="rId118" Type="http://schemas.openxmlformats.org/officeDocument/2006/relationships/tags" Target="../tags/tag571.xml"/><Relationship Id="rId139" Type="http://schemas.openxmlformats.org/officeDocument/2006/relationships/tags" Target="../tags/tag592.xml"/><Relationship Id="rId85" Type="http://schemas.openxmlformats.org/officeDocument/2006/relationships/tags" Target="../tags/tag538.xml"/><Relationship Id="rId150" Type="http://schemas.openxmlformats.org/officeDocument/2006/relationships/tags" Target="../tags/tag603.xml"/><Relationship Id="rId171" Type="http://schemas.openxmlformats.org/officeDocument/2006/relationships/tags" Target="../tags/tag624.xml"/><Relationship Id="rId192" Type="http://schemas.openxmlformats.org/officeDocument/2006/relationships/tags" Target="../tags/tag645.xml"/><Relationship Id="rId206" Type="http://schemas.openxmlformats.org/officeDocument/2006/relationships/tags" Target="../tags/tag659.xml"/><Relationship Id="rId227" Type="http://schemas.openxmlformats.org/officeDocument/2006/relationships/tags" Target="../tags/tag680.xml"/><Relationship Id="rId248" Type="http://schemas.openxmlformats.org/officeDocument/2006/relationships/tags" Target="../tags/tag701.xml"/><Relationship Id="rId12" Type="http://schemas.openxmlformats.org/officeDocument/2006/relationships/tags" Target="../tags/tag465.xml"/><Relationship Id="rId33" Type="http://schemas.openxmlformats.org/officeDocument/2006/relationships/tags" Target="../tags/tag486.xml"/><Relationship Id="rId108" Type="http://schemas.openxmlformats.org/officeDocument/2006/relationships/tags" Target="../tags/tag561.xml"/><Relationship Id="rId129" Type="http://schemas.openxmlformats.org/officeDocument/2006/relationships/tags" Target="../tags/tag582.xml"/><Relationship Id="rId54" Type="http://schemas.openxmlformats.org/officeDocument/2006/relationships/tags" Target="../tags/tag507.xml"/><Relationship Id="rId75" Type="http://schemas.openxmlformats.org/officeDocument/2006/relationships/tags" Target="../tags/tag528.xml"/><Relationship Id="rId96" Type="http://schemas.openxmlformats.org/officeDocument/2006/relationships/tags" Target="../tags/tag549.xml"/><Relationship Id="rId140" Type="http://schemas.openxmlformats.org/officeDocument/2006/relationships/tags" Target="../tags/tag593.xml"/><Relationship Id="rId161" Type="http://schemas.openxmlformats.org/officeDocument/2006/relationships/tags" Target="../tags/tag614.xml"/><Relationship Id="rId182" Type="http://schemas.openxmlformats.org/officeDocument/2006/relationships/tags" Target="../tags/tag635.xml"/><Relationship Id="rId217" Type="http://schemas.openxmlformats.org/officeDocument/2006/relationships/tags" Target="../tags/tag670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212" Type="http://schemas.openxmlformats.org/officeDocument/2006/relationships/tags" Target="../tags/tag665.xml"/><Relationship Id="rId233" Type="http://schemas.openxmlformats.org/officeDocument/2006/relationships/tags" Target="../tags/tag686.xml"/><Relationship Id="rId238" Type="http://schemas.openxmlformats.org/officeDocument/2006/relationships/tags" Target="../tags/tag691.xml"/><Relationship Id="rId254" Type="http://schemas.openxmlformats.org/officeDocument/2006/relationships/tags" Target="../tags/tag707.xml"/><Relationship Id="rId259" Type="http://schemas.openxmlformats.org/officeDocument/2006/relationships/tags" Target="../tags/tag712.xml"/><Relationship Id="rId23" Type="http://schemas.openxmlformats.org/officeDocument/2006/relationships/tags" Target="../tags/tag476.xml"/><Relationship Id="rId28" Type="http://schemas.openxmlformats.org/officeDocument/2006/relationships/tags" Target="../tags/tag481.xml"/><Relationship Id="rId49" Type="http://schemas.openxmlformats.org/officeDocument/2006/relationships/tags" Target="../tags/tag502.xml"/><Relationship Id="rId114" Type="http://schemas.openxmlformats.org/officeDocument/2006/relationships/tags" Target="../tags/tag567.xml"/><Relationship Id="rId119" Type="http://schemas.openxmlformats.org/officeDocument/2006/relationships/tags" Target="../tags/tag572.xml"/><Relationship Id="rId44" Type="http://schemas.openxmlformats.org/officeDocument/2006/relationships/tags" Target="../tags/tag497.xml"/><Relationship Id="rId60" Type="http://schemas.openxmlformats.org/officeDocument/2006/relationships/tags" Target="../tags/tag513.xml"/><Relationship Id="rId65" Type="http://schemas.openxmlformats.org/officeDocument/2006/relationships/tags" Target="../tags/tag518.xml"/><Relationship Id="rId81" Type="http://schemas.openxmlformats.org/officeDocument/2006/relationships/tags" Target="../tags/tag534.xml"/><Relationship Id="rId86" Type="http://schemas.openxmlformats.org/officeDocument/2006/relationships/tags" Target="../tags/tag539.xml"/><Relationship Id="rId130" Type="http://schemas.openxmlformats.org/officeDocument/2006/relationships/tags" Target="../tags/tag583.xml"/><Relationship Id="rId135" Type="http://schemas.openxmlformats.org/officeDocument/2006/relationships/tags" Target="../tags/tag588.xml"/><Relationship Id="rId151" Type="http://schemas.openxmlformats.org/officeDocument/2006/relationships/tags" Target="../tags/tag604.xml"/><Relationship Id="rId156" Type="http://schemas.openxmlformats.org/officeDocument/2006/relationships/tags" Target="../tags/tag609.xml"/><Relationship Id="rId177" Type="http://schemas.openxmlformats.org/officeDocument/2006/relationships/tags" Target="../tags/tag630.xml"/><Relationship Id="rId198" Type="http://schemas.openxmlformats.org/officeDocument/2006/relationships/tags" Target="../tags/tag651.xml"/><Relationship Id="rId172" Type="http://schemas.openxmlformats.org/officeDocument/2006/relationships/tags" Target="../tags/tag625.xml"/><Relationship Id="rId193" Type="http://schemas.openxmlformats.org/officeDocument/2006/relationships/tags" Target="../tags/tag646.xml"/><Relationship Id="rId202" Type="http://schemas.openxmlformats.org/officeDocument/2006/relationships/tags" Target="../tags/tag655.xml"/><Relationship Id="rId207" Type="http://schemas.openxmlformats.org/officeDocument/2006/relationships/tags" Target="../tags/tag660.xml"/><Relationship Id="rId223" Type="http://schemas.openxmlformats.org/officeDocument/2006/relationships/tags" Target="../tags/tag676.xml"/><Relationship Id="rId228" Type="http://schemas.openxmlformats.org/officeDocument/2006/relationships/tags" Target="../tags/tag681.xml"/><Relationship Id="rId244" Type="http://schemas.openxmlformats.org/officeDocument/2006/relationships/tags" Target="../tags/tag697.xml"/><Relationship Id="rId249" Type="http://schemas.openxmlformats.org/officeDocument/2006/relationships/tags" Target="../tags/tag702.xml"/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39" Type="http://schemas.openxmlformats.org/officeDocument/2006/relationships/tags" Target="../tags/tag492.xml"/><Relationship Id="rId109" Type="http://schemas.openxmlformats.org/officeDocument/2006/relationships/tags" Target="../tags/tag562.xml"/><Relationship Id="rId260" Type="http://schemas.openxmlformats.org/officeDocument/2006/relationships/tags" Target="../tags/tag713.xml"/><Relationship Id="rId34" Type="http://schemas.openxmlformats.org/officeDocument/2006/relationships/tags" Target="../tags/tag487.xml"/><Relationship Id="rId50" Type="http://schemas.openxmlformats.org/officeDocument/2006/relationships/tags" Target="../tags/tag503.xml"/><Relationship Id="rId55" Type="http://schemas.openxmlformats.org/officeDocument/2006/relationships/tags" Target="../tags/tag508.xml"/><Relationship Id="rId76" Type="http://schemas.openxmlformats.org/officeDocument/2006/relationships/tags" Target="../tags/tag529.xml"/><Relationship Id="rId97" Type="http://schemas.openxmlformats.org/officeDocument/2006/relationships/tags" Target="../tags/tag550.xml"/><Relationship Id="rId104" Type="http://schemas.openxmlformats.org/officeDocument/2006/relationships/tags" Target="../tags/tag557.xml"/><Relationship Id="rId120" Type="http://schemas.openxmlformats.org/officeDocument/2006/relationships/tags" Target="../tags/tag573.xml"/><Relationship Id="rId125" Type="http://schemas.openxmlformats.org/officeDocument/2006/relationships/tags" Target="../tags/tag578.xml"/><Relationship Id="rId141" Type="http://schemas.openxmlformats.org/officeDocument/2006/relationships/tags" Target="../tags/tag594.xml"/><Relationship Id="rId146" Type="http://schemas.openxmlformats.org/officeDocument/2006/relationships/tags" Target="../tags/tag599.xml"/><Relationship Id="rId167" Type="http://schemas.openxmlformats.org/officeDocument/2006/relationships/tags" Target="../tags/tag620.xml"/><Relationship Id="rId188" Type="http://schemas.openxmlformats.org/officeDocument/2006/relationships/tags" Target="../tags/tag641.xml"/><Relationship Id="rId7" Type="http://schemas.openxmlformats.org/officeDocument/2006/relationships/tags" Target="../tags/tag460.xml"/><Relationship Id="rId71" Type="http://schemas.openxmlformats.org/officeDocument/2006/relationships/tags" Target="../tags/tag524.xml"/><Relationship Id="rId92" Type="http://schemas.openxmlformats.org/officeDocument/2006/relationships/tags" Target="../tags/tag545.xml"/><Relationship Id="rId162" Type="http://schemas.openxmlformats.org/officeDocument/2006/relationships/tags" Target="../tags/tag615.xml"/><Relationship Id="rId183" Type="http://schemas.openxmlformats.org/officeDocument/2006/relationships/tags" Target="../tags/tag636.xml"/><Relationship Id="rId213" Type="http://schemas.openxmlformats.org/officeDocument/2006/relationships/tags" Target="../tags/tag666.xml"/><Relationship Id="rId218" Type="http://schemas.openxmlformats.org/officeDocument/2006/relationships/tags" Target="../tags/tag671.xml"/><Relationship Id="rId234" Type="http://schemas.openxmlformats.org/officeDocument/2006/relationships/tags" Target="../tags/tag687.xml"/><Relationship Id="rId239" Type="http://schemas.openxmlformats.org/officeDocument/2006/relationships/tags" Target="../tags/tag692.xml"/><Relationship Id="rId2" Type="http://schemas.openxmlformats.org/officeDocument/2006/relationships/tags" Target="../tags/tag455.xml"/><Relationship Id="rId29" Type="http://schemas.openxmlformats.org/officeDocument/2006/relationships/tags" Target="../tags/tag482.xml"/><Relationship Id="rId250" Type="http://schemas.openxmlformats.org/officeDocument/2006/relationships/tags" Target="../tags/tag703.xml"/><Relationship Id="rId255" Type="http://schemas.openxmlformats.org/officeDocument/2006/relationships/tags" Target="../tags/tag708.xml"/><Relationship Id="rId24" Type="http://schemas.openxmlformats.org/officeDocument/2006/relationships/tags" Target="../tags/tag477.xml"/><Relationship Id="rId40" Type="http://schemas.openxmlformats.org/officeDocument/2006/relationships/tags" Target="../tags/tag493.xml"/><Relationship Id="rId45" Type="http://schemas.openxmlformats.org/officeDocument/2006/relationships/tags" Target="../tags/tag498.xml"/><Relationship Id="rId66" Type="http://schemas.openxmlformats.org/officeDocument/2006/relationships/tags" Target="../tags/tag519.xml"/><Relationship Id="rId87" Type="http://schemas.openxmlformats.org/officeDocument/2006/relationships/tags" Target="../tags/tag540.xml"/><Relationship Id="rId110" Type="http://schemas.openxmlformats.org/officeDocument/2006/relationships/tags" Target="../tags/tag563.xml"/><Relationship Id="rId115" Type="http://schemas.openxmlformats.org/officeDocument/2006/relationships/tags" Target="../tags/tag568.xml"/><Relationship Id="rId131" Type="http://schemas.openxmlformats.org/officeDocument/2006/relationships/tags" Target="../tags/tag584.xml"/><Relationship Id="rId136" Type="http://schemas.openxmlformats.org/officeDocument/2006/relationships/tags" Target="../tags/tag589.xml"/><Relationship Id="rId157" Type="http://schemas.openxmlformats.org/officeDocument/2006/relationships/tags" Target="../tags/tag610.xml"/><Relationship Id="rId178" Type="http://schemas.openxmlformats.org/officeDocument/2006/relationships/tags" Target="../tags/tag631.xml"/><Relationship Id="rId61" Type="http://schemas.openxmlformats.org/officeDocument/2006/relationships/tags" Target="../tags/tag514.xml"/><Relationship Id="rId82" Type="http://schemas.openxmlformats.org/officeDocument/2006/relationships/tags" Target="../tags/tag535.xml"/><Relationship Id="rId152" Type="http://schemas.openxmlformats.org/officeDocument/2006/relationships/tags" Target="../tags/tag605.xml"/><Relationship Id="rId173" Type="http://schemas.openxmlformats.org/officeDocument/2006/relationships/tags" Target="../tags/tag626.xml"/><Relationship Id="rId194" Type="http://schemas.openxmlformats.org/officeDocument/2006/relationships/tags" Target="../tags/tag647.xml"/><Relationship Id="rId199" Type="http://schemas.openxmlformats.org/officeDocument/2006/relationships/tags" Target="../tags/tag652.xml"/><Relationship Id="rId203" Type="http://schemas.openxmlformats.org/officeDocument/2006/relationships/tags" Target="../tags/tag656.xml"/><Relationship Id="rId208" Type="http://schemas.openxmlformats.org/officeDocument/2006/relationships/tags" Target="../tags/tag661.xml"/><Relationship Id="rId229" Type="http://schemas.openxmlformats.org/officeDocument/2006/relationships/tags" Target="../tags/tag682.xml"/><Relationship Id="rId19" Type="http://schemas.openxmlformats.org/officeDocument/2006/relationships/tags" Target="../tags/tag472.xml"/><Relationship Id="rId224" Type="http://schemas.openxmlformats.org/officeDocument/2006/relationships/tags" Target="../tags/tag677.xml"/><Relationship Id="rId240" Type="http://schemas.openxmlformats.org/officeDocument/2006/relationships/tags" Target="../tags/tag693.xml"/><Relationship Id="rId245" Type="http://schemas.openxmlformats.org/officeDocument/2006/relationships/tags" Target="../tags/tag698.xml"/><Relationship Id="rId261" Type="http://schemas.openxmlformats.org/officeDocument/2006/relationships/slideLayout" Target="../slideLayouts/slideLayout2.xml"/><Relationship Id="rId14" Type="http://schemas.openxmlformats.org/officeDocument/2006/relationships/tags" Target="../tags/tag467.xml"/><Relationship Id="rId30" Type="http://schemas.openxmlformats.org/officeDocument/2006/relationships/tags" Target="../tags/tag483.xml"/><Relationship Id="rId35" Type="http://schemas.openxmlformats.org/officeDocument/2006/relationships/tags" Target="../tags/tag488.xml"/><Relationship Id="rId56" Type="http://schemas.openxmlformats.org/officeDocument/2006/relationships/tags" Target="../tags/tag509.xml"/><Relationship Id="rId77" Type="http://schemas.openxmlformats.org/officeDocument/2006/relationships/tags" Target="../tags/tag530.xml"/><Relationship Id="rId100" Type="http://schemas.openxmlformats.org/officeDocument/2006/relationships/tags" Target="../tags/tag553.xml"/><Relationship Id="rId105" Type="http://schemas.openxmlformats.org/officeDocument/2006/relationships/tags" Target="../tags/tag558.xml"/><Relationship Id="rId126" Type="http://schemas.openxmlformats.org/officeDocument/2006/relationships/tags" Target="../tags/tag579.xml"/><Relationship Id="rId147" Type="http://schemas.openxmlformats.org/officeDocument/2006/relationships/tags" Target="../tags/tag600.xml"/><Relationship Id="rId168" Type="http://schemas.openxmlformats.org/officeDocument/2006/relationships/tags" Target="../tags/tag621.xml"/><Relationship Id="rId8" Type="http://schemas.openxmlformats.org/officeDocument/2006/relationships/tags" Target="../tags/tag461.xml"/><Relationship Id="rId51" Type="http://schemas.openxmlformats.org/officeDocument/2006/relationships/tags" Target="../tags/tag504.xml"/><Relationship Id="rId72" Type="http://schemas.openxmlformats.org/officeDocument/2006/relationships/tags" Target="../tags/tag525.xml"/><Relationship Id="rId93" Type="http://schemas.openxmlformats.org/officeDocument/2006/relationships/tags" Target="../tags/tag546.xml"/><Relationship Id="rId98" Type="http://schemas.openxmlformats.org/officeDocument/2006/relationships/tags" Target="../tags/tag551.xml"/><Relationship Id="rId121" Type="http://schemas.openxmlformats.org/officeDocument/2006/relationships/tags" Target="../tags/tag574.xml"/><Relationship Id="rId142" Type="http://schemas.openxmlformats.org/officeDocument/2006/relationships/tags" Target="../tags/tag595.xml"/><Relationship Id="rId163" Type="http://schemas.openxmlformats.org/officeDocument/2006/relationships/tags" Target="../tags/tag616.xml"/><Relationship Id="rId184" Type="http://schemas.openxmlformats.org/officeDocument/2006/relationships/tags" Target="../tags/tag637.xml"/><Relationship Id="rId189" Type="http://schemas.openxmlformats.org/officeDocument/2006/relationships/tags" Target="../tags/tag642.xml"/><Relationship Id="rId219" Type="http://schemas.openxmlformats.org/officeDocument/2006/relationships/tags" Target="../tags/tag672.xml"/><Relationship Id="rId3" Type="http://schemas.openxmlformats.org/officeDocument/2006/relationships/tags" Target="../tags/tag456.xml"/><Relationship Id="rId214" Type="http://schemas.openxmlformats.org/officeDocument/2006/relationships/tags" Target="../tags/tag667.xml"/><Relationship Id="rId230" Type="http://schemas.openxmlformats.org/officeDocument/2006/relationships/tags" Target="../tags/tag683.xml"/><Relationship Id="rId235" Type="http://schemas.openxmlformats.org/officeDocument/2006/relationships/tags" Target="../tags/tag688.xml"/><Relationship Id="rId251" Type="http://schemas.openxmlformats.org/officeDocument/2006/relationships/tags" Target="../tags/tag704.xml"/><Relationship Id="rId256" Type="http://schemas.openxmlformats.org/officeDocument/2006/relationships/tags" Target="../tags/tag709.xml"/><Relationship Id="rId25" Type="http://schemas.openxmlformats.org/officeDocument/2006/relationships/tags" Target="../tags/tag478.xml"/><Relationship Id="rId46" Type="http://schemas.openxmlformats.org/officeDocument/2006/relationships/tags" Target="../tags/tag499.xml"/><Relationship Id="rId67" Type="http://schemas.openxmlformats.org/officeDocument/2006/relationships/tags" Target="../tags/tag520.xml"/><Relationship Id="rId116" Type="http://schemas.openxmlformats.org/officeDocument/2006/relationships/tags" Target="../tags/tag569.xml"/><Relationship Id="rId137" Type="http://schemas.openxmlformats.org/officeDocument/2006/relationships/tags" Target="../tags/tag590.xml"/><Relationship Id="rId158" Type="http://schemas.openxmlformats.org/officeDocument/2006/relationships/tags" Target="../tags/tag611.xml"/><Relationship Id="rId20" Type="http://schemas.openxmlformats.org/officeDocument/2006/relationships/tags" Target="../tags/tag473.xml"/><Relationship Id="rId41" Type="http://schemas.openxmlformats.org/officeDocument/2006/relationships/tags" Target="../tags/tag494.xml"/><Relationship Id="rId62" Type="http://schemas.openxmlformats.org/officeDocument/2006/relationships/tags" Target="../tags/tag515.xml"/><Relationship Id="rId83" Type="http://schemas.openxmlformats.org/officeDocument/2006/relationships/tags" Target="../tags/tag536.xml"/><Relationship Id="rId88" Type="http://schemas.openxmlformats.org/officeDocument/2006/relationships/tags" Target="../tags/tag541.xml"/><Relationship Id="rId111" Type="http://schemas.openxmlformats.org/officeDocument/2006/relationships/tags" Target="../tags/tag564.xml"/><Relationship Id="rId132" Type="http://schemas.openxmlformats.org/officeDocument/2006/relationships/tags" Target="../tags/tag585.xml"/><Relationship Id="rId153" Type="http://schemas.openxmlformats.org/officeDocument/2006/relationships/tags" Target="../tags/tag606.xml"/><Relationship Id="rId174" Type="http://schemas.openxmlformats.org/officeDocument/2006/relationships/tags" Target="../tags/tag627.xml"/><Relationship Id="rId179" Type="http://schemas.openxmlformats.org/officeDocument/2006/relationships/tags" Target="../tags/tag632.xml"/><Relationship Id="rId195" Type="http://schemas.openxmlformats.org/officeDocument/2006/relationships/tags" Target="../tags/tag648.xml"/><Relationship Id="rId209" Type="http://schemas.openxmlformats.org/officeDocument/2006/relationships/tags" Target="../tags/tag662.xml"/><Relationship Id="rId190" Type="http://schemas.openxmlformats.org/officeDocument/2006/relationships/tags" Target="../tags/tag643.xml"/><Relationship Id="rId204" Type="http://schemas.openxmlformats.org/officeDocument/2006/relationships/tags" Target="../tags/tag657.xml"/><Relationship Id="rId220" Type="http://schemas.openxmlformats.org/officeDocument/2006/relationships/tags" Target="../tags/tag673.xml"/><Relationship Id="rId225" Type="http://schemas.openxmlformats.org/officeDocument/2006/relationships/tags" Target="../tags/tag678.xml"/><Relationship Id="rId241" Type="http://schemas.openxmlformats.org/officeDocument/2006/relationships/tags" Target="../tags/tag694.xml"/><Relationship Id="rId246" Type="http://schemas.openxmlformats.org/officeDocument/2006/relationships/tags" Target="../tags/tag699.xml"/><Relationship Id="rId15" Type="http://schemas.openxmlformats.org/officeDocument/2006/relationships/tags" Target="../tags/tag468.xml"/><Relationship Id="rId36" Type="http://schemas.openxmlformats.org/officeDocument/2006/relationships/tags" Target="../tags/tag489.xml"/><Relationship Id="rId57" Type="http://schemas.openxmlformats.org/officeDocument/2006/relationships/tags" Target="../tags/tag510.xml"/><Relationship Id="rId106" Type="http://schemas.openxmlformats.org/officeDocument/2006/relationships/tags" Target="../tags/tag559.xml"/><Relationship Id="rId127" Type="http://schemas.openxmlformats.org/officeDocument/2006/relationships/tags" Target="../tags/tag580.xml"/><Relationship Id="rId262" Type="http://schemas.openxmlformats.org/officeDocument/2006/relationships/notesSlide" Target="../notesSlides/notesSlide6.xml"/><Relationship Id="rId10" Type="http://schemas.openxmlformats.org/officeDocument/2006/relationships/tags" Target="../tags/tag463.xml"/><Relationship Id="rId31" Type="http://schemas.openxmlformats.org/officeDocument/2006/relationships/tags" Target="../tags/tag484.xml"/><Relationship Id="rId52" Type="http://schemas.openxmlformats.org/officeDocument/2006/relationships/tags" Target="../tags/tag505.xml"/><Relationship Id="rId73" Type="http://schemas.openxmlformats.org/officeDocument/2006/relationships/tags" Target="../tags/tag526.xml"/><Relationship Id="rId78" Type="http://schemas.openxmlformats.org/officeDocument/2006/relationships/tags" Target="../tags/tag531.xml"/><Relationship Id="rId94" Type="http://schemas.openxmlformats.org/officeDocument/2006/relationships/tags" Target="../tags/tag547.xml"/><Relationship Id="rId99" Type="http://schemas.openxmlformats.org/officeDocument/2006/relationships/tags" Target="../tags/tag552.xml"/><Relationship Id="rId101" Type="http://schemas.openxmlformats.org/officeDocument/2006/relationships/tags" Target="../tags/tag554.xml"/><Relationship Id="rId122" Type="http://schemas.openxmlformats.org/officeDocument/2006/relationships/tags" Target="../tags/tag575.xml"/><Relationship Id="rId143" Type="http://schemas.openxmlformats.org/officeDocument/2006/relationships/tags" Target="../tags/tag596.xml"/><Relationship Id="rId148" Type="http://schemas.openxmlformats.org/officeDocument/2006/relationships/tags" Target="../tags/tag601.xml"/><Relationship Id="rId164" Type="http://schemas.openxmlformats.org/officeDocument/2006/relationships/tags" Target="../tags/tag617.xml"/><Relationship Id="rId169" Type="http://schemas.openxmlformats.org/officeDocument/2006/relationships/tags" Target="../tags/tag622.xml"/><Relationship Id="rId185" Type="http://schemas.openxmlformats.org/officeDocument/2006/relationships/tags" Target="../tags/tag638.xml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80" Type="http://schemas.openxmlformats.org/officeDocument/2006/relationships/tags" Target="../tags/tag633.xml"/><Relationship Id="rId210" Type="http://schemas.openxmlformats.org/officeDocument/2006/relationships/tags" Target="../tags/tag663.xml"/><Relationship Id="rId215" Type="http://schemas.openxmlformats.org/officeDocument/2006/relationships/tags" Target="../tags/tag668.xml"/><Relationship Id="rId236" Type="http://schemas.openxmlformats.org/officeDocument/2006/relationships/tags" Target="../tags/tag689.xml"/><Relationship Id="rId257" Type="http://schemas.openxmlformats.org/officeDocument/2006/relationships/tags" Target="../tags/tag710.xml"/><Relationship Id="rId26" Type="http://schemas.openxmlformats.org/officeDocument/2006/relationships/tags" Target="../tags/tag479.xml"/><Relationship Id="rId231" Type="http://schemas.openxmlformats.org/officeDocument/2006/relationships/tags" Target="../tags/tag684.xml"/><Relationship Id="rId252" Type="http://schemas.openxmlformats.org/officeDocument/2006/relationships/tags" Target="../tags/tag705.xml"/><Relationship Id="rId47" Type="http://schemas.openxmlformats.org/officeDocument/2006/relationships/tags" Target="../tags/tag500.xml"/><Relationship Id="rId68" Type="http://schemas.openxmlformats.org/officeDocument/2006/relationships/tags" Target="../tags/tag521.xml"/><Relationship Id="rId89" Type="http://schemas.openxmlformats.org/officeDocument/2006/relationships/tags" Target="../tags/tag542.xml"/><Relationship Id="rId112" Type="http://schemas.openxmlformats.org/officeDocument/2006/relationships/tags" Target="../tags/tag565.xml"/><Relationship Id="rId133" Type="http://schemas.openxmlformats.org/officeDocument/2006/relationships/tags" Target="../tags/tag586.xml"/><Relationship Id="rId154" Type="http://schemas.openxmlformats.org/officeDocument/2006/relationships/tags" Target="../tags/tag607.xml"/><Relationship Id="rId175" Type="http://schemas.openxmlformats.org/officeDocument/2006/relationships/tags" Target="../tags/tag628.xml"/><Relationship Id="rId196" Type="http://schemas.openxmlformats.org/officeDocument/2006/relationships/tags" Target="../tags/tag649.xml"/><Relationship Id="rId200" Type="http://schemas.openxmlformats.org/officeDocument/2006/relationships/tags" Target="../tags/tag653.xml"/><Relationship Id="rId16" Type="http://schemas.openxmlformats.org/officeDocument/2006/relationships/tags" Target="../tags/tag469.xml"/><Relationship Id="rId221" Type="http://schemas.openxmlformats.org/officeDocument/2006/relationships/tags" Target="../tags/tag674.xml"/><Relationship Id="rId242" Type="http://schemas.openxmlformats.org/officeDocument/2006/relationships/tags" Target="../tags/tag695.xml"/><Relationship Id="rId37" Type="http://schemas.openxmlformats.org/officeDocument/2006/relationships/tags" Target="../tags/tag490.xml"/><Relationship Id="rId58" Type="http://schemas.openxmlformats.org/officeDocument/2006/relationships/tags" Target="../tags/tag511.xml"/><Relationship Id="rId79" Type="http://schemas.openxmlformats.org/officeDocument/2006/relationships/tags" Target="../tags/tag532.xml"/><Relationship Id="rId102" Type="http://schemas.openxmlformats.org/officeDocument/2006/relationships/tags" Target="../tags/tag555.xml"/><Relationship Id="rId123" Type="http://schemas.openxmlformats.org/officeDocument/2006/relationships/tags" Target="../tags/tag576.xml"/><Relationship Id="rId144" Type="http://schemas.openxmlformats.org/officeDocument/2006/relationships/tags" Target="../tags/tag597.xml"/><Relationship Id="rId90" Type="http://schemas.openxmlformats.org/officeDocument/2006/relationships/tags" Target="../tags/tag543.xml"/><Relationship Id="rId165" Type="http://schemas.openxmlformats.org/officeDocument/2006/relationships/tags" Target="../tags/tag618.xml"/><Relationship Id="rId186" Type="http://schemas.openxmlformats.org/officeDocument/2006/relationships/tags" Target="../tags/tag639.xml"/><Relationship Id="rId211" Type="http://schemas.openxmlformats.org/officeDocument/2006/relationships/tags" Target="../tags/tag664.xml"/><Relationship Id="rId232" Type="http://schemas.openxmlformats.org/officeDocument/2006/relationships/tags" Target="../tags/tag685.xml"/><Relationship Id="rId253" Type="http://schemas.openxmlformats.org/officeDocument/2006/relationships/tags" Target="../tags/tag706.xml"/><Relationship Id="rId27" Type="http://schemas.openxmlformats.org/officeDocument/2006/relationships/tags" Target="../tags/tag480.xml"/><Relationship Id="rId48" Type="http://schemas.openxmlformats.org/officeDocument/2006/relationships/tags" Target="../tags/tag501.xml"/><Relationship Id="rId69" Type="http://schemas.openxmlformats.org/officeDocument/2006/relationships/tags" Target="../tags/tag522.xml"/><Relationship Id="rId113" Type="http://schemas.openxmlformats.org/officeDocument/2006/relationships/tags" Target="../tags/tag566.xml"/><Relationship Id="rId134" Type="http://schemas.openxmlformats.org/officeDocument/2006/relationships/tags" Target="../tags/tag587.xml"/><Relationship Id="rId80" Type="http://schemas.openxmlformats.org/officeDocument/2006/relationships/tags" Target="../tags/tag533.xml"/><Relationship Id="rId155" Type="http://schemas.openxmlformats.org/officeDocument/2006/relationships/tags" Target="../tags/tag608.xml"/><Relationship Id="rId176" Type="http://schemas.openxmlformats.org/officeDocument/2006/relationships/tags" Target="../tags/tag629.xml"/><Relationship Id="rId197" Type="http://schemas.openxmlformats.org/officeDocument/2006/relationships/tags" Target="../tags/tag650.xml"/><Relationship Id="rId201" Type="http://schemas.openxmlformats.org/officeDocument/2006/relationships/tags" Target="../tags/tag654.xml"/><Relationship Id="rId222" Type="http://schemas.openxmlformats.org/officeDocument/2006/relationships/tags" Target="../tags/tag675.xml"/><Relationship Id="rId243" Type="http://schemas.openxmlformats.org/officeDocument/2006/relationships/tags" Target="../tags/tag696.xml"/><Relationship Id="rId17" Type="http://schemas.openxmlformats.org/officeDocument/2006/relationships/tags" Target="../tags/tag470.xml"/><Relationship Id="rId38" Type="http://schemas.openxmlformats.org/officeDocument/2006/relationships/tags" Target="../tags/tag491.xml"/><Relationship Id="rId59" Type="http://schemas.openxmlformats.org/officeDocument/2006/relationships/tags" Target="../tags/tag512.xml"/><Relationship Id="rId103" Type="http://schemas.openxmlformats.org/officeDocument/2006/relationships/tags" Target="../tags/tag556.xml"/><Relationship Id="rId124" Type="http://schemas.openxmlformats.org/officeDocument/2006/relationships/tags" Target="../tags/tag577.xml"/><Relationship Id="rId70" Type="http://schemas.openxmlformats.org/officeDocument/2006/relationships/tags" Target="../tags/tag523.xml"/><Relationship Id="rId91" Type="http://schemas.openxmlformats.org/officeDocument/2006/relationships/tags" Target="../tags/tag544.xml"/><Relationship Id="rId145" Type="http://schemas.openxmlformats.org/officeDocument/2006/relationships/tags" Target="../tags/tag598.xml"/><Relationship Id="rId166" Type="http://schemas.openxmlformats.org/officeDocument/2006/relationships/tags" Target="../tags/tag619.xml"/><Relationship Id="rId187" Type="http://schemas.openxmlformats.org/officeDocument/2006/relationships/tags" Target="../tags/tag6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16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6" Type="http://schemas.openxmlformats.org/officeDocument/2006/relationships/image" Target="../media/image4.e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319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en-US" dirty="0">
                <a:solidFill>
                  <a:srgbClr val="FFFF00"/>
                </a:solidFill>
                <a:cs typeface="Calibri"/>
              </a:rPr>
              <a:t>5.1, 5.2 (except writes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)</a:t>
            </a:r>
            <a:endParaRPr lang="en-US" dirty="0">
              <a:solidFill>
                <a:srgbClr val="FFFF00"/>
              </a:solidFill>
              <a:cs typeface="Calibri"/>
            </a:endParaRP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6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Lookups (Read)</a:t>
            </a:r>
            <a:endParaRPr lang="en-US"/>
          </a:p>
        </p:txBody>
      </p:sp>
      <p:sp>
        <p:nvSpPr>
          <p:cNvPr id="3196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33400"/>
            <a:ext cx="8458200" cy="5943600"/>
          </a:xfrm>
        </p:spPr>
        <p:txBody>
          <a:bodyPr/>
          <a:lstStyle/>
          <a:p>
            <a:r>
              <a:rPr lang="en-US" dirty="0" smtClean="0"/>
              <a:t>Processor tries to access </a:t>
            </a:r>
            <a:r>
              <a:rPr lang="en-US" dirty="0" err="1" smtClean="0"/>
              <a:t>Mem</a:t>
            </a:r>
            <a:r>
              <a:rPr lang="en-US" dirty="0" smtClean="0"/>
              <a:t>[x]</a:t>
            </a:r>
          </a:p>
          <a:p>
            <a:r>
              <a:rPr lang="en-US" dirty="0" smtClean="0"/>
              <a:t>Check: is block containing </a:t>
            </a:r>
            <a:r>
              <a:rPr lang="en-US" dirty="0" err="1" smtClean="0"/>
              <a:t>Mem</a:t>
            </a:r>
            <a:r>
              <a:rPr lang="en-US" dirty="0" smtClean="0"/>
              <a:t>[x] in the cache?</a:t>
            </a:r>
          </a:p>
          <a:p>
            <a:pPr lvl="1"/>
            <a:r>
              <a:rPr lang="en-US" dirty="0" smtClean="0"/>
              <a:t>Yes: </a:t>
            </a:r>
            <a:r>
              <a:rPr lang="en-US" dirty="0" smtClean="0">
                <a:solidFill>
                  <a:schemeClr val="accent1"/>
                </a:solidFill>
              </a:rPr>
              <a:t>cache hit</a:t>
            </a:r>
          </a:p>
          <a:p>
            <a:pPr lvl="2"/>
            <a:r>
              <a:rPr lang="en-US" dirty="0" smtClean="0"/>
              <a:t>return requested data from cache line</a:t>
            </a:r>
          </a:p>
          <a:p>
            <a:pPr lvl="1"/>
            <a:r>
              <a:rPr lang="en-US" dirty="0" smtClean="0"/>
              <a:t>No: </a:t>
            </a:r>
            <a:r>
              <a:rPr lang="en-US" dirty="0" smtClean="0">
                <a:solidFill>
                  <a:schemeClr val="accent1"/>
                </a:solidFill>
              </a:rPr>
              <a:t>cache miss</a:t>
            </a:r>
          </a:p>
          <a:p>
            <a:pPr lvl="2"/>
            <a:r>
              <a:rPr lang="en-US" dirty="0" smtClean="0"/>
              <a:t>read block from memory (or lower level cache)</a:t>
            </a:r>
          </a:p>
          <a:p>
            <a:pPr lvl="2"/>
            <a:r>
              <a:rPr lang="en-US" dirty="0" smtClean="0"/>
              <a:t>(evict an existing cache line to make room)</a:t>
            </a:r>
          </a:p>
          <a:p>
            <a:pPr lvl="2"/>
            <a:r>
              <a:rPr lang="en-US" dirty="0" smtClean="0"/>
              <a:t>place new block in cache</a:t>
            </a:r>
          </a:p>
          <a:p>
            <a:pPr lvl="2"/>
            <a:r>
              <a:rPr lang="en-US" dirty="0" smtClean="0"/>
              <a:t>return requested data</a:t>
            </a:r>
          </a:p>
          <a:p>
            <a:pPr lvl="2">
              <a:buNone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and stall the pipeline while all of this happens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6781800" y="3352800"/>
            <a:ext cx="2057400" cy="1371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5" name="TextBox 4" hidden="1"/>
          <p:cNvSpPr txBox="1"/>
          <p:nvPr>
            <p:custDataLst>
              <p:tags r:id="rId4"/>
            </p:custDataLst>
          </p:nvPr>
        </p:nvSpPr>
        <p:spPr>
          <a:xfrm>
            <a:off x="7010400" y="2133600"/>
            <a:ext cx="1371600" cy="685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533400"/>
            <a:ext cx="8305800" cy="59436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/>
              <a:t>… in exactly one cache line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304800"/>
            <a:ext cx="4572000" cy="61722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smtClean="0"/>
              <a:t>Direct Mapped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index</a:t>
            </a:r>
          </a:p>
          <a:p>
            <a:pPr lvl="1"/>
            <a:r>
              <a:rPr lang="en-US" dirty="0" smtClean="0"/>
              <a:t>Simplest hardware</a:t>
            </a:r>
            <a:endParaRPr lang="en-US" sz="36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2398" y="41148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019800" y="341947"/>
          <a:ext cx="2971800" cy="636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CP3 Ink 52c86d91-c98e-4c71-8bc2-7a597f50a38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4" y="275639"/>
            <a:ext cx="6051151" cy="578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304800"/>
            <a:ext cx="4572000" cy="61722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smtClean="0"/>
              <a:t>Direct Mapped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index</a:t>
            </a:r>
          </a:p>
          <a:p>
            <a:pPr lvl="1"/>
            <a:r>
              <a:rPr lang="en-US" dirty="0" smtClean="0"/>
              <a:t>Simplest hardware</a:t>
            </a:r>
            <a:endParaRPr lang="en-US" sz="36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9600" y="411480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019800" y="341947"/>
          <a:ext cx="2971800" cy="636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CP3 Ink ad54c030-1739-4f2b-a21d-ca9d63cdebca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80" y="357779"/>
            <a:ext cx="4881600" cy="624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Mapped Cache</a:t>
            </a:r>
            <a:endParaRPr lang="en-US" dirty="0"/>
          </a:p>
        </p:txBody>
      </p:sp>
      <p:sp>
        <p:nvSpPr>
          <p:cNvPr id="34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76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8666" r="39284" b="10875"/>
          <a:stretch>
            <a:fillRect/>
          </a:stretch>
        </p:blipFill>
        <p:spPr bwMode="auto">
          <a:xfrm>
            <a:off x="1211263" y="514350"/>
            <a:ext cx="620077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1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3716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34290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2956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grpSp>
        <p:nvGrpSpPr>
          <p:cNvPr id="74" name="Group 31"/>
          <p:cNvGrpSpPr>
            <a:grpSpLocks/>
          </p:cNvGrpSpPr>
          <p:nvPr/>
        </p:nvGrpSpPr>
        <p:grpSpPr bwMode="auto">
          <a:xfrm rot="5400000">
            <a:off x="5905500" y="5143500"/>
            <a:ext cx="381000" cy="1676400"/>
            <a:chOff x="4848" y="2112"/>
            <a:chExt cx="240" cy="1056"/>
          </a:xfrm>
        </p:grpSpPr>
        <p:sp>
          <p:nvSpPr>
            <p:cNvPr id="75" name="Line 32"/>
            <p:cNvSpPr>
              <a:spLocks noChangeShapeType="1"/>
            </p:cNvSpPr>
            <p:nvPr/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5088" y="2256"/>
              <a:ext cx="0" cy="76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4848" y="2112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V="1">
              <a:off x="4848" y="3024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2362200" y="2514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Oval 44"/>
          <p:cNvSpPr>
            <a:spLocks noChangeArrowheads="1"/>
          </p:cNvSpPr>
          <p:nvPr/>
        </p:nvSpPr>
        <p:spPr bwMode="auto">
          <a:xfrm>
            <a:off x="3352800" y="3956347"/>
            <a:ext cx="609600" cy="767756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=</a:t>
            </a:r>
          </a:p>
        </p:txBody>
      </p:sp>
      <p:grpSp>
        <p:nvGrpSpPr>
          <p:cNvPr id="86" name="Group 45"/>
          <p:cNvGrpSpPr>
            <a:grpSpLocks/>
          </p:cNvGrpSpPr>
          <p:nvPr/>
        </p:nvGrpSpPr>
        <p:grpSpPr bwMode="auto">
          <a:xfrm rot="5400000">
            <a:off x="3009899" y="5112456"/>
            <a:ext cx="990600" cy="519289"/>
            <a:chOff x="1056" y="1616"/>
            <a:chExt cx="911" cy="368"/>
          </a:xfrm>
        </p:grpSpPr>
        <p:sp>
          <p:nvSpPr>
            <p:cNvPr id="87" name="AutoShape 46"/>
            <p:cNvSpPr>
              <a:spLocks noChangeArrowheads="1"/>
            </p:cNvSpPr>
            <p:nvPr/>
          </p:nvSpPr>
          <p:spPr bwMode="auto">
            <a:xfrm>
              <a:off x="1248" y="1616"/>
              <a:ext cx="528" cy="368"/>
            </a:xfrm>
            <a:prstGeom prst="flowChartDelay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Line 49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1" name="Line 50"/>
          <p:cNvSpPr>
            <a:spLocks noChangeShapeType="1"/>
          </p:cNvSpPr>
          <p:nvPr/>
        </p:nvSpPr>
        <p:spPr bwMode="auto">
          <a:xfrm flipH="1">
            <a:off x="3657600" y="47244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62200" y="1371600"/>
            <a:ext cx="0" cy="1143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311623" idx="0"/>
          </p:cNvCxnSpPr>
          <p:nvPr/>
        </p:nvCxnSpPr>
        <p:spPr>
          <a:xfrm>
            <a:off x="2362200" y="1371600"/>
            <a:ext cx="11591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311623" idx="0"/>
          </p:cNvCxnSpPr>
          <p:nvPr/>
        </p:nvCxnSpPr>
        <p:spPr>
          <a:xfrm flipV="1">
            <a:off x="3521314" y="1066800"/>
            <a:ext cx="0" cy="30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5" idx="2"/>
          </p:cNvCxnSpPr>
          <p:nvPr/>
        </p:nvCxnSpPr>
        <p:spPr>
          <a:xfrm rot="10800000">
            <a:off x="1555044" y="1066803"/>
            <a:ext cx="1797756" cy="3273423"/>
          </a:xfrm>
          <a:prstGeom prst="bentConnector2">
            <a:avLst/>
          </a:prstGeom>
          <a:ln w="28575">
            <a:solidFill>
              <a:schemeClr val="bg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28" name="Elbow Connector 3311627"/>
          <p:cNvCxnSpPr/>
          <p:nvPr/>
        </p:nvCxnSpPr>
        <p:spPr>
          <a:xfrm rot="5400000" flipH="1" flipV="1">
            <a:off x="5428762" y="3867638"/>
            <a:ext cx="3163276" cy="609600"/>
          </a:xfrm>
          <a:prstGeom prst="bentConnector3">
            <a:avLst>
              <a:gd name="adj1" fmla="val 3407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2" name="Elbow Connector 3311641"/>
          <p:cNvCxnSpPr/>
          <p:nvPr/>
        </p:nvCxnSpPr>
        <p:spPr>
          <a:xfrm rot="16200000" flipV="1">
            <a:off x="3638062" y="3905738"/>
            <a:ext cx="3163276" cy="533400"/>
          </a:xfrm>
          <a:prstGeom prst="bentConnector3">
            <a:avLst>
              <a:gd name="adj1" fmla="val 3466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7" name="Straight Connector 3311646"/>
          <p:cNvCxnSpPr>
            <a:stCxn id="85" idx="0"/>
          </p:cNvCxnSpPr>
          <p:nvPr/>
        </p:nvCxnSpPr>
        <p:spPr>
          <a:xfrm flipV="1">
            <a:off x="3657600" y="2590800"/>
            <a:ext cx="0" cy="1365547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5" idx="3"/>
          </p:cNvCxnSpPr>
          <p:nvPr/>
        </p:nvCxnSpPr>
        <p:spPr>
          <a:xfrm>
            <a:off x="5410200" y="800100"/>
            <a:ext cx="3048000" cy="5219700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819900" y="6019800"/>
            <a:ext cx="16383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>
            <p:custDataLst>
              <p:tags r:id="rId42"/>
            </p:custDataLst>
          </p:nvPr>
        </p:nvSpPr>
        <p:spPr>
          <a:xfrm>
            <a:off x="2743200" y="6033796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48" name="TextBox 147"/>
          <p:cNvSpPr txBox="1"/>
          <p:nvPr>
            <p:custDataLst>
              <p:tags r:id="rId43"/>
            </p:custDataLst>
          </p:nvPr>
        </p:nvSpPr>
        <p:spPr>
          <a:xfrm>
            <a:off x="5105400" y="61061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510843" y="5867400"/>
            <a:ext cx="0" cy="5765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6172200"/>
            <a:ext cx="0" cy="2717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050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895600" y="2590799"/>
            <a:ext cx="46157" cy="228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9" idx="1"/>
          </p:cNvCxnSpPr>
          <p:nvPr/>
        </p:nvCxnSpPr>
        <p:spPr>
          <a:xfrm flipH="1">
            <a:off x="2933700" y="4876801"/>
            <a:ext cx="4021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>
            <p:custDataLst>
              <p:tags r:id="rId44"/>
            </p:custDataLst>
          </p:nvPr>
        </p:nvSpPr>
        <p:spPr>
          <a:xfrm>
            <a:off x="5334000" y="5715000"/>
            <a:ext cx="2057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78" name="Line 4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5376644" y="5181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5943600" y="62484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6629400" y="5181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TextBox 186"/>
          <p:cNvSpPr txBox="1"/>
          <p:nvPr>
            <p:custDataLst>
              <p:tags r:id="rId48"/>
            </p:custDataLst>
          </p:nvPr>
        </p:nvSpPr>
        <p:spPr>
          <a:xfrm>
            <a:off x="6172200" y="6153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pic>
        <p:nvPicPr>
          <p:cNvPr id="6146" name="CP3 Ink 9c8e986f-7903-4067-9341-2a4df6a05277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5" y="3140820"/>
            <a:ext cx="3203551" cy="340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77" grpId="0"/>
      <p:bldP spid="178" grpId="0" animBg="1"/>
      <p:bldP spid="179" grpId="0" animBg="1"/>
      <p:bldP spid="185" grpId="0" animBg="1"/>
      <p:bldP spid="1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578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0579" name="Rectangle 3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058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6800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81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465138"/>
          </a:xfrm>
        </p:spPr>
        <p:txBody>
          <a:bodyPr/>
          <a:lstStyle/>
          <a:p>
            <a:r>
              <a:rPr lang="en-US" dirty="0" err="1" smtClean="0"/>
              <a:t>Example:A</a:t>
            </a:r>
            <a:r>
              <a:rPr lang="en-US" dirty="0" smtClean="0"/>
              <a:t> </a:t>
            </a:r>
            <a:r>
              <a:rPr lang="en-US" dirty="0"/>
              <a:t>Simple Direct Mapped Cache</a:t>
            </a:r>
          </a:p>
        </p:txBody>
      </p:sp>
      <p:sp>
        <p:nvSpPr>
          <p:cNvPr id="348058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058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058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058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058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058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058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058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059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0591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059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059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0594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5" name="Rectangle 19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6" name="Rectangle 20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7" name="Text Box 21"/>
          <p:cNvSpPr txBox="1">
            <a:spLocks noChangeArrowheads="1"/>
          </p:cNvSpPr>
          <p:nvPr/>
        </p:nvSpPr>
        <p:spPr bwMode="auto">
          <a:xfrm>
            <a:off x="4262438" y="2633663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059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9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0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1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060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0604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5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6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060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060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061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061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061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061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061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0615" name="Text Box 39"/>
          <p:cNvSpPr txBox="1">
            <a:spLocks noChangeArrowheads="1"/>
          </p:cNvSpPr>
          <p:nvPr/>
        </p:nvSpPr>
        <p:spPr bwMode="auto">
          <a:xfrm>
            <a:off x="3886200" y="1371600"/>
            <a:ext cx="1412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lines</a:t>
            </a: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block</a:t>
            </a:r>
          </a:p>
        </p:txBody>
      </p:sp>
      <p:sp>
        <p:nvSpPr>
          <p:cNvPr id="3480616" name="Rectangle 40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17" name="Rectangle 41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1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19" name="Rectangle 43"/>
          <p:cNvSpPr>
            <a:spLocks noChangeArrowheads="1"/>
          </p:cNvSpPr>
          <p:nvPr/>
        </p:nvSpPr>
        <p:spPr bwMode="ltGray">
          <a:xfrm>
            <a:off x="4792663" y="42449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0" name="Rectangle 44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1" name="Rectangle 45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22" name="Rectangle 46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3" name="Rectangle 47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4" name="Rectangle 48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5" name="Rectangle 49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26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091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2627" name="Rectangle 3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262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465138"/>
          </a:xfrm>
        </p:spPr>
        <p:txBody>
          <a:bodyPr/>
          <a:lstStyle/>
          <a:p>
            <a:r>
              <a:rPr lang="en-US" dirty="0" err="1" smtClean="0"/>
              <a:t>Example:A</a:t>
            </a:r>
            <a:r>
              <a:rPr lang="en-US" dirty="0" smtClean="0"/>
              <a:t> </a:t>
            </a:r>
            <a:r>
              <a:rPr lang="en-US" dirty="0"/>
              <a:t>Simple Direct Mapped Cache</a:t>
            </a:r>
          </a:p>
        </p:txBody>
      </p:sp>
      <p:sp>
        <p:nvSpPr>
          <p:cNvPr id="348263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263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263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263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263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263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263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263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263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2639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264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264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2642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3" name="Rectangle 19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4" name="Rectangle 20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5" name="Text Box 21"/>
          <p:cNvSpPr txBox="1">
            <a:spLocks noChangeArrowheads="1"/>
          </p:cNvSpPr>
          <p:nvPr/>
        </p:nvSpPr>
        <p:spPr bwMode="auto">
          <a:xfrm>
            <a:off x="4262438" y="2633663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2646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7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8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9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265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2652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3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4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265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265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265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265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266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266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266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2663" name="Text Box 39"/>
          <p:cNvSpPr txBox="1">
            <a:spLocks noChangeArrowheads="1"/>
          </p:cNvSpPr>
          <p:nvPr/>
        </p:nvSpPr>
        <p:spPr bwMode="auto">
          <a:xfrm>
            <a:off x="3886200" y="1371600"/>
            <a:ext cx="183672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 block offset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82664" name="Rectangle 40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2665" name="Rectangle 41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2666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67" name="Rectangle 43"/>
          <p:cNvSpPr>
            <a:spLocks noChangeArrowheads="1"/>
          </p:cNvSpPr>
          <p:nvPr/>
        </p:nvSpPr>
        <p:spPr bwMode="ltGray">
          <a:xfrm>
            <a:off x="4792663" y="42449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68" name="Rectangle 44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69" name="Rectangle 45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2670" name="Rectangle 46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71" name="Rectangle 47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72" name="Rectangle 48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73" name="Rectangle 49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267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091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pic>
        <p:nvPicPr>
          <p:cNvPr id="7170" name="CP3 Ink 3b0d68d6-bddf-4d11-8da8-0ddaf790b32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90" y="1606260"/>
            <a:ext cx="2474700" cy="12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2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674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84675" name="Rectangle 3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46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Access</a:t>
            </a:r>
          </a:p>
        </p:txBody>
      </p:sp>
      <p:sp>
        <p:nvSpPr>
          <p:cNvPr id="34846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46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46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46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46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46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46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46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46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4687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468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4689" name="Rectangle 17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0" name="Rectangle 18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1" name="Rectangle 19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2" name="Text Box 20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4693" name="Rectangle 21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4" name="Rectangle 22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5" name="Rectangle 23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6" name="Rectangle 24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7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4698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4699" name="Rectangle 27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00" name="Rectangle 28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01" name="Rectangle 29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02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4703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4704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4705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4706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4707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4708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4709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4710" name="AutoShape 38"/>
          <p:cNvSpPr>
            <a:spLocks noChangeArrowheads="1"/>
          </p:cNvSpPr>
          <p:nvPr/>
        </p:nvSpPr>
        <p:spPr bwMode="auto">
          <a:xfrm>
            <a:off x="12954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1" name="Rectangle 39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12" name="Rectangle 40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13" name="Line 41"/>
          <p:cNvSpPr>
            <a:spLocks noChangeShapeType="1"/>
          </p:cNvSpPr>
          <p:nvPr/>
        </p:nvSpPr>
        <p:spPr bwMode="auto">
          <a:xfrm flipH="1">
            <a:off x="5943600" y="1981200"/>
            <a:ext cx="762000" cy="1219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4714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5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6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17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8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9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20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21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22" name="Text Box 50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8194" name="CP3 Ink 43018f5d-6612-49e0-b754-4972c4e51c8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54" y="1765139"/>
            <a:ext cx="4457851" cy="461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7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722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6723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672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672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Access</a:t>
            </a:r>
          </a:p>
        </p:txBody>
      </p:sp>
      <p:sp>
        <p:nvSpPr>
          <p:cNvPr id="348672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672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672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672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673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673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673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673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673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6735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673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6737" name="Rectangle 17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86738" name="Rectangle 18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739" name="Rectangle 19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0" name="Text Box 20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6741" name="Rectangle 21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2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3" name="Rectangle 23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4" name="Rectangle 24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5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6746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6747" name="Rectangle 27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8" name="Rectangle 28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9" name="Rectangle 29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50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6751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6752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6753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6754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6755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6756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6757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6758" name="AutoShape 38"/>
          <p:cNvSpPr>
            <a:spLocks noChangeArrowheads="1"/>
          </p:cNvSpPr>
          <p:nvPr/>
        </p:nvSpPr>
        <p:spPr bwMode="auto">
          <a:xfrm>
            <a:off x="12954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6759" name="Rectangle 3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86760" name="Rectangle 4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6761" name="Rectangle 41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6762" name="Text Box 42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0</a:t>
            </a:r>
          </a:p>
        </p:txBody>
      </p:sp>
      <p:grpSp>
        <p:nvGrpSpPr>
          <p:cNvPr id="3486763" name="Group 43"/>
          <p:cNvGrpSpPr>
            <a:grpSpLocks/>
          </p:cNvGrpSpPr>
          <p:nvPr/>
        </p:nvGrpSpPr>
        <p:grpSpPr bwMode="auto">
          <a:xfrm>
            <a:off x="3990975" y="2119313"/>
            <a:ext cx="2430463" cy="1404937"/>
            <a:chOff x="2514" y="1335"/>
            <a:chExt cx="1531" cy="885"/>
          </a:xfrm>
        </p:grpSpPr>
        <p:sp>
          <p:nvSpPr>
            <p:cNvPr id="3486764" name="Text Box 44"/>
            <p:cNvSpPr txBox="1">
              <a:spLocks noChangeArrowheads="1"/>
            </p:cNvSpPr>
            <p:nvPr/>
          </p:nvSpPr>
          <p:spPr bwMode="auto">
            <a:xfrm>
              <a:off x="2514" y="1335"/>
              <a:ext cx="85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 err="1">
                  <a:solidFill>
                    <a:schemeClr val="bg1"/>
                  </a:solidFill>
                </a:rPr>
                <a:t>Addr</a:t>
              </a:r>
              <a:r>
                <a:rPr lang="en-US" b="1" dirty="0">
                  <a:solidFill>
                    <a:schemeClr val="bg1"/>
                  </a:solidFill>
                </a:rPr>
                <a:t>: </a:t>
              </a:r>
              <a:r>
                <a:rPr lang="en-US" b="1" dirty="0" smtClean="0">
                  <a:solidFill>
                    <a:schemeClr val="accent1"/>
                  </a:solidFill>
                </a:rPr>
                <a:t>00</a:t>
              </a:r>
              <a:r>
                <a:rPr lang="en-US" b="1" dirty="0" smtClean="0">
                  <a:solidFill>
                    <a:schemeClr val="bg1"/>
                  </a:solidFill>
                </a:rPr>
                <a:t>00</a:t>
              </a:r>
              <a:r>
                <a:rPr lang="en-US" b="1" u="sng" dirty="0" smtClean="0">
                  <a:solidFill>
                    <a:srgbClr val="3333CC"/>
                  </a:solidFill>
                </a:rPr>
                <a:t>1</a:t>
              </a:r>
              <a:endParaRPr lang="en-US" b="1" u="sng" dirty="0">
                <a:solidFill>
                  <a:srgbClr val="3333CC"/>
                </a:solidFill>
              </a:endParaRPr>
            </a:p>
          </p:txBody>
        </p:sp>
        <p:sp>
          <p:nvSpPr>
            <p:cNvPr id="3486765" name="Line 45"/>
            <p:cNvSpPr>
              <a:spLocks noChangeShapeType="1"/>
            </p:cNvSpPr>
            <p:nvPr/>
          </p:nvSpPr>
          <p:spPr bwMode="auto">
            <a:xfrm flipH="1">
              <a:off x="2889" y="1566"/>
              <a:ext cx="113" cy="14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6766" name="Freeform 46"/>
            <p:cNvSpPr>
              <a:spLocks/>
            </p:cNvSpPr>
            <p:nvPr/>
          </p:nvSpPr>
          <p:spPr bwMode="auto">
            <a:xfrm flipV="1">
              <a:off x="3316" y="1488"/>
              <a:ext cx="729" cy="732"/>
            </a:xfrm>
            <a:custGeom>
              <a:avLst/>
              <a:gdLst>
                <a:gd name="T0" fmla="*/ 0 w 616"/>
                <a:gd name="T1" fmla="*/ 720 h 720"/>
                <a:gd name="T2" fmla="*/ 576 w 616"/>
                <a:gd name="T3" fmla="*/ 240 h 720"/>
                <a:gd name="T4" fmla="*/ 240 w 616"/>
                <a:gd name="T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6" h="720">
                  <a:moveTo>
                    <a:pt x="0" y="720"/>
                  </a:moveTo>
                  <a:cubicBezTo>
                    <a:pt x="268" y="540"/>
                    <a:pt x="536" y="360"/>
                    <a:pt x="576" y="240"/>
                  </a:cubicBezTo>
                  <a:cubicBezTo>
                    <a:pt x="616" y="120"/>
                    <a:pt x="296" y="40"/>
                    <a:pt x="240" y="0"/>
                  </a:cubicBezTo>
                </a:path>
              </a:pathLst>
            </a:custGeom>
            <a:noFill/>
            <a:ln w="28575" cap="flat" cmpd="sng">
              <a:solidFill>
                <a:srgbClr val="3333CC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486767" name="Text Box 47"/>
          <p:cNvSpPr txBox="1">
            <a:spLocks noChangeArrowheads="1"/>
          </p:cNvSpPr>
          <p:nvPr/>
        </p:nvSpPr>
        <p:spPr bwMode="auto">
          <a:xfrm rot="-2303366">
            <a:off x="5830888" y="257333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3486768" name="Rectangle 48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6769" name="Rectangle 49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6770" name="Text Box 50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6771" name="Rectangle 51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72" name="Rectangle 5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73" name="Rectangle 53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6774" name="Rectangle 54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75" name="Rectangle 55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76" name="Rectangle 56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77" name="Rectangle 57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6778" name="Rectangle 58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7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Memory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41678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877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877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877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877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Access</a:t>
            </a:r>
          </a:p>
        </p:txBody>
      </p:sp>
      <p:sp>
        <p:nvSpPr>
          <p:cNvPr id="348877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877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877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877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877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877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878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878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878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8783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878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8785" name="Rectangle 17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88786" name="Rectangle 18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87" name="Rectangle 19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88" name="Text Box 20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8789" name="Rectangle 21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0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1" name="Rectangle 23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2" name="Rectangle 24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3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8794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8795" name="Rectangle 27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6" name="Rectangle 28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7" name="Rectangle 29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8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8799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8800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8801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8802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8803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8804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8805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8806" name="AutoShape 38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8807" name="Rectangle 3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88808" name="Rectangle 4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8809" name="Rectangle 41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8810" name="Text Box 42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88811" name="Rectangle 43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8812" name="Rectangle 44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8813" name="Text Box 4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8814" name="Rectangle 46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815" name="Rectangle 47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816" name="Rectangle 48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8817" name="Rectangle 49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818" name="Rectangle 50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819" name="Rectangle 51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820" name="Rectangle 52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8821" name="Rectangle 53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9218" name="CP3 Ink 9790218b-dc3f-4fa4-af51-2a8c7e66148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65" y="1678679"/>
            <a:ext cx="5779951" cy="41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1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818" name="Rectangle 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19" name="Rectangle 3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20" name="Rectangle 4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2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0822" name="Rectangle 6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0823" name="Rectangle 7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0824" name="Rectangle 8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Access</a:t>
            </a:r>
          </a:p>
        </p:txBody>
      </p:sp>
      <p:sp>
        <p:nvSpPr>
          <p:cNvPr id="3490825" name="Rectangle 9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0826" name="Rectangle 10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0827" name="Rectangle 11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0828" name="Rectangle 12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0829" name="Rectangle 13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0830" name="Rectangle 14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0831" name="Rectangle 15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0832" name="Rectangle 16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0833" name="Text Box 17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0834" name="Text Box 1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0835" name="Text Box 19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0836" name="Rectangle 20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0837" name="Rectangle 21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38" name="Rectangle 22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39" name="Text Box 23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90840" name="Rectangle 24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1" name="Rectangle 25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2" name="Rectangle 2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3" name="Rectangle 27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4" name="Text Box 28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0845" name="Text Box 29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0846" name="Rectangle 30"/>
          <p:cNvSpPr>
            <a:spLocks noChangeArrowheads="1"/>
          </p:cNvSpPr>
          <p:nvPr/>
        </p:nvSpPr>
        <p:spPr bwMode="blackWhite">
          <a:xfrm>
            <a:off x="4267200" y="42370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90847" name="Rectangle 31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8" name="Rectangle 32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9" name="Rectangle 3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0850" name="Rectangle 3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0851" name="Rectangle 3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0852" name="Rectangle 3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0853" name="Rectangle 3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0854" name="Rectangle 3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0855" name="Rectangle 3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0856" name="Rectangle 4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0857" name="AutoShape 41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0858" name="Rectangle 42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0859" name="Rectangle 43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0860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0861" name="Text Box 45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90862" name="Rectangle 46"/>
          <p:cNvSpPr>
            <a:spLocks noChangeArrowheads="1"/>
          </p:cNvSpPr>
          <p:nvPr/>
        </p:nvSpPr>
        <p:spPr bwMode="auto">
          <a:xfrm>
            <a:off x="4814888" y="454183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0863" name="Rectangle 47"/>
          <p:cNvSpPr>
            <a:spLocks noChangeArrowheads="1"/>
          </p:cNvSpPr>
          <p:nvPr/>
        </p:nvSpPr>
        <p:spPr bwMode="auto">
          <a:xfrm>
            <a:off x="4800600" y="425291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0864" name="Rectangle 48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0865" name="Text Box 49"/>
          <p:cNvSpPr txBox="1">
            <a:spLocks noChangeArrowheads="1"/>
          </p:cNvSpPr>
          <p:nvPr/>
        </p:nvSpPr>
        <p:spPr bwMode="auto">
          <a:xfrm>
            <a:off x="4092575" y="1905000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3490866" name="Freeform 50"/>
          <p:cNvSpPr>
            <a:spLocks/>
          </p:cNvSpPr>
          <p:nvPr/>
        </p:nvSpPr>
        <p:spPr bwMode="auto">
          <a:xfrm flipV="1">
            <a:off x="5348288" y="2274332"/>
            <a:ext cx="1101725" cy="2364342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90867" name="Text Box 51"/>
          <p:cNvSpPr txBox="1">
            <a:spLocks noChangeArrowheads="1"/>
          </p:cNvSpPr>
          <p:nvPr/>
        </p:nvSpPr>
        <p:spPr bwMode="auto">
          <a:xfrm rot="-2303366">
            <a:off x="5511800" y="2222500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3490868" name="Rectangle 52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0869" name="Rectangle 53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0" name="Rectangle 54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1" name="Rectangle 55"/>
          <p:cNvSpPr>
            <a:spLocks noChangeArrowheads="1"/>
          </p:cNvSpPr>
          <p:nvPr/>
        </p:nvSpPr>
        <p:spPr bwMode="ltGray">
          <a:xfrm>
            <a:off x="4787900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2" name="Rectangle 56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0873" name="Rectangle 57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0874" name="Rectangle 58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0875" name="Text Box 59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0876" name="Rectangle 60"/>
          <p:cNvSpPr>
            <a:spLocks noChangeArrowheads="1"/>
          </p:cNvSpPr>
          <p:nvPr/>
        </p:nvSpPr>
        <p:spPr bwMode="ltGray">
          <a:xfrm>
            <a:off x="426085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7" name="Line 61"/>
          <p:cNvSpPr>
            <a:spLocks noChangeShapeType="1"/>
          </p:cNvSpPr>
          <p:nvPr/>
        </p:nvSpPr>
        <p:spPr bwMode="auto">
          <a:xfrm flipH="1">
            <a:off x="4546599" y="2209800"/>
            <a:ext cx="292100" cy="19875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866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2867" name="Rectangle 3"/>
          <p:cNvSpPr>
            <a:spLocks noChangeArrowheads="1"/>
          </p:cNvSpPr>
          <p:nvPr/>
        </p:nvSpPr>
        <p:spPr bwMode="blackWhite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86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Access</a:t>
            </a:r>
          </a:p>
        </p:txBody>
      </p:sp>
      <p:sp>
        <p:nvSpPr>
          <p:cNvPr id="349287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287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287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287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287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287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287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287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287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2879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2880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2881" name="Rectangle 17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2" name="Rectangle 18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3" name="Text Box 19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92884" name="Rectangle 20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5" name="Rectangle 21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6" name="Rectangle 22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7" name="Rectangle 23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8" name="Text Box 24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2889" name="Text Box 25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2890" name="Rectangle 26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91" name="Rectangle 27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92" name="Rectangle 2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2893" name="Rectangle 2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2894" name="Rectangle 3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2895" name="Rectangle 3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2896" name="Rectangle 3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2897" name="Rectangle 3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2898" name="Rectangle 3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2899" name="Rectangle 3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2900" name="AutoShape 36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901" name="Rectangle 37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2902" name="Text Box 38"/>
          <p:cNvSpPr txBox="1">
            <a:spLocks noChangeArrowheads="1"/>
          </p:cNvSpPr>
          <p:nvPr/>
        </p:nvSpPr>
        <p:spPr bwMode="auto">
          <a:xfrm>
            <a:off x="4083050" y="5486400"/>
            <a:ext cx="1538288" cy="944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92903" name="Rectangle 3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2905" name="Text Box 41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2906" name="Rectangle 4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07" name="Rectangle 43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08" name="Rectangle 44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09" name="Rectangle 45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0" name="Rectangle 46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1" name="Rectangle 47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2" name="Rectangle 48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3" name="Rectangle 4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2914" name="Rectangle 5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5" name="Rectangle 5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6" name="Rectangle 52"/>
          <p:cNvSpPr>
            <a:spLocks noChangeArrowheads="1"/>
          </p:cNvSpPr>
          <p:nvPr/>
        </p:nvSpPr>
        <p:spPr bwMode="blackWhite">
          <a:xfrm>
            <a:off x="4267200" y="42370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2917" name="Rectangle 53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8" name="Rectangle 5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9" name="Rectangle 55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2920" name="Rectangle 56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2921" name="Rectangle 57"/>
          <p:cNvSpPr>
            <a:spLocks noChangeArrowheads="1"/>
          </p:cNvSpPr>
          <p:nvPr/>
        </p:nvSpPr>
        <p:spPr bwMode="auto">
          <a:xfrm>
            <a:off x="4814888" y="454183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2922" name="Rectangle 58"/>
          <p:cNvSpPr>
            <a:spLocks noChangeArrowheads="1"/>
          </p:cNvSpPr>
          <p:nvPr/>
        </p:nvSpPr>
        <p:spPr bwMode="auto">
          <a:xfrm>
            <a:off x="4800600" y="425291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2923" name="Rectangle 59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2924" name="Rectangle 60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25" name="Rectangle 61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26" name="Rectangle 62"/>
          <p:cNvSpPr>
            <a:spLocks noChangeArrowheads="1"/>
          </p:cNvSpPr>
          <p:nvPr/>
        </p:nvSpPr>
        <p:spPr bwMode="ltGray">
          <a:xfrm>
            <a:off x="4787900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27" name="Rectangle 63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2928" name="Rectangle 64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2929" name="Rectangle 65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2930" name="Rectangle 66"/>
          <p:cNvSpPr>
            <a:spLocks noChangeArrowheads="1"/>
          </p:cNvSpPr>
          <p:nvPr/>
        </p:nvSpPr>
        <p:spPr bwMode="ltGray">
          <a:xfrm>
            <a:off x="426085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10242" name="CP3 Ink dec13ad7-669d-4d56-a7ed-a86d2f52bd9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90" y="3020880"/>
            <a:ext cx="2203500" cy="33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2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4914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4915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491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491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Access</a:t>
            </a:r>
          </a:p>
        </p:txBody>
      </p:sp>
      <p:sp>
        <p:nvSpPr>
          <p:cNvPr id="349491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491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492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492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492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492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492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492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492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4927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492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4929" name="Rectangle 17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4930" name="Rectangle 18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1" name="Rectangle 19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2" name="Text Box 20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94933" name="Rectangle 21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4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5" name="Rectangle 2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6" name="Rectangle 2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7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4938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4939" name="Rectangle 27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40" name="Rectangle 2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41" name="Rectangle 29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4942" name="Rectangle 30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4943" name="Rectangle 31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4944" name="Rectangle 32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4945" name="Rectangle 33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4946" name="Rectangle 34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4947" name="Rectangle 35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4948" name="Rectangle 36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4949" name="AutoShape 37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4950" name="Rectangle 38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4951" name="Rectangle 39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4952" name="Rectangle 40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4953" name="Text Box 41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94954" name="Rectangle 42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4955" name="Rectangle 43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4956" name="Rectangle 44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4957" name="Text Box 4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4958" name="Rectangle 46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59" name="Rectangle 47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0" name="Rectangle 48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1" name="Rectangle 49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2" name="Rectangle 50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3" name="Rectangle 51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4964" name="Rectangle 52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5" name="Rectangle 53"/>
          <p:cNvSpPr>
            <a:spLocks noChangeArrowheads="1"/>
          </p:cNvSpPr>
          <p:nvPr/>
        </p:nvSpPr>
        <p:spPr bwMode="blackWhite">
          <a:xfrm>
            <a:off x="4267200" y="42370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4966" name="Rectangle 5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7" name="Rectangle 5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8" name="Rectangle 56"/>
          <p:cNvSpPr>
            <a:spLocks noChangeArrowheads="1"/>
          </p:cNvSpPr>
          <p:nvPr/>
        </p:nvSpPr>
        <p:spPr bwMode="auto">
          <a:xfrm>
            <a:off x="4814888" y="454183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4969" name="Rectangle 57"/>
          <p:cNvSpPr>
            <a:spLocks noChangeArrowheads="1"/>
          </p:cNvSpPr>
          <p:nvPr/>
        </p:nvSpPr>
        <p:spPr bwMode="auto">
          <a:xfrm>
            <a:off x="4800600" y="425291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4970" name="Rectangle 58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4971" name="Rectangle 59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4972" name="Rectangle 60"/>
          <p:cNvSpPr>
            <a:spLocks noChangeArrowheads="1"/>
          </p:cNvSpPr>
          <p:nvPr/>
        </p:nvSpPr>
        <p:spPr bwMode="ltGray">
          <a:xfrm>
            <a:off x="426085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4114800" y="1905000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962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6963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696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6965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0"/>
            <a:ext cx="7772400" cy="465137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9696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696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696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696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697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697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697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697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697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6975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69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6977" name="Rectangle 17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6978" name="Rectangle 18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79" name="Rectangle 19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0" name="Text Box 20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96981" name="Rectangle 21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2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3" name="Rectangle 2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4" name="Rectangle 2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5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6986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6987" name="Rectangle 27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96988" name="Rectangle 28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9" name="Rectangle 29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90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6991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6992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6993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6994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6995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6996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6997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6998" name="AutoShape 38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6999" name="Rectangle 3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7000" name="Rectangle 4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7001" name="Rectangle 41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7002" name="Text Box 42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97003" name="Rectangle 43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7004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7005" name="Rectangle 4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7006" name="Rectangle 4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7007" name="Rectangle 47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7008" name="Rectangle 48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7013" name="Text Box 53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7014" name="Rectangle 54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5" name="Rectangle 55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6" name="Rectangle 56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17" name="Rectangle 57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8" name="Rectangle 58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9" name="Rectangle 59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0" name="Rectangle 60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21" name="Rectangle 61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2" name="Rectangle 62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3" name="Rectangle 63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4" name="Rectangle 64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5" name="Rectangle 65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26" name="Rectangle 66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7027" name="Rectangle 67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8" name="Rectangle 68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9" name="Rectangle 69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7030" name="Rectangle 70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7031" name="Rectangle 71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7032" name="Rectangle 72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33" name="Rectangle 73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11266" name="CP3 Ink 605b6156-c544-41e0-9990-62679852173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54" y="1766459"/>
            <a:ext cx="3237451" cy="4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4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010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9011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901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901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9901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901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901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901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901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901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902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902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902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9023" name="Text Box 15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9024" name="Rectangle 16"/>
          <p:cNvSpPr>
            <a:spLocks noChangeArrowheads="1"/>
          </p:cNvSpPr>
          <p:nvPr/>
        </p:nvSpPr>
        <p:spPr bwMode="blackWhite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5" name="Rectangle 17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6" name="Rectangle 18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7" name="Rectangle 19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8" name="Text Box 20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9029" name="Text Box 21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9030" name="Rectangle 22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9031" name="Rectangle 23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9032" name="Rectangle 24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9033" name="Rectangle 25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9034" name="Rectangle 26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9035" name="Rectangle 27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9036" name="Rectangle 28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9037" name="Rectangle 29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9038" name="AutoShape 30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9039" name="Rectangle 31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9040" name="Text Box 32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499041" name="Rectangle 3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9042" name="Rectangle 3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9043" name="Text Box 3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9044" name="Text Box 3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9045" name="Rectangle 37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9046" name="Rectangle 38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47" name="Rectangle 39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48" name="Text Box 40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99049" name="Rectangle 41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99050" name="Rectangle 42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51" name="Rectangle 43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52" name="Rectangle 44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9053" name="Rectangle 45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9054" name="Rectangle 46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9055" name="Rectangle 47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9056" name="Rectangle 48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9057" name="Rectangle 49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9058" name="Rectangle 50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59" name="Rectangle 51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0" name="Rectangle 52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61" name="Rectangle 53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2" name="Rectangle 54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3" name="Rectangle 55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4" name="Rectangle 56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65" name="Rectangle 57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6" name="Rectangle 58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7" name="Rectangle 59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8" name="Rectangle 60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9" name="Rectangle 61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70" name="Rectangle 62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9071" name="Rectangle 63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72" name="Rectangle 64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73" name="Rectangle 65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9074" name="Rectangle 66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9075" name="Rectangle 67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9076" name="Rectangle 68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77" name="Rectangle 69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1" name="Text Box 49"/>
          <p:cNvSpPr txBox="1">
            <a:spLocks noChangeArrowheads="1"/>
          </p:cNvSpPr>
          <p:nvPr/>
        </p:nvSpPr>
        <p:spPr bwMode="auto">
          <a:xfrm>
            <a:off x="3962400" y="1828800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72" name="Freeform 51"/>
          <p:cNvSpPr>
            <a:spLocks/>
          </p:cNvSpPr>
          <p:nvPr/>
        </p:nvSpPr>
        <p:spPr bwMode="auto">
          <a:xfrm flipV="1">
            <a:off x="5264151" y="2198132"/>
            <a:ext cx="1200150" cy="2172256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" name="Text Box 52"/>
          <p:cNvSpPr txBox="1">
            <a:spLocks noChangeArrowheads="1"/>
          </p:cNvSpPr>
          <p:nvPr/>
        </p:nvSpPr>
        <p:spPr bwMode="auto">
          <a:xfrm rot="2535404">
            <a:off x="5441950" y="2517716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74" name="Line 50"/>
          <p:cNvSpPr>
            <a:spLocks noChangeShapeType="1"/>
          </p:cNvSpPr>
          <p:nvPr/>
        </p:nvSpPr>
        <p:spPr bwMode="auto">
          <a:xfrm flipH="1">
            <a:off x="4525963" y="2125544"/>
            <a:ext cx="239712" cy="198925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058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1059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106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1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50106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106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106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106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106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106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106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106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107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1071" name="Text Box 15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1072" name="Rectangle 16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3" name="Rectangle 17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4" name="Rectangle 18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5" name="Rectangle 19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6" name="Text Box 20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1077" name="Text Box 21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1078" name="Rectangle 22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1079" name="Rectangle 23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1080" name="Rectangle 24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1081" name="Rectangle 25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1082" name="Rectangle 26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1083" name="Rectangle 27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1084" name="Rectangle 28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1085" name="Rectangle 29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1086" name="AutoShape 30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1087" name="Rectangle 31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1088" name="Text Box 32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01089" name="Rectangle 3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1090" name="Rectangle 3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1092" name="Text Box 36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1093" name="Text Box 37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1094" name="Rectangle 3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1095" name="Rectangle 3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96" name="Rectangle 4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97" name="Text Box 4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01098" name="Rectangle 42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1099" name="Rectangle 43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0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1" name="Rectangle 45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1102" name="Rectangle 46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1103" name="Rectangle 47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1104" name="Rectangle 48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1105" name="Rectangle 49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1106" name="Rectangle 50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1107" name="Rectangle 51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8" name="Rectangle 5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9" name="Rectangle 53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10" name="Rectangle 54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1" name="Rectangle 55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2" name="Rectangle 56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3" name="Rectangle 57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14" name="Rectangle 58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5" name="Rectangle 59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6" name="Rectangle 60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7" name="Rectangle 61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8" name="Rectangle 62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19" name="Rectangle 63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1120" name="Rectangle 64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21" name="Rectangle 65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23" name="Rectangle 67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1124" name="Rectangle 68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1125" name="Rectangle 69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26" name="Rectangle 70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12290" name="CP3 Ink 229a5bee-cfba-4f73-ad36-8b926180f6d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60" y="1697699"/>
            <a:ext cx="3593400" cy="455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3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106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3107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3108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3109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3110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503111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3112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3113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3114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3115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3116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3117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3118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3119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3120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3121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2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3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4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5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3126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3127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3128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3129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3130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3131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3132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3133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3134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3135" name="AutoShape 31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3136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3137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3138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3139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3140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3142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3143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3144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45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46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03147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3148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49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50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3151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3152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3153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3154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3155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3156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57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58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59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0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1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2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63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4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5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6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7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68" name="Rectangle 64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3169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70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71" name="Rectangle 67"/>
          <p:cNvSpPr>
            <a:spLocks noChangeArrowheads="1"/>
          </p:cNvSpPr>
          <p:nvPr/>
        </p:nvSpPr>
        <p:spPr bwMode="auto">
          <a:xfrm>
            <a:off x="4800600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3172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3173" name="Rectangle 6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3174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75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154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5155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5156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5157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5158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05159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5160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5161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5162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5163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5164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5165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5166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5167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516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5169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0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1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2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3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5174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5175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5176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5177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5178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5179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5180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5181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5182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5183" name="AutoShape 31"/>
          <p:cNvSpPr>
            <a:spLocks noChangeArrowheads="1"/>
          </p:cNvSpPr>
          <p:nvPr/>
        </p:nvSpPr>
        <p:spPr bwMode="auto">
          <a:xfrm>
            <a:off x="1309688" y="38433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5184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5185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5186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187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5188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190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5191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5192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3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4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05195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5196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7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8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5199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5200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5201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202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5203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5204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5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6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07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8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9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0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11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2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3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4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5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16" name="Rectangle 64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5217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8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9" name="Rectangle 6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5220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221" name="Rectangle 6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5222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23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3314" name="CP3 Ink 5a743c6e-3b0f-4d1a-9b70-cb8eb98db66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55" y="1924140"/>
            <a:ext cx="4186651" cy="390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20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720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720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720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7206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0720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720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720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721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721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721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721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721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721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721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7217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18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19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20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21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7222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7223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7224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7225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7226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7227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7228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7229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7230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7231" name="AutoShape 31"/>
          <p:cNvSpPr>
            <a:spLocks noChangeArrowheads="1"/>
          </p:cNvSpPr>
          <p:nvPr/>
        </p:nvSpPr>
        <p:spPr bwMode="auto">
          <a:xfrm>
            <a:off x="1323975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7232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7233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7234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35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7236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37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01</a:t>
            </a:r>
            <a:r>
              <a:rPr lang="en-US" b="1" dirty="0" smtClean="0">
                <a:solidFill>
                  <a:srgbClr val="3333CC"/>
                </a:solidFill>
              </a:rPr>
              <a:t>0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3507238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7239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7240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1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2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07243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7244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5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6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7247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7248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7249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50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51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52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3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4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7255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6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7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8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7259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0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1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2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3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7264" name="Rectangle 64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5" name="Rectangle 65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6" name="Rectangle 66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67" name="Rectangle 67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68" name="Rectangle 68"/>
          <p:cNvSpPr>
            <a:spLocks noChangeArrowheads="1"/>
          </p:cNvSpPr>
          <p:nvPr/>
        </p:nvSpPr>
        <p:spPr bwMode="auto">
          <a:xfrm>
            <a:off x="4270375" y="36385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7269" name="Rectangle 69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7270" name="Rectangle 70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7271" name="Rectangle 71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72" name="Rectangle 72"/>
          <p:cNvSpPr>
            <a:spLocks noChangeArrowheads="1"/>
          </p:cNvSpPr>
          <p:nvPr/>
        </p:nvSpPr>
        <p:spPr bwMode="auto">
          <a:xfrm>
            <a:off x="4811713" y="36258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7273" name="Rectangle 73"/>
          <p:cNvSpPr>
            <a:spLocks noChangeArrowheads="1"/>
          </p:cNvSpPr>
          <p:nvPr/>
        </p:nvSpPr>
        <p:spPr bwMode="auto">
          <a:xfrm>
            <a:off x="4811713" y="39306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Today: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Caches </a:t>
            </a:r>
            <a:r>
              <a:rPr lang="en-US" dirty="0" err="1"/>
              <a:t>vs</a:t>
            </a:r>
            <a:r>
              <a:rPr lang="en-US" dirty="0"/>
              <a:t> memory </a:t>
            </a:r>
            <a:r>
              <a:rPr lang="en-US" dirty="0" err="1"/>
              <a:t>vs</a:t>
            </a:r>
            <a:r>
              <a:rPr lang="en-US" dirty="0"/>
              <a:t> tertiary storage</a:t>
            </a:r>
          </a:p>
          <a:p>
            <a:pPr lvl="1"/>
            <a:r>
              <a:rPr lang="en-US" dirty="0"/>
              <a:t>Tradeoffs: big &amp; slow </a:t>
            </a:r>
            <a:r>
              <a:rPr lang="en-US" dirty="0" err="1"/>
              <a:t>vs</a:t>
            </a:r>
            <a:r>
              <a:rPr lang="en-US" dirty="0"/>
              <a:t> small &amp; fast</a:t>
            </a:r>
          </a:p>
          <a:p>
            <a:pPr lvl="2"/>
            <a:r>
              <a:rPr lang="en-US" dirty="0"/>
              <a:t>Best of both worlds</a:t>
            </a:r>
          </a:p>
          <a:p>
            <a:pPr lvl="1"/>
            <a:r>
              <a:rPr lang="en-US" dirty="0"/>
              <a:t>working set: 90/10 rule</a:t>
            </a:r>
          </a:p>
          <a:p>
            <a:pPr lvl="1"/>
            <a:r>
              <a:rPr lang="en-US" dirty="0"/>
              <a:t>How to predict future: temporal &amp; </a:t>
            </a:r>
            <a:r>
              <a:rPr lang="en-US" dirty="0" err="1"/>
              <a:t>spacial</a:t>
            </a:r>
            <a:r>
              <a:rPr lang="en-US" dirty="0"/>
              <a:t> locality</a:t>
            </a:r>
          </a:p>
          <a:p>
            <a:endParaRPr lang="en-US" dirty="0" smtClean="0"/>
          </a:p>
          <a:p>
            <a:r>
              <a:rPr lang="en-US" dirty="0" smtClean="0"/>
              <a:t>Examples of caches:</a:t>
            </a:r>
          </a:p>
          <a:p>
            <a:pPr lvl="1"/>
            <a:r>
              <a:rPr lang="en-US" dirty="0" smtClean="0"/>
              <a:t>Direct Mapped</a:t>
            </a:r>
          </a:p>
          <a:p>
            <a:pPr lvl="1"/>
            <a:r>
              <a:rPr lang="en-US" dirty="0" smtClean="0"/>
              <a:t>Fully Associative</a:t>
            </a:r>
          </a:p>
          <a:p>
            <a:pPr lvl="1"/>
            <a:r>
              <a:rPr lang="en-US" dirty="0" smtClean="0"/>
              <a:t>N-way set associative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9250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9251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9252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9253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9254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09255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9256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9257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9258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9259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9260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9261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9262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9263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926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9265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6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7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8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9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9270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9271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9272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9273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9274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9275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9276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9277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9278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9279" name="AutoShape 31"/>
          <p:cNvSpPr>
            <a:spLocks noChangeArrowheads="1"/>
          </p:cNvSpPr>
          <p:nvPr/>
        </p:nvSpPr>
        <p:spPr bwMode="auto">
          <a:xfrm>
            <a:off x="1352550" y="40179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9280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9281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9282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283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9284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286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9287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9288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89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90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09291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9292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93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94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9295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9296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9297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298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299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300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1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2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9303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4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5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6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9307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8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9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0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1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9312" name="Rectangle 64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3" name="Rectangle 65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4" name="Rectangle 66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315" name="Rectangle 67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316" name="Rectangle 68"/>
          <p:cNvSpPr>
            <a:spLocks noChangeArrowheads="1"/>
          </p:cNvSpPr>
          <p:nvPr/>
        </p:nvSpPr>
        <p:spPr bwMode="auto">
          <a:xfrm>
            <a:off x="4270375" y="36385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9317" name="Rectangle 69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9318" name="Rectangle 70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9319" name="Rectangle 71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320" name="Rectangle 72"/>
          <p:cNvSpPr>
            <a:spLocks noChangeArrowheads="1"/>
          </p:cNvSpPr>
          <p:nvPr/>
        </p:nvSpPr>
        <p:spPr bwMode="auto">
          <a:xfrm>
            <a:off x="4811713" y="36258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9321" name="Rectangle 73"/>
          <p:cNvSpPr>
            <a:spLocks noChangeArrowheads="1"/>
          </p:cNvSpPr>
          <p:nvPr/>
        </p:nvSpPr>
        <p:spPr bwMode="auto">
          <a:xfrm>
            <a:off x="4811713" y="39306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4338" name="CP3 Ink 83e527d3-ca00-4cea-9d99-815a64c8f73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60" y="1646400"/>
            <a:ext cx="3186600" cy="433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4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29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129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130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130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130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1130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130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130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130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130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130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130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131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131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131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1313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4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5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6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7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1318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1319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1320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1321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1322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1323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1324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1325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1326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1327" name="AutoShape 31"/>
          <p:cNvSpPr>
            <a:spLocks noChangeArrowheads="1"/>
          </p:cNvSpPr>
          <p:nvPr/>
        </p:nvSpPr>
        <p:spPr bwMode="auto">
          <a:xfrm>
            <a:off x="1352550" y="40179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1328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1329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1330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31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1332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33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en-US" b="1" dirty="0" smtClean="0">
                <a:solidFill>
                  <a:srgbClr val="3333CC"/>
                </a:solidFill>
              </a:rPr>
              <a:t>1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3511334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1335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1336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37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38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11339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1340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41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42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1343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1344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1345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46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47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48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49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0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1351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2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3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4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1355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6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7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8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9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60" name="Rectangle 64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61" name="Rectangle 65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62" name="Rectangle 66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63" name="Rectangle 67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64" name="Rectangle 68"/>
          <p:cNvSpPr>
            <a:spLocks noChangeArrowheads="1"/>
          </p:cNvSpPr>
          <p:nvPr/>
        </p:nvSpPr>
        <p:spPr bwMode="auto">
          <a:xfrm>
            <a:off x="4270375" y="36385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1365" name="Rectangle 69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1366" name="Rectangle 70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1367" name="Rectangle 71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68" name="Rectangle 72"/>
          <p:cNvSpPr>
            <a:spLocks noChangeArrowheads="1"/>
          </p:cNvSpPr>
          <p:nvPr/>
        </p:nvSpPr>
        <p:spPr bwMode="auto">
          <a:xfrm>
            <a:off x="4811713" y="36258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11369" name="Rectangle 73"/>
          <p:cNvSpPr>
            <a:spLocks noChangeArrowheads="1"/>
          </p:cNvSpPr>
          <p:nvPr/>
        </p:nvSpPr>
        <p:spPr bwMode="auto">
          <a:xfrm>
            <a:off x="4811713" y="39306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3511370" name="Rectangle 74"/>
          <p:cNvSpPr>
            <a:spLocks noChangeArrowheads="1"/>
          </p:cNvSpPr>
          <p:nvPr/>
        </p:nvSpPr>
        <p:spPr bwMode="auto">
          <a:xfrm>
            <a:off x="4826000" y="48148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240</a:t>
            </a:r>
          </a:p>
        </p:txBody>
      </p:sp>
      <p:sp>
        <p:nvSpPr>
          <p:cNvPr id="3511371" name="Rectangle 75"/>
          <p:cNvSpPr>
            <a:spLocks noChangeArrowheads="1"/>
          </p:cNvSpPr>
          <p:nvPr/>
        </p:nvSpPr>
        <p:spPr bwMode="auto">
          <a:xfrm>
            <a:off x="4826000" y="51196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1372" name="Rectangle 76"/>
          <p:cNvSpPr>
            <a:spLocks noChangeArrowheads="1"/>
          </p:cNvSpPr>
          <p:nvPr/>
        </p:nvSpPr>
        <p:spPr bwMode="auto">
          <a:xfrm>
            <a:off x="4262438" y="4821238"/>
            <a:ext cx="5334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346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3347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3348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3349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3350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13351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3352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3353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3354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3355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3356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3357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3358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3359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3360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3361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2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3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4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5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3366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3367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3368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3369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3370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3371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3372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3373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3374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3375" name="AutoShape 31"/>
          <p:cNvSpPr>
            <a:spLocks noChangeArrowheads="1"/>
          </p:cNvSpPr>
          <p:nvPr/>
        </p:nvSpPr>
        <p:spPr bwMode="auto">
          <a:xfrm>
            <a:off x="1366838" y="426402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3376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3377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3378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379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3380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382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3383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3384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85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86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13387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3388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89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90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3391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3392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3393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394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395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396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97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98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3399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0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1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2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3403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4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5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6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7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408" name="Rectangle 64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9" name="Rectangle 65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10" name="Rectangle 66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411" name="Rectangle 67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412" name="Rectangle 68"/>
          <p:cNvSpPr>
            <a:spLocks noChangeArrowheads="1"/>
          </p:cNvSpPr>
          <p:nvPr/>
        </p:nvSpPr>
        <p:spPr bwMode="auto">
          <a:xfrm>
            <a:off x="4270375" y="36385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3413" name="Rectangle 69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3414" name="Rectangle 70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3415" name="Rectangle 71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416" name="Rectangle 72"/>
          <p:cNvSpPr>
            <a:spLocks noChangeArrowheads="1"/>
          </p:cNvSpPr>
          <p:nvPr/>
        </p:nvSpPr>
        <p:spPr bwMode="auto">
          <a:xfrm>
            <a:off x="4811713" y="36258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13417" name="Rectangle 73"/>
          <p:cNvSpPr>
            <a:spLocks noChangeArrowheads="1"/>
          </p:cNvSpPr>
          <p:nvPr/>
        </p:nvSpPr>
        <p:spPr bwMode="auto">
          <a:xfrm>
            <a:off x="4811713" y="39306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3513418" name="Rectangle 74"/>
          <p:cNvSpPr>
            <a:spLocks noChangeArrowheads="1"/>
          </p:cNvSpPr>
          <p:nvPr/>
        </p:nvSpPr>
        <p:spPr bwMode="auto">
          <a:xfrm>
            <a:off x="4826000" y="48148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240</a:t>
            </a:r>
          </a:p>
        </p:txBody>
      </p:sp>
      <p:sp>
        <p:nvSpPr>
          <p:cNvPr id="3513419" name="Rectangle 75"/>
          <p:cNvSpPr>
            <a:spLocks noChangeArrowheads="1"/>
          </p:cNvSpPr>
          <p:nvPr/>
        </p:nvSpPr>
        <p:spPr bwMode="auto">
          <a:xfrm>
            <a:off x="4826000" y="51196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3420" name="Rectangle 76"/>
          <p:cNvSpPr>
            <a:spLocks noChangeArrowheads="1"/>
          </p:cNvSpPr>
          <p:nvPr/>
        </p:nvSpPr>
        <p:spPr bwMode="auto">
          <a:xfrm>
            <a:off x="4262438" y="4821238"/>
            <a:ext cx="5334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5362" name="CP3 Ink 04e5d6d7-ce17-4472-8e54-db4517f859d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54" y="1703039"/>
            <a:ext cx="4051051" cy="41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7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394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5395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5396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5397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5398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15399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5400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5401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5402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5403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5404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5405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5406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5407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540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5409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0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1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2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3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5414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5415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5416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5417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5418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5419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5420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5421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5422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5423" name="AutoShape 31"/>
          <p:cNvSpPr>
            <a:spLocks noChangeArrowheads="1"/>
          </p:cNvSpPr>
          <p:nvPr/>
        </p:nvSpPr>
        <p:spPr bwMode="auto">
          <a:xfrm>
            <a:off x="1366838" y="426402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5424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5425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5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5426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27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15428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29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dirty="0" smtClean="0">
                <a:solidFill>
                  <a:srgbClr val="3333CC"/>
                </a:solidFill>
              </a:rPr>
              <a:t>0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3515430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5431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32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3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4" name="Text Box 42"/>
          <p:cNvSpPr txBox="1">
            <a:spLocks noChangeArrowheads="1"/>
          </p:cNvSpPr>
          <p:nvPr/>
        </p:nvSpPr>
        <p:spPr bwMode="auto">
          <a:xfrm>
            <a:off x="4176713" y="2590800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15435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5436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7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8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5439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5440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5441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42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43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44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5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6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5447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8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9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0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5451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2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3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4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5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56" name="Rectangle 64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7" name="Rectangle 65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8" name="Rectangle 66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59" name="Rectangle 67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60" name="Rectangle 68"/>
          <p:cNvSpPr>
            <a:spLocks noChangeArrowheads="1"/>
          </p:cNvSpPr>
          <p:nvPr/>
        </p:nvSpPr>
        <p:spPr bwMode="auto">
          <a:xfrm>
            <a:off x="4270375" y="36385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61" name="Rectangle 69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62" name="Rectangle 70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5463" name="Rectangle 71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64" name="Rectangle 72"/>
          <p:cNvSpPr>
            <a:spLocks noChangeArrowheads="1"/>
          </p:cNvSpPr>
          <p:nvPr/>
        </p:nvSpPr>
        <p:spPr bwMode="auto">
          <a:xfrm>
            <a:off x="4811713" y="36258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15465" name="Rectangle 73"/>
          <p:cNvSpPr>
            <a:spLocks noChangeArrowheads="1"/>
          </p:cNvSpPr>
          <p:nvPr/>
        </p:nvSpPr>
        <p:spPr bwMode="auto">
          <a:xfrm>
            <a:off x="4811713" y="39306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3515466" name="Rectangle 74"/>
          <p:cNvSpPr>
            <a:spLocks noChangeArrowheads="1"/>
          </p:cNvSpPr>
          <p:nvPr/>
        </p:nvSpPr>
        <p:spPr bwMode="auto">
          <a:xfrm>
            <a:off x="4826000" y="48148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240</a:t>
            </a:r>
          </a:p>
        </p:txBody>
      </p:sp>
      <p:sp>
        <p:nvSpPr>
          <p:cNvPr id="3515467" name="Rectangle 75"/>
          <p:cNvSpPr>
            <a:spLocks noChangeArrowheads="1"/>
          </p:cNvSpPr>
          <p:nvPr/>
        </p:nvSpPr>
        <p:spPr bwMode="auto">
          <a:xfrm>
            <a:off x="4826000" y="51196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5468" name="Rectangle 76"/>
          <p:cNvSpPr>
            <a:spLocks noChangeArrowheads="1"/>
          </p:cNvSpPr>
          <p:nvPr/>
        </p:nvSpPr>
        <p:spPr bwMode="auto">
          <a:xfrm>
            <a:off x="4262438" y="4821238"/>
            <a:ext cx="5334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69" name="Rectangle 77"/>
          <p:cNvSpPr>
            <a:spLocks noChangeArrowheads="1"/>
          </p:cNvSpPr>
          <p:nvPr/>
        </p:nvSpPr>
        <p:spPr bwMode="auto">
          <a:xfrm>
            <a:off x="4797425" y="3030538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15470" name="Rectangle 78"/>
          <p:cNvSpPr>
            <a:spLocks noChangeArrowheads="1"/>
          </p:cNvSpPr>
          <p:nvPr/>
        </p:nvSpPr>
        <p:spPr bwMode="auto">
          <a:xfrm>
            <a:off x="4797425" y="3335338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79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types of misses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The line is being referenced for the first time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Capacity</a:t>
            </a:r>
          </a:p>
          <a:p>
            <a:pPr lvl="2"/>
            <a:r>
              <a:rPr lang="en-US" dirty="0"/>
              <a:t>The line was evicted because the cache was not large enough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Conflict</a:t>
            </a:r>
          </a:p>
          <a:p>
            <a:pPr lvl="2"/>
            <a:r>
              <a:rPr lang="en-US" dirty="0"/>
              <a:t>The line was evicted because of another access whose index conflicted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Capacity Misses</a:t>
            </a:r>
          </a:p>
          <a:p>
            <a:pPr lvl="1"/>
            <a:r>
              <a:rPr lang="en-US" dirty="0" smtClean="0"/>
              <a:t>Buy more SRAM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Conflict Misses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9490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491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LB  $2 </a:t>
            </a:r>
            <a:r>
              <a:rPr lang="en-US" sz="1600" b="1" dirty="0">
                <a:solidFill>
                  <a:schemeClr val="accent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LB  $2 </a:t>
            </a:r>
            <a:r>
              <a:rPr lang="en-US" sz="1600" b="1" dirty="0">
                <a:solidFill>
                  <a:schemeClr val="accent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accent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9492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9493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9494" name="Rectangle 6"/>
          <p:cNvSpPr>
            <a:spLocks noGrp="1" noChangeArrowheads="1"/>
          </p:cNvSpPr>
          <p:nvPr>
            <p:ph type="title"/>
          </p:nvPr>
        </p:nvSpPr>
        <p:spPr>
          <a:xfrm>
            <a:off x="328612" y="0"/>
            <a:ext cx="8434388" cy="465138"/>
          </a:xfrm>
        </p:spPr>
        <p:txBody>
          <a:bodyPr/>
          <a:lstStyle/>
          <a:p>
            <a:r>
              <a:rPr lang="en-US" dirty="0" smtClean="0"/>
              <a:t>Direct Mapped Example: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19495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9496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9497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9498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9499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9500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9501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9502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9503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950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9505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6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7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8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9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9510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9511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9512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9513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9514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9515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9516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9517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9518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9519" name="AutoShape 31"/>
          <p:cNvSpPr>
            <a:spLocks noChangeArrowheads="1"/>
          </p:cNvSpPr>
          <p:nvPr/>
        </p:nvSpPr>
        <p:spPr bwMode="auto">
          <a:xfrm>
            <a:off x="1309688" y="38433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520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9521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9522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23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9524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26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9527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9528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29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30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19531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9532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33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34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9535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9536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9537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38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9539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9540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1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2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43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4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5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6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47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8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9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0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1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52" name="Rectangle 64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9553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4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5" name="Rectangle 6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9556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57" name="Rectangle 6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9558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59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091" y="381000"/>
            <a:ext cx="7074309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Pathological example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pic>
        <p:nvPicPr>
          <p:cNvPr id="16386" name="CP3 Ink 8095093b-a861-400e-b9b6-a2eaa2329c7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55" y="1523280"/>
            <a:ext cx="2423851" cy="426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5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53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153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154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154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154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52154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154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154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154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154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154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154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155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155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155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1553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4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5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6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7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1558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1559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1560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1561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1562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1563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1564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1565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1566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1567" name="AutoShape 31"/>
          <p:cNvSpPr>
            <a:spLocks noChangeArrowheads="1"/>
          </p:cNvSpPr>
          <p:nvPr/>
        </p:nvSpPr>
        <p:spPr bwMode="auto">
          <a:xfrm>
            <a:off x="1309688" y="38433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1568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1569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1570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1571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1572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1573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3521574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1575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1576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77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78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1579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1580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81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82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1583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1584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1585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1586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1587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1588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89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0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591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2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3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4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595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6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7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8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9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600" name="Rectangle 6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1601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602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603" name="Rectangle 6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1604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1605" name="Rectangle 6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1606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607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586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587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3588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3589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3590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523591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3592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3593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3594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3595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3596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3597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3598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3599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3600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3601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2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3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4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5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3606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3607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3608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3609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3610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3611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3612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3613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3614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3615" name="AutoShape 31"/>
          <p:cNvSpPr>
            <a:spLocks noChangeArrowheads="1"/>
          </p:cNvSpPr>
          <p:nvPr/>
        </p:nvSpPr>
        <p:spPr bwMode="auto">
          <a:xfrm>
            <a:off x="1295400" y="40322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616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3617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3618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3619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3620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3622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3623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3624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25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26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3627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3628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29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30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3631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3632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3633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3634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3635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3636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37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38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39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0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1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2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43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4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5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6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7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48" name="Rectangle 6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3649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50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51" name="Rectangle 6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3652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3653" name="Rectangle 69"/>
          <p:cNvSpPr>
            <a:spLocks noChangeArrowheads="1"/>
          </p:cNvSpPr>
          <p:nvPr/>
        </p:nvSpPr>
        <p:spPr bwMode="blackWhite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3654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55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7410" name="CP3 Ink f4bc8382-9d9c-45df-8db7-69871ffeef4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85" y="1622940"/>
            <a:ext cx="1983151" cy="181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1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634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635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5636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7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Access</a:t>
            </a:r>
          </a:p>
        </p:txBody>
      </p:sp>
      <p:sp>
        <p:nvSpPr>
          <p:cNvPr id="3525639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5640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5641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5642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5643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5644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5645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5646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5647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564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5649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0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1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2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3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5654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5655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5656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5657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5658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5659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5660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5661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5662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5663" name="AutoShape 31"/>
          <p:cNvSpPr>
            <a:spLocks noChangeArrowheads="1"/>
          </p:cNvSpPr>
          <p:nvPr/>
        </p:nvSpPr>
        <p:spPr bwMode="auto">
          <a:xfrm>
            <a:off x="1295400" y="40322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664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665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5666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67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668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69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3525670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5671" name="Rectangle 3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72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3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4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5675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5676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7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8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5679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5680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5681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82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3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4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5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6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87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8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9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0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1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2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3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4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5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6" name="Rectangle 6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97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8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9" name="Rectangle 6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5700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701" name="Rectangle 6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702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703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704" name="Rectangle 7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705" name="Rectangle 7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017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Performance</a:t>
            </a:r>
            <a:endParaRPr lang="en-US"/>
          </a:p>
        </p:txBody>
      </p:sp>
      <p:sp>
        <p:nvSpPr>
          <p:cNvPr id="31866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33400"/>
            <a:ext cx="8686800" cy="6172200"/>
          </a:xfrm>
        </p:spPr>
        <p:txBody>
          <a:bodyPr>
            <a:noAutofit/>
          </a:bodyPr>
          <a:lstStyle/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CPU clock rates ~0.2ns – 2ns (5GHz-500MHz)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Technology 	Capacity	$/GB	Latency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Tape	1 TB	$.17	100s of seconds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Disk	2 TB	$.03	Millions of cycles (ms)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SSD (Flash)	128 GB	$2	Thousands of cycles (us)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DRAM 	8 GB	$10	                          (10s of ns)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SRAM off-chip	8 MB	$4000 	5-15 cycles (few ns)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SRAM on-chip	256 KB	???	1-3 cycles (ns)</a:t>
            </a:r>
          </a:p>
          <a:p>
            <a:pPr>
              <a:tabLst>
                <a:tab pos="2230438" algn="l"/>
                <a:tab pos="3425825" algn="l"/>
              </a:tabLst>
            </a:pPr>
            <a:endParaRPr lang="en-US" sz="2800" dirty="0" smtClean="0"/>
          </a:p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Others: </a:t>
            </a:r>
            <a:r>
              <a:rPr lang="en-US" sz="2800" dirty="0" err="1" smtClean="0">
                <a:solidFill>
                  <a:schemeClr val="accent1"/>
                </a:solidFill>
              </a:rPr>
              <a:t>eDRAM</a:t>
            </a:r>
            <a:r>
              <a:rPr lang="en-US" sz="2800" dirty="0" smtClean="0"/>
              <a:t> aka</a:t>
            </a:r>
            <a:r>
              <a:rPr lang="en-US" sz="2800" dirty="0" smtClean="0">
                <a:solidFill>
                  <a:schemeClr val="accent1"/>
                </a:solidFill>
              </a:rPr>
              <a:t> 1T SRAM </a:t>
            </a:r>
            <a:r>
              <a:rPr lang="en-US" sz="2800" dirty="0" smtClean="0"/>
              <a:t>, </a:t>
            </a:r>
            <a:r>
              <a:rPr lang="en-US" sz="2800" dirty="0" err="1" smtClean="0"/>
              <a:t>FeRAM</a:t>
            </a:r>
            <a:r>
              <a:rPr lang="en-US" sz="2800" dirty="0" smtClean="0"/>
              <a:t>, CD, DVD, …</a:t>
            </a:r>
          </a:p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Q: Can we create illusion of cheap + large + fast?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257800" y="3090836"/>
            <a:ext cx="215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50-300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634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635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148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5636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7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3525639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5640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5641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5642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5643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5644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5645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5646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5647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564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5649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0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1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2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3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5654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5655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5656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5657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5658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5659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5660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5661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5662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5664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665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5666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67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668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70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5671" name="Rectangle 3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72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3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4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5675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5676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7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8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5679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5680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5681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82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3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4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5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6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87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8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9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0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1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2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3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4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5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6" name="Rectangle 6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97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8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9" name="Rectangle 6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5700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701" name="Rectangle 6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702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703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704" name="Rectangle 7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705" name="Rectangle 7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7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68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68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768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6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and 9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52768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768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768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769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769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769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769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769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769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769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769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769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769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770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770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770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770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770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770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770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70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8557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4+2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770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770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1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771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771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771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1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1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2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3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66FF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3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773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773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4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4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4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774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527744" name="Rectangle 64"/>
          <p:cNvSpPr>
            <a:spLocks noChangeArrowheads="1"/>
          </p:cNvSpPr>
          <p:nvPr/>
        </p:nvSpPr>
        <p:spPr bwMode="auto">
          <a:xfrm>
            <a:off x="4826000" y="4524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45" name="Rectangle 65"/>
          <p:cNvSpPr>
            <a:spLocks noChangeArrowheads="1"/>
          </p:cNvSpPr>
          <p:nvPr/>
        </p:nvSpPr>
        <p:spPr bwMode="auto">
          <a:xfrm>
            <a:off x="4826000" y="42195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46" name="Rectangle 66"/>
          <p:cNvSpPr>
            <a:spLocks noChangeArrowheads="1"/>
          </p:cNvSpPr>
          <p:nvPr/>
        </p:nvSpPr>
        <p:spPr bwMode="auto">
          <a:xfrm>
            <a:off x="4810125" y="33639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47" name="Rectangle 67"/>
          <p:cNvSpPr>
            <a:spLocks noChangeArrowheads="1"/>
          </p:cNvSpPr>
          <p:nvPr/>
        </p:nvSpPr>
        <p:spPr bwMode="auto">
          <a:xfrm>
            <a:off x="4810125" y="30591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5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79" name="Rectangle 6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4983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68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68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148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768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6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2768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768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768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769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769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769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769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769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769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769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769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769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769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770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770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770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770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770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770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770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8557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4+2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770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770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1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771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771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771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1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1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2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3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66FF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3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773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773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4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4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4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774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527744" name="Rectangle 64"/>
          <p:cNvSpPr>
            <a:spLocks noChangeArrowheads="1"/>
          </p:cNvSpPr>
          <p:nvPr/>
        </p:nvSpPr>
        <p:spPr bwMode="auto">
          <a:xfrm>
            <a:off x="4826000" y="4524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45" name="Rectangle 65"/>
          <p:cNvSpPr>
            <a:spLocks noChangeArrowheads="1"/>
          </p:cNvSpPr>
          <p:nvPr/>
        </p:nvSpPr>
        <p:spPr bwMode="auto">
          <a:xfrm>
            <a:off x="4826000" y="42195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46" name="Rectangle 66"/>
          <p:cNvSpPr>
            <a:spLocks noChangeArrowheads="1"/>
          </p:cNvSpPr>
          <p:nvPr/>
        </p:nvSpPr>
        <p:spPr bwMode="auto">
          <a:xfrm>
            <a:off x="4810125" y="33639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47" name="Rectangle 67"/>
          <p:cNvSpPr>
            <a:spLocks noChangeArrowheads="1"/>
          </p:cNvSpPr>
          <p:nvPr/>
        </p:nvSpPr>
        <p:spPr bwMode="auto">
          <a:xfrm>
            <a:off x="4810125" y="30591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80" name="AutoShape 26"/>
          <p:cNvSpPr>
            <a:spLocks noChangeArrowheads="1"/>
          </p:cNvSpPr>
          <p:nvPr/>
        </p:nvSpPr>
        <p:spPr bwMode="auto">
          <a:xfrm>
            <a:off x="1323975" y="4773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730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9731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9732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9733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9734" name="Rectangle 6"/>
          <p:cNvSpPr>
            <a:spLocks noGrp="1" noChangeArrowheads="1"/>
          </p:cNvSpPr>
          <p:nvPr>
            <p:ph type="title"/>
          </p:nvPr>
        </p:nvSpPr>
        <p:spPr>
          <a:xfrm>
            <a:off x="692150" y="0"/>
            <a:ext cx="7772400" cy="465138"/>
          </a:xfrm>
        </p:spPr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and 11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529735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9736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9737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9738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9739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9740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9741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9742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9743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974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9745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9746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9747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9748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9749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9750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9751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9752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9753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9754" name="AutoShape 26"/>
          <p:cNvSpPr>
            <a:spLocks noChangeArrowheads="1"/>
          </p:cNvSpPr>
          <p:nvPr/>
        </p:nvSpPr>
        <p:spPr bwMode="auto">
          <a:xfrm>
            <a:off x="1323975" y="4773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9756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9757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58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59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60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9761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9762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63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64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9765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9766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9767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9768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69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70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1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2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73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4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5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6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77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8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9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0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1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82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83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4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5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9786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9787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88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89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90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9791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6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6369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4+2+2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</p:spTree>
    <p:extLst>
      <p:ext uri="{BB962C8B-B14F-4D97-AF65-F5344CB8AC3E}">
        <p14:creationId xmlns:p14="http://schemas.microsoft.com/office/powerpoint/2010/main" val="29218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Organization</a:t>
            </a:r>
          </a:p>
        </p:txBody>
      </p:sp>
      <p:sp>
        <p:nvSpPr>
          <p:cNvPr id="35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5330825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/>
              <a:t>How to avoid Conflict Misses</a:t>
            </a:r>
          </a:p>
          <a:p>
            <a:pPr>
              <a:lnSpc>
                <a:spcPct val="94000"/>
              </a:lnSpc>
            </a:pPr>
            <a:endParaRPr lang="en-US" dirty="0"/>
          </a:p>
          <a:p>
            <a:pPr>
              <a:lnSpc>
                <a:spcPct val="94000"/>
              </a:lnSpc>
            </a:pPr>
            <a:r>
              <a:rPr lang="en-US" dirty="0" smtClean="0"/>
              <a:t>Three </a:t>
            </a:r>
            <a:r>
              <a:rPr lang="en-US" dirty="0"/>
              <a:t>common designs</a:t>
            </a:r>
          </a:p>
          <a:p>
            <a:pPr lvl="1">
              <a:lnSpc>
                <a:spcPct val="94000"/>
              </a:lnSpc>
            </a:pPr>
            <a:r>
              <a:rPr lang="en-US" dirty="0">
                <a:solidFill>
                  <a:schemeClr val="accent1"/>
                </a:solidFill>
              </a:rPr>
              <a:t>Fully associative</a:t>
            </a:r>
            <a:r>
              <a:rPr lang="en-US" dirty="0"/>
              <a:t>: Block can be anywhere in the cache</a:t>
            </a:r>
          </a:p>
          <a:p>
            <a:pPr lvl="1">
              <a:lnSpc>
                <a:spcPct val="94000"/>
              </a:lnSpc>
            </a:pPr>
            <a:r>
              <a:rPr lang="en-US" dirty="0">
                <a:solidFill>
                  <a:schemeClr val="accent1"/>
                </a:solidFill>
              </a:rPr>
              <a:t>Direct mapped</a:t>
            </a:r>
            <a:r>
              <a:rPr lang="en-US" dirty="0"/>
              <a:t>: Block can only be in one line in the cache</a:t>
            </a:r>
          </a:p>
          <a:p>
            <a:pPr lvl="1">
              <a:lnSpc>
                <a:spcPct val="94000"/>
              </a:lnSpc>
            </a:pPr>
            <a:r>
              <a:rPr lang="en-US" dirty="0">
                <a:solidFill>
                  <a:schemeClr val="accent1"/>
                </a:solidFill>
              </a:rPr>
              <a:t>Set-associative</a:t>
            </a:r>
            <a:r>
              <a:rPr lang="en-US" dirty="0"/>
              <a:t>: Block can be in a few (2 to 8) places in the cache</a:t>
            </a:r>
          </a:p>
        </p:txBody>
      </p:sp>
    </p:spTree>
    <p:extLst>
      <p:ext uri="{BB962C8B-B14F-4D97-AF65-F5344CB8AC3E}">
        <p14:creationId xmlns:p14="http://schemas.microsoft.com/office/powerpoint/2010/main" val="17427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533400" y="24384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162800" y="5334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281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585281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56681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051881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447800" y="3352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51881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486400" y="5496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33400" y="8382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85281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04281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75881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486400" y="4572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447800" y="38100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600200" y="35052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752600" y="35814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676400" y="5791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365766" y="52636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47800" y="44958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600200" y="44196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752600" y="4343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4267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2133600" y="41910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362200" y="44196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648200" y="50495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990600" y="58775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5105400" y="59537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648200" y="41148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373459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356681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304726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38400" y="24384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4290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8100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2766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657600" y="3352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2766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8100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4290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5981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5814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5294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876800" y="24384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6388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60198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912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4864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867400" y="33528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4864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198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6388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8079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7912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7392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8486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2296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0010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6962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8077200" y="3352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6962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2296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8486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80177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80010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9490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905000" y="36576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600200" y="35052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752600" y="35814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905000" y="36576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6482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858000" y="19050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9916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590800" y="39624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781800" y="39624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6019800" y="38862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1910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6019800" y="3886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781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257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648200" y="39624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376644" y="4800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376644" y="57150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562600" y="55626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638800" y="4629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334000" y="35153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257800" y="25806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1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61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522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35523" name="Rectangle 3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3552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25" name="Rectangle 5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465138"/>
          </a:xfrm>
        </p:spPr>
        <p:txBody>
          <a:bodyPr/>
          <a:lstStyle/>
          <a:p>
            <a:r>
              <a:rPr lang="en-US" dirty="0" err="1" smtClean="0"/>
              <a:t>Example:Simple</a:t>
            </a:r>
            <a:r>
              <a:rPr lang="en-US" dirty="0" smtClean="0"/>
              <a:t> </a:t>
            </a:r>
            <a:r>
              <a:rPr lang="en-US" dirty="0"/>
              <a:t>Fully Associative Cache</a:t>
            </a:r>
          </a:p>
        </p:txBody>
      </p:sp>
      <p:sp>
        <p:nvSpPr>
          <p:cNvPr id="343552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3552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3552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3552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3553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3553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3553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3553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3553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35535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3553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3553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35538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39" name="Rectangle 19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40" name="Rectangle 20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41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35542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3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4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5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3554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35548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49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50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5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3555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3555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3555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3555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3555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3555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3555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35559" name="Text Box 39"/>
          <p:cNvSpPr txBox="1">
            <a:spLocks noChangeArrowheads="1"/>
          </p:cNvSpPr>
          <p:nvPr/>
        </p:nvSpPr>
        <p:spPr bwMode="auto">
          <a:xfrm>
            <a:off x="3886200" y="1295400"/>
            <a:ext cx="178382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35560" name="Rectangle 40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435561" name="Rectangle 41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435562" name="Rectangle 42"/>
          <p:cNvSpPr>
            <a:spLocks noChangeArrowheads="1"/>
          </p:cNvSpPr>
          <p:nvPr/>
        </p:nvSpPr>
        <p:spPr bwMode="ltGray">
          <a:xfrm>
            <a:off x="4259263" y="42608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3" name="Rectangle 43"/>
          <p:cNvSpPr>
            <a:spLocks noChangeArrowheads="1"/>
          </p:cNvSpPr>
          <p:nvPr/>
        </p:nvSpPr>
        <p:spPr bwMode="ltGray">
          <a:xfrm>
            <a:off x="4792663" y="42608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4" name="Rectangle 44"/>
          <p:cNvSpPr>
            <a:spLocks noChangeArrowheads="1"/>
          </p:cNvSpPr>
          <p:nvPr/>
        </p:nvSpPr>
        <p:spPr bwMode="ltGray">
          <a:xfrm>
            <a:off x="4792663" y="45656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5" name="Rectangle 45"/>
          <p:cNvSpPr>
            <a:spLocks noChangeArrowheads="1"/>
          </p:cNvSpPr>
          <p:nvPr/>
        </p:nvSpPr>
        <p:spPr bwMode="ltGray">
          <a:xfrm>
            <a:off x="4259263" y="48704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6" name="Rectangle 46"/>
          <p:cNvSpPr>
            <a:spLocks noChangeArrowheads="1"/>
          </p:cNvSpPr>
          <p:nvPr/>
        </p:nvSpPr>
        <p:spPr bwMode="ltGray">
          <a:xfrm>
            <a:off x="4792663" y="48704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7" name="Rectangle 47"/>
          <p:cNvSpPr>
            <a:spLocks noChangeArrowheads="1"/>
          </p:cNvSpPr>
          <p:nvPr/>
        </p:nvSpPr>
        <p:spPr bwMode="ltGray">
          <a:xfrm>
            <a:off x="4792663" y="51752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8" name="Rectangle 48"/>
          <p:cNvSpPr>
            <a:spLocks noChangeArrowheads="1"/>
          </p:cNvSpPr>
          <p:nvPr/>
        </p:nvSpPr>
        <p:spPr bwMode="ltGray">
          <a:xfrm>
            <a:off x="4030663" y="42608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435569" name="Rectangle 49"/>
          <p:cNvSpPr>
            <a:spLocks noChangeArrowheads="1"/>
          </p:cNvSpPr>
          <p:nvPr/>
        </p:nvSpPr>
        <p:spPr bwMode="ltGray">
          <a:xfrm>
            <a:off x="4030663" y="48704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091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9667" name="Rectangle 51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39618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3962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2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Access</a:t>
            </a:r>
          </a:p>
        </p:txBody>
      </p:sp>
      <p:sp>
        <p:nvSpPr>
          <p:cNvPr id="343962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3962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3962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3962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3962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3962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3962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3962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3963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39631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3963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3963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39634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35" name="Rectangle 19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36" name="Rectangle 20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37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3963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39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40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41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4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3964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39644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45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46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4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3964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3964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3965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3965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3965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3965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3965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39655" name="AutoShape 39"/>
          <p:cNvSpPr>
            <a:spLocks noChangeArrowheads="1"/>
          </p:cNvSpPr>
          <p:nvPr/>
        </p:nvSpPr>
        <p:spPr bwMode="auto">
          <a:xfrm>
            <a:off x="12954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56" name="Rectangle 40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57" name="Rectangle 41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58" name="Line 42"/>
          <p:cNvSpPr>
            <a:spLocks noChangeShapeType="1"/>
          </p:cNvSpPr>
          <p:nvPr/>
        </p:nvSpPr>
        <p:spPr bwMode="auto">
          <a:xfrm flipH="1">
            <a:off x="5943600" y="1981200"/>
            <a:ext cx="762000" cy="1219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39659" name="Rectangle 43"/>
          <p:cNvSpPr>
            <a:spLocks noChangeArrowheads="1"/>
          </p:cNvSpPr>
          <p:nvPr/>
        </p:nvSpPr>
        <p:spPr bwMode="ltGray">
          <a:xfrm>
            <a:off x="4262438" y="42481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0" name="Rectangle 44"/>
          <p:cNvSpPr>
            <a:spLocks noChangeArrowheads="1"/>
          </p:cNvSpPr>
          <p:nvPr/>
        </p:nvSpPr>
        <p:spPr bwMode="ltGray">
          <a:xfrm>
            <a:off x="4795838" y="42481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1" name="Rectangle 45"/>
          <p:cNvSpPr>
            <a:spLocks noChangeArrowheads="1"/>
          </p:cNvSpPr>
          <p:nvPr/>
        </p:nvSpPr>
        <p:spPr bwMode="ltGray">
          <a:xfrm>
            <a:off x="4795838" y="45529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2" name="Rectangle 46"/>
          <p:cNvSpPr>
            <a:spLocks noChangeArrowheads="1"/>
          </p:cNvSpPr>
          <p:nvPr/>
        </p:nvSpPr>
        <p:spPr bwMode="ltGray">
          <a:xfrm>
            <a:off x="4262438" y="48577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3" name="Rectangle 47"/>
          <p:cNvSpPr>
            <a:spLocks noChangeArrowheads="1"/>
          </p:cNvSpPr>
          <p:nvPr/>
        </p:nvSpPr>
        <p:spPr bwMode="ltGray">
          <a:xfrm>
            <a:off x="4795838" y="5162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4" name="Rectangle 48"/>
          <p:cNvSpPr>
            <a:spLocks noChangeArrowheads="1"/>
          </p:cNvSpPr>
          <p:nvPr/>
        </p:nvSpPr>
        <p:spPr bwMode="ltGray">
          <a:xfrm>
            <a:off x="4033838" y="42481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65" name="Rectangle 49"/>
          <p:cNvSpPr>
            <a:spLocks noChangeArrowheads="1"/>
          </p:cNvSpPr>
          <p:nvPr/>
        </p:nvSpPr>
        <p:spPr bwMode="ltGray">
          <a:xfrm>
            <a:off x="4033838" y="48577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66" name="Rectangle 50"/>
          <p:cNvSpPr>
            <a:spLocks noChangeArrowheads="1"/>
          </p:cNvSpPr>
          <p:nvPr/>
        </p:nvSpPr>
        <p:spPr bwMode="ltGray">
          <a:xfrm>
            <a:off x="4794250" y="48688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18434" name="CP3 Ink cd0bdc76-a2cb-4d41-90c8-6547c241681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80" y="1830720"/>
            <a:ext cx="3051000" cy="41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6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965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66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1667" name="Rectangle 3"/>
          <p:cNvSpPr>
            <a:spLocks noChangeArrowheads="1"/>
          </p:cNvSpPr>
          <p:nvPr/>
        </p:nvSpPr>
        <p:spPr bwMode="ltGray">
          <a:xfrm>
            <a:off x="4287838" y="42751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68" name="Rectangle 4"/>
          <p:cNvSpPr>
            <a:spLocks noChangeArrowheads="1"/>
          </p:cNvSpPr>
          <p:nvPr/>
        </p:nvSpPr>
        <p:spPr bwMode="ltGray">
          <a:xfrm>
            <a:off x="4821238" y="42751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69" name="Rectangle 5"/>
          <p:cNvSpPr>
            <a:spLocks noChangeArrowheads="1"/>
          </p:cNvSpPr>
          <p:nvPr/>
        </p:nvSpPr>
        <p:spPr bwMode="ltGray">
          <a:xfrm>
            <a:off x="4821238" y="45799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70" name="Rectangle 6"/>
          <p:cNvSpPr>
            <a:spLocks noChangeArrowheads="1"/>
          </p:cNvSpPr>
          <p:nvPr/>
        </p:nvSpPr>
        <p:spPr bwMode="ltGray">
          <a:xfrm>
            <a:off x="4059238" y="42751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1671" name="Rectangle 7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1672" name="Rectangle 8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1673" name="Rectangle 9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Access</a:t>
            </a:r>
          </a:p>
        </p:txBody>
      </p:sp>
      <p:sp>
        <p:nvSpPr>
          <p:cNvPr id="3441674" name="Rectangle 10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1675" name="Rectangle 11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1676" name="Rectangle 12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1677" name="Rectangle 13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1678" name="Rectangle 14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1679" name="Rectangle 15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1680" name="Rectangle 16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1681" name="Rectangle 17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1682" name="Text Box 18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1683" name="Text Box 19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1684" name="Text Box 20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1685" name="Text Box 21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1686" name="Rectangle 22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41687" name="Rectangle 23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88" name="Rectangle 24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89" name="Text Box 25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1690" name="Rectangle 26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1" name="Rectangle 27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2" name="Rectangle 28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3" name="Rectangle 29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4" name="Text Box 30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1695" name="Text Box 31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1696" name="Rectangle 32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7" name="Rectangle 33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8" name="Rectangle 34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9" name="Rectangle 35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1700" name="Rectangle 36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1701" name="Rectangle 37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1702" name="Rectangle 38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1703" name="Rectangle 39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1704" name="Rectangle 40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1705" name="Rectangle 41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1706" name="Rectangle 42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1707" name="AutoShape 43"/>
          <p:cNvSpPr>
            <a:spLocks noChangeArrowheads="1"/>
          </p:cNvSpPr>
          <p:nvPr/>
        </p:nvSpPr>
        <p:spPr bwMode="auto">
          <a:xfrm>
            <a:off x="12954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1708" name="Rectangle 44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1709" name="Rectangle 45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1710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1711" name="Text Box 47"/>
          <p:cNvSpPr txBox="1">
            <a:spLocks noChangeArrowheads="1"/>
          </p:cNvSpPr>
          <p:nvPr/>
        </p:nvSpPr>
        <p:spPr bwMode="auto">
          <a:xfrm>
            <a:off x="4038600" y="5505450"/>
            <a:ext cx="1538288" cy="9445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1712" name="Text Box 48"/>
          <p:cNvSpPr txBox="1">
            <a:spLocks noChangeArrowheads="1"/>
          </p:cNvSpPr>
          <p:nvPr/>
        </p:nvSpPr>
        <p:spPr bwMode="auto">
          <a:xfrm>
            <a:off x="3505200" y="3581400"/>
            <a:ext cx="562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LRU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1713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 smtClean="0">
                <a:solidFill>
                  <a:srgbClr val="3333CC"/>
                </a:solidFill>
              </a:rPr>
              <a:t>1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3441714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41715" name="Freeform 51"/>
          <p:cNvSpPr>
            <a:spLocks/>
          </p:cNvSpPr>
          <p:nvPr/>
        </p:nvSpPr>
        <p:spPr bwMode="auto">
          <a:xfrm flipV="1">
            <a:off x="5316127" y="2057399"/>
            <a:ext cx="914811" cy="1524000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41716" name="Text Box 52"/>
          <p:cNvSpPr txBox="1">
            <a:spLocks noChangeArrowheads="1"/>
          </p:cNvSpPr>
          <p:nvPr/>
        </p:nvSpPr>
        <p:spPr bwMode="auto">
          <a:xfrm rot="2853156">
            <a:off x="5467350" y="223678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3441717" name="Rectangle 53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1718" name="Rectangle 54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1719" name="Rectangle 55"/>
          <p:cNvSpPr>
            <a:spLocks noChangeArrowheads="1"/>
          </p:cNvSpPr>
          <p:nvPr/>
        </p:nvSpPr>
        <p:spPr bwMode="ltGray">
          <a:xfrm>
            <a:off x="4294188" y="48926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720" name="Rectangle 56"/>
          <p:cNvSpPr>
            <a:spLocks noChangeArrowheads="1"/>
          </p:cNvSpPr>
          <p:nvPr/>
        </p:nvSpPr>
        <p:spPr bwMode="ltGray">
          <a:xfrm>
            <a:off x="4827588" y="48926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721" name="Rectangle 57"/>
          <p:cNvSpPr>
            <a:spLocks noChangeArrowheads="1"/>
          </p:cNvSpPr>
          <p:nvPr/>
        </p:nvSpPr>
        <p:spPr bwMode="ltGray">
          <a:xfrm>
            <a:off x="4827588" y="51974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722" name="Rectangle 58"/>
          <p:cNvSpPr>
            <a:spLocks noChangeArrowheads="1"/>
          </p:cNvSpPr>
          <p:nvPr/>
        </p:nvSpPr>
        <p:spPr bwMode="ltGray">
          <a:xfrm>
            <a:off x="4065588" y="48926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71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371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371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371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Access</a:t>
            </a:r>
          </a:p>
        </p:txBody>
      </p:sp>
      <p:sp>
        <p:nvSpPr>
          <p:cNvPr id="344371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371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372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372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372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372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372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372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372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3727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372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372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3730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3731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2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3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3734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6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7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373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3740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41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42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4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374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374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374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374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374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374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375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3751" name="AutoShape 39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3752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3753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3754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3755" name="Text Box 43"/>
          <p:cNvSpPr txBox="1">
            <a:spLocks noChangeArrowheads="1"/>
          </p:cNvSpPr>
          <p:nvPr/>
        </p:nvSpPr>
        <p:spPr bwMode="auto">
          <a:xfrm>
            <a:off x="4038600" y="5519738"/>
            <a:ext cx="1538288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3756" name="Text Box 44"/>
          <p:cNvSpPr txBox="1">
            <a:spLocks noChangeArrowheads="1"/>
          </p:cNvSpPr>
          <p:nvPr/>
        </p:nvSpPr>
        <p:spPr bwMode="auto">
          <a:xfrm>
            <a:off x="3505200" y="35814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443757" name="Rectangle 45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3758" name="Rectangle 46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3759" name="Rectangle 47"/>
          <p:cNvSpPr>
            <a:spLocks noChangeArrowheads="1"/>
          </p:cNvSpPr>
          <p:nvPr/>
        </p:nvSpPr>
        <p:spPr bwMode="ltGray">
          <a:xfrm>
            <a:off x="4287838" y="42751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0" name="Rectangle 48"/>
          <p:cNvSpPr>
            <a:spLocks noChangeArrowheads="1"/>
          </p:cNvSpPr>
          <p:nvPr/>
        </p:nvSpPr>
        <p:spPr bwMode="ltGray">
          <a:xfrm>
            <a:off x="4821238" y="42751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1" name="Rectangle 49"/>
          <p:cNvSpPr>
            <a:spLocks noChangeArrowheads="1"/>
          </p:cNvSpPr>
          <p:nvPr/>
        </p:nvSpPr>
        <p:spPr bwMode="ltGray">
          <a:xfrm>
            <a:off x="4821238" y="45799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2" name="Rectangle 50"/>
          <p:cNvSpPr>
            <a:spLocks noChangeArrowheads="1"/>
          </p:cNvSpPr>
          <p:nvPr/>
        </p:nvSpPr>
        <p:spPr bwMode="ltGray">
          <a:xfrm>
            <a:off x="4059238" y="42751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3763" name="Rectangle 51"/>
          <p:cNvSpPr>
            <a:spLocks noChangeArrowheads="1"/>
          </p:cNvSpPr>
          <p:nvPr/>
        </p:nvSpPr>
        <p:spPr bwMode="ltGray">
          <a:xfrm>
            <a:off x="4294188" y="48926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4" name="Rectangle 52"/>
          <p:cNvSpPr>
            <a:spLocks noChangeArrowheads="1"/>
          </p:cNvSpPr>
          <p:nvPr/>
        </p:nvSpPr>
        <p:spPr bwMode="ltGray">
          <a:xfrm>
            <a:off x="4827588" y="48926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5" name="Rectangle 53"/>
          <p:cNvSpPr>
            <a:spLocks noChangeArrowheads="1"/>
          </p:cNvSpPr>
          <p:nvPr/>
        </p:nvSpPr>
        <p:spPr bwMode="ltGray">
          <a:xfrm>
            <a:off x="4827588" y="51974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6" name="Rectangle 54"/>
          <p:cNvSpPr>
            <a:spLocks noChangeArrowheads="1"/>
          </p:cNvSpPr>
          <p:nvPr/>
        </p:nvSpPr>
        <p:spPr bwMode="ltGray">
          <a:xfrm>
            <a:off x="4065588" y="48926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19458" name="CP3 Ink 720f1255-7d0f-4324-9cef-cf78ba7045c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74" y="1750859"/>
            <a:ext cx="4322251" cy="41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3124200" y="3131403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Memory Pyramid</a:t>
            </a:r>
          </a:p>
        </p:txBody>
      </p:sp>
      <p:grpSp>
        <p:nvGrpSpPr>
          <p:cNvPr id="55" name="Group 54"/>
          <p:cNvGrpSpPr/>
          <p:nvPr>
            <p:custDataLst>
              <p:tags r:id="rId2"/>
            </p:custDataLst>
          </p:nvPr>
        </p:nvGrpSpPr>
        <p:grpSpPr>
          <a:xfrm>
            <a:off x="609600" y="4731603"/>
            <a:ext cx="6858000" cy="1066800"/>
            <a:chOff x="685800" y="4495800"/>
            <a:chExt cx="6858000" cy="1066800"/>
          </a:xfrm>
        </p:grpSpPr>
        <p:sp>
          <p:nvSpPr>
            <p:cNvPr id="3190789" name="AutoShape 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blackGray">
            <a:xfrm>
              <a:off x="6324600" y="4714875"/>
              <a:ext cx="1066800" cy="8382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ltGray">
            <a:xfrm>
              <a:off x="34290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1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ltGray">
            <a:xfrm>
              <a:off x="6858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1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ltGray">
            <a:xfrm>
              <a:off x="48006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ltGray">
            <a:xfrm>
              <a:off x="20574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ltGray">
            <a:xfrm>
              <a:off x="61722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71600" y="4495800"/>
              <a:ext cx="5486400" cy="1066800"/>
            </a:xfrm>
            <a:prstGeom prst="rect">
              <a:avLst/>
            </a:prstGeom>
            <a:solidFill>
              <a:srgbClr val="000099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Disk (Many GB – few TB)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3190810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3207603"/>
            <a:ext cx="609600" cy="3810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295400" y="3664803"/>
            <a:ext cx="5486400" cy="1066800"/>
            <a:chOff x="1371600" y="3429000"/>
            <a:chExt cx="5486400" cy="1066800"/>
          </a:xfrm>
        </p:grpSpPr>
        <p:sp>
          <p:nvSpPr>
            <p:cNvPr id="37" name="AutoShape 1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ltGray">
            <a:xfrm>
              <a:off x="41148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ltGray">
            <a:xfrm>
              <a:off x="13716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ltGray">
            <a:xfrm>
              <a:off x="54864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ltGray">
            <a:xfrm>
              <a:off x="27432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794" name="Rectangle 1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429000"/>
              <a:ext cx="4114800" cy="1066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Memory (128MB – few GB)</a:t>
              </a:r>
            </a:p>
          </p:txBody>
        </p:sp>
      </p:grpSp>
      <p:grpSp>
        <p:nvGrpSpPr>
          <p:cNvPr id="53" name="Group 52"/>
          <p:cNvGrpSpPr/>
          <p:nvPr>
            <p:custDataLst>
              <p:tags r:id="rId5"/>
            </p:custDataLst>
          </p:nvPr>
        </p:nvGrpSpPr>
        <p:grpSpPr>
          <a:xfrm>
            <a:off x="1981200" y="2598003"/>
            <a:ext cx="4114800" cy="1066800"/>
            <a:chOff x="2057400" y="2362200"/>
            <a:chExt cx="4114800" cy="1066800"/>
          </a:xfrm>
        </p:grpSpPr>
        <p:sp>
          <p:nvSpPr>
            <p:cNvPr id="3190797" name="AutoShape 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ltGray">
            <a:xfrm>
              <a:off x="48006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ltGray">
            <a:xfrm>
              <a:off x="20574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ltGray">
            <a:xfrm>
              <a:off x="34290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ltGray">
            <a:xfrm>
              <a:off x="2743201" y="2362200"/>
              <a:ext cx="2743200" cy="1066800"/>
            </a:xfrm>
            <a:prstGeom prst="rect">
              <a:avLst/>
            </a:prstGeom>
            <a:solidFill>
              <a:srgbClr val="006600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L2 Cache  (½-32MB)</a:t>
              </a:r>
            </a:p>
          </p:txBody>
        </p:sp>
      </p:grpSp>
      <p:sp>
        <p:nvSpPr>
          <p:cNvPr id="3190786" name="AutoShap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464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3" name="AutoShap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2800" y="464403"/>
            <a:ext cx="1371600" cy="10572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RegFile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  <a:latin typeface="Calibri"/>
              </a:rPr>
              <a:t>100s bytes</a:t>
            </a: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Memory Pyramid</a:t>
            </a:r>
            <a:endParaRPr lang="en-US" dirty="0"/>
          </a:p>
        </p:txBody>
      </p:sp>
      <p:sp>
        <p:nvSpPr>
          <p:cNvPr id="3190805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693003"/>
            <a:ext cx="212199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&lt; 1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access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6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1683603"/>
            <a:ext cx="214924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1-3 cycle access</a:t>
            </a:r>
          </a:p>
        </p:txBody>
      </p:sp>
      <p:sp>
        <p:nvSpPr>
          <p:cNvPr id="3190807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2750403"/>
            <a:ext cx="230473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5-15 cycle access</a:t>
            </a:r>
          </a:p>
        </p:txBody>
      </p:sp>
      <p:sp>
        <p:nvSpPr>
          <p:cNvPr id="3190808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52084" y="3893403"/>
            <a:ext cx="2615716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50-300 cycle access</a:t>
            </a:r>
          </a:p>
        </p:txBody>
      </p:sp>
      <p:sp>
        <p:nvSpPr>
          <p:cNvPr id="3190809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" y="2140803"/>
            <a:ext cx="24384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L3 becoming more common</a:t>
            </a:r>
            <a:br>
              <a:rPr lang="en-US" sz="2400" dirty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?)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1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" y="5950803"/>
            <a:ext cx="8382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These are rough numbers: mileage may vary for latest/greatest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Caches usually made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SRAM (or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52" name="Group 51"/>
          <p:cNvGrpSpPr/>
          <p:nvPr>
            <p:custDataLst>
              <p:tags r:id="rId15"/>
            </p:custDataLst>
          </p:nvPr>
        </p:nvGrpSpPr>
        <p:grpSpPr>
          <a:xfrm>
            <a:off x="2667000" y="1531203"/>
            <a:ext cx="2743200" cy="1066800"/>
            <a:chOff x="2743200" y="1295400"/>
            <a:chExt cx="2743200" cy="1066800"/>
          </a:xfrm>
        </p:grpSpPr>
        <p:sp>
          <p:nvSpPr>
            <p:cNvPr id="3190801" name="AutoShap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8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432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1295400"/>
              <a:ext cx="1381760" cy="1066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L1 Cache</a:t>
              </a:r>
            </a:p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(several KB)</a:t>
              </a:r>
            </a:p>
          </p:txBody>
        </p:sp>
      </p:grpSp>
      <p:sp>
        <p:nvSpPr>
          <p:cNvPr id="5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24601" y="4884003"/>
            <a:ext cx="1943199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1000000+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0810" grpId="0" animBg="1"/>
      <p:bldP spid="3190806" grpId="0"/>
      <p:bldP spid="3190807" grpId="0"/>
      <p:bldP spid="3190808" grpId="0"/>
      <p:bldP spid="3190809" grpId="0"/>
      <p:bldP spid="3190811" grpId="0"/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762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5763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576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576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Access</a:t>
            </a:r>
          </a:p>
        </p:txBody>
      </p:sp>
      <p:sp>
        <p:nvSpPr>
          <p:cNvPr id="344576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576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576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576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577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577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577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577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577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5775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577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577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5778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5779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0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1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5782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5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578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5788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0010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45789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90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9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579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579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579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579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579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579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579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5799" name="AutoShape 39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5800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5801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5802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5803" name="Text Box 43"/>
          <p:cNvSpPr txBox="1">
            <a:spLocks noChangeArrowheads="1"/>
          </p:cNvSpPr>
          <p:nvPr/>
        </p:nvSpPr>
        <p:spPr bwMode="auto">
          <a:xfrm>
            <a:off x="4038600" y="54483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5804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5805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45806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5807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0010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3445809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45810" name="Text Box 50"/>
          <p:cNvSpPr txBox="1">
            <a:spLocks noChangeArrowheads="1"/>
          </p:cNvSpPr>
          <p:nvPr/>
        </p:nvSpPr>
        <p:spPr bwMode="auto">
          <a:xfrm rot="2575234">
            <a:off x="5512373" y="2301313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3445811" name="Rectangle 51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5812" name="Rectangle 52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5813" name="Rectangle 53"/>
          <p:cNvSpPr>
            <a:spLocks noChangeArrowheads="1"/>
          </p:cNvSpPr>
          <p:nvPr/>
        </p:nvSpPr>
        <p:spPr bwMode="ltGray">
          <a:xfrm>
            <a:off x="4287838" y="42751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4" name="Rectangle 54"/>
          <p:cNvSpPr>
            <a:spLocks noChangeArrowheads="1"/>
          </p:cNvSpPr>
          <p:nvPr/>
        </p:nvSpPr>
        <p:spPr bwMode="ltGray">
          <a:xfrm>
            <a:off x="4821238" y="42751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5" name="Rectangle 55"/>
          <p:cNvSpPr>
            <a:spLocks noChangeArrowheads="1"/>
          </p:cNvSpPr>
          <p:nvPr/>
        </p:nvSpPr>
        <p:spPr bwMode="ltGray">
          <a:xfrm>
            <a:off x="4821238" y="45799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6" name="Rectangle 56"/>
          <p:cNvSpPr>
            <a:spLocks noChangeArrowheads="1"/>
          </p:cNvSpPr>
          <p:nvPr/>
        </p:nvSpPr>
        <p:spPr bwMode="ltGray">
          <a:xfrm>
            <a:off x="4059238" y="42751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5817" name="Rectangle 57"/>
          <p:cNvSpPr>
            <a:spLocks noChangeArrowheads="1"/>
          </p:cNvSpPr>
          <p:nvPr/>
        </p:nvSpPr>
        <p:spPr bwMode="ltGray">
          <a:xfrm>
            <a:off x="4294188" y="48926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8" name="Rectangle 58"/>
          <p:cNvSpPr>
            <a:spLocks noChangeArrowheads="1"/>
          </p:cNvSpPr>
          <p:nvPr/>
        </p:nvSpPr>
        <p:spPr bwMode="ltGray">
          <a:xfrm>
            <a:off x="4827588" y="48926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9" name="Rectangle 59"/>
          <p:cNvSpPr>
            <a:spLocks noChangeArrowheads="1"/>
          </p:cNvSpPr>
          <p:nvPr/>
        </p:nvSpPr>
        <p:spPr bwMode="ltGray">
          <a:xfrm>
            <a:off x="4827588" y="51974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20" name="Rectangle 60"/>
          <p:cNvSpPr>
            <a:spLocks noChangeArrowheads="1"/>
          </p:cNvSpPr>
          <p:nvPr/>
        </p:nvSpPr>
        <p:spPr bwMode="ltGray">
          <a:xfrm>
            <a:off x="4065588" y="48926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1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810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7811" name="Rectangle 3"/>
          <p:cNvSpPr>
            <a:spLocks noChangeArrowheads="1"/>
          </p:cNvSpPr>
          <p:nvPr/>
        </p:nvSpPr>
        <p:spPr bwMode="blackWhite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4781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781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Access</a:t>
            </a:r>
          </a:p>
        </p:txBody>
      </p:sp>
      <p:sp>
        <p:nvSpPr>
          <p:cNvPr id="344781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781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781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781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781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781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782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782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782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7823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782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782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7826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7827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28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29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783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3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783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7836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7837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8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784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784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784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784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784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784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784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7847" name="AutoShape 39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7848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7849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7850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7851" name="Text Box 43"/>
          <p:cNvSpPr txBox="1">
            <a:spLocks noChangeArrowheads="1"/>
          </p:cNvSpPr>
          <p:nvPr/>
        </p:nvSpPr>
        <p:spPr bwMode="auto">
          <a:xfrm>
            <a:off x="4038600" y="5476875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7852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7853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47854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7855" name="Rectangle 47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7856" name="Rectangle 48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7861" name="Rectangle 53"/>
          <p:cNvSpPr>
            <a:spLocks noChangeArrowheads="1"/>
          </p:cNvSpPr>
          <p:nvPr/>
        </p:nvSpPr>
        <p:spPr bwMode="ltGray">
          <a:xfrm>
            <a:off x="4273550" y="42751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2" name="Rectangle 54"/>
          <p:cNvSpPr>
            <a:spLocks noChangeArrowheads="1"/>
          </p:cNvSpPr>
          <p:nvPr/>
        </p:nvSpPr>
        <p:spPr bwMode="ltGray">
          <a:xfrm>
            <a:off x="4806950" y="42751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3" name="Rectangle 55"/>
          <p:cNvSpPr>
            <a:spLocks noChangeArrowheads="1"/>
          </p:cNvSpPr>
          <p:nvPr/>
        </p:nvSpPr>
        <p:spPr bwMode="ltGray">
          <a:xfrm>
            <a:off x="4806950" y="45799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4" name="Rectangle 56"/>
          <p:cNvSpPr>
            <a:spLocks noChangeArrowheads="1"/>
          </p:cNvSpPr>
          <p:nvPr/>
        </p:nvSpPr>
        <p:spPr bwMode="ltGray">
          <a:xfrm>
            <a:off x="4044950" y="42751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7865" name="Rectangle 57"/>
          <p:cNvSpPr>
            <a:spLocks noChangeArrowheads="1"/>
          </p:cNvSpPr>
          <p:nvPr/>
        </p:nvSpPr>
        <p:spPr bwMode="ltGray">
          <a:xfrm>
            <a:off x="4279900" y="48926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6" name="Rectangle 58"/>
          <p:cNvSpPr>
            <a:spLocks noChangeArrowheads="1"/>
          </p:cNvSpPr>
          <p:nvPr/>
        </p:nvSpPr>
        <p:spPr bwMode="ltGray">
          <a:xfrm>
            <a:off x="4813300" y="48926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7" name="Rectangle 59"/>
          <p:cNvSpPr>
            <a:spLocks noChangeArrowheads="1"/>
          </p:cNvSpPr>
          <p:nvPr/>
        </p:nvSpPr>
        <p:spPr bwMode="ltGray">
          <a:xfrm>
            <a:off x="4813300" y="51974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8" name="Rectangle 60"/>
          <p:cNvSpPr>
            <a:spLocks noChangeArrowheads="1"/>
          </p:cNvSpPr>
          <p:nvPr/>
        </p:nvSpPr>
        <p:spPr bwMode="ltGray">
          <a:xfrm>
            <a:off x="4051300" y="48926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8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9859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986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986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Access</a:t>
            </a:r>
          </a:p>
        </p:txBody>
      </p:sp>
      <p:sp>
        <p:nvSpPr>
          <p:cNvPr id="344986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986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986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986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986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986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986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986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987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9871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987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987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9874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9875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76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77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987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7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988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9884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9885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6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988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988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989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989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989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989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989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9895" name="AutoShape 39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9896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9897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9898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9899" name="Text Box 4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49900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9901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49902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9903" name="Rectangle 47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9904" name="Rectangle 48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9905" name="Rectangle 49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9906" name="Rectangle 50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07" name="Rectangle 51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08" name="Rectangle 52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9909" name="Rectangle 53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0" name="Rectangle 54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1" name="Rectangle 55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2" name="Rectangle 56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3" name="Rectangle 57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4138613" y="1764268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9" name="Line 50"/>
          <p:cNvSpPr>
            <a:spLocks noChangeShapeType="1"/>
          </p:cNvSpPr>
          <p:nvPr/>
        </p:nvSpPr>
        <p:spPr bwMode="auto">
          <a:xfrm flipH="1">
            <a:off x="4611688" y="2133599"/>
            <a:ext cx="315118" cy="93980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 flipV="1">
            <a:off x="5346700" y="2133599"/>
            <a:ext cx="884238" cy="1447800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62"/>
          <p:cNvSpPr txBox="1">
            <a:spLocks noChangeArrowheads="1"/>
          </p:cNvSpPr>
          <p:nvPr/>
        </p:nvSpPr>
        <p:spPr bwMode="auto">
          <a:xfrm rot="2804921">
            <a:off x="5467350" y="223678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906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1907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190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190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5191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191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191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191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191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191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191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191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191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1919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192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192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1922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1923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4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5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1926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3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193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1932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1933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34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3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193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193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193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193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194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194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194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1943" name="AutoShape 39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1944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1945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1946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1947" name="Text Box 4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51948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1949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1950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1951" name="Rectangle 47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1952" name="Rectangle 48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1953" name="Rectangle 49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1960" name="Rectangle 56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1" name="Rectangle 57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2" name="Rectangle 58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3" name="Rectangle 59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4" name="Rectangle 60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5" name="Rectangle 61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0" name="Rectangle 50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954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3955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395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395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5395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395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396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396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396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396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396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396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396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3967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396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396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3970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3971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2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3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3974" name="Rectangle 22"/>
          <p:cNvSpPr>
            <a:spLocks noChangeArrowheads="1"/>
          </p:cNvSpPr>
          <p:nvPr/>
        </p:nvSpPr>
        <p:spPr bwMode="blackWhite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397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3980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3981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82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8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398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398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398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398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398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398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399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3991" name="AutoShape 39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3992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3993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3994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3995" name="Text Box 4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453996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3997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3998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3999" name="Rectangle 47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4000" name="Rectangle 48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4001" name="Rectangle 49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4002" name="Rectangle 50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3" name="Rectangle 51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4" name="Rectangle 52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4005" name="Rectangle 53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6" name="Rectangle 54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7" name="Rectangle 55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8" name="Rectangle 56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9" name="Rectangle 57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8" name="Text Box 50"/>
          <p:cNvSpPr txBox="1">
            <a:spLocks noChangeArrowheads="1"/>
          </p:cNvSpPr>
          <p:nvPr/>
        </p:nvSpPr>
        <p:spPr bwMode="auto">
          <a:xfrm>
            <a:off x="4016375" y="1816100"/>
            <a:ext cx="135485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0010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9" name="Line 51"/>
          <p:cNvSpPr>
            <a:spLocks noChangeShapeType="1"/>
          </p:cNvSpPr>
          <p:nvPr/>
        </p:nvSpPr>
        <p:spPr bwMode="auto">
          <a:xfrm flipH="1">
            <a:off x="4518025" y="2273300"/>
            <a:ext cx="408781" cy="13335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Freeform 54"/>
          <p:cNvSpPr>
            <a:spLocks/>
          </p:cNvSpPr>
          <p:nvPr/>
        </p:nvSpPr>
        <p:spPr bwMode="auto">
          <a:xfrm rot="303593" flipV="1">
            <a:off x="5294533" y="2183436"/>
            <a:ext cx="1380066" cy="1678322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55"/>
          <p:cNvSpPr txBox="1">
            <a:spLocks noChangeArrowheads="1"/>
          </p:cNvSpPr>
          <p:nvPr/>
        </p:nvSpPr>
        <p:spPr bwMode="auto">
          <a:xfrm rot="2687807">
            <a:off x="5578063" y="2388796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002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6003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600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600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5600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600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600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600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601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601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601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601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601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6015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601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601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6018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6019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0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1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6022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602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6028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6029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30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3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603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603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603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603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603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603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603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6039" name="AutoShape 39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6040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6041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6042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6043" name="Text Box 4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456044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6045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6046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6047" name="Rectangle 47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6048" name="Rectangle 48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6049" name="Rectangle 49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ltGray">
          <a:xfrm>
            <a:off x="4797425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ltGray">
          <a:xfrm>
            <a:off x="4797425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050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1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805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5805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805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805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805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805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805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806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806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806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8063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806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806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8066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067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8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9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807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807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8076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58077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8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808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808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808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808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808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808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808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8087" name="AutoShape 39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8088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89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0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1" name="Text Box 4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58092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8093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4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5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96" name="Rectangle 48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7" name="Rectangle 49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8" name="Rectangle 50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9" name="Rectangle 51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0" name="Rectangle 5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1" name="Rectangle 53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102" name="Rectangle 54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3" name="Rectangle 55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4" name="Rectangle 56"/>
          <p:cNvSpPr>
            <a:spLocks noChangeArrowheads="1"/>
          </p:cNvSpPr>
          <p:nvPr/>
        </p:nvSpPr>
        <p:spPr bwMode="ltGray">
          <a:xfrm>
            <a:off x="4797425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5" name="Rectangle 57"/>
          <p:cNvSpPr>
            <a:spLocks noChangeArrowheads="1"/>
          </p:cNvSpPr>
          <p:nvPr/>
        </p:nvSpPr>
        <p:spPr bwMode="ltGray">
          <a:xfrm>
            <a:off x="4797425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6" name="Rectangle 58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4030663" y="1774825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60" name="Line 51"/>
          <p:cNvSpPr>
            <a:spLocks noChangeShapeType="1"/>
          </p:cNvSpPr>
          <p:nvPr/>
        </p:nvSpPr>
        <p:spPr bwMode="auto">
          <a:xfrm flipH="1">
            <a:off x="4572000" y="2178050"/>
            <a:ext cx="354806" cy="8699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Freeform 54"/>
          <p:cNvSpPr>
            <a:spLocks/>
          </p:cNvSpPr>
          <p:nvPr/>
        </p:nvSpPr>
        <p:spPr bwMode="auto">
          <a:xfrm flipV="1">
            <a:off x="5385521" y="2024062"/>
            <a:ext cx="845417" cy="121602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 rot="2897269">
            <a:off x="5467350" y="223678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050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1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805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45805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805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805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805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805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805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806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806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806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8063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9148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806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806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8066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067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8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9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807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807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8076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58077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8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808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808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808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808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808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808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808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8088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89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0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1" name="Text Box 4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58092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8093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4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5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96" name="Rectangle 48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7" name="Rectangle 49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8" name="Rectangle 50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9" name="Rectangle 51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0" name="Rectangle 5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1" name="Rectangle 53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102" name="Rectangle 54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3" name="Rectangle 55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4" name="Rectangle 56"/>
          <p:cNvSpPr>
            <a:spLocks noChangeArrowheads="1"/>
          </p:cNvSpPr>
          <p:nvPr/>
        </p:nvSpPr>
        <p:spPr bwMode="ltGray">
          <a:xfrm>
            <a:off x="4797425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5" name="Rectangle 57"/>
          <p:cNvSpPr>
            <a:spLocks noChangeArrowheads="1"/>
          </p:cNvSpPr>
          <p:nvPr/>
        </p:nvSpPr>
        <p:spPr bwMode="ltGray">
          <a:xfrm>
            <a:off x="4797425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6" name="Rectangle 58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4" name="AutoShape 31"/>
          <p:cNvSpPr>
            <a:spLocks noChangeArrowheads="1"/>
          </p:cNvSpPr>
          <p:nvPr/>
        </p:nvSpPr>
        <p:spPr bwMode="auto">
          <a:xfrm>
            <a:off x="1309688" y="38433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482" name="CP3 Ink 45293fdd-ddfe-44f1-a11b-3b21b953228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50" y="1709640"/>
            <a:ext cx="1932300" cy="314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8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09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009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010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6010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010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010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010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010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010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010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011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011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011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0113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4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5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6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7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0118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0119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0120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0121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0122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0123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0124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0125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0126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0127" name="AutoShape 31"/>
          <p:cNvSpPr>
            <a:spLocks noChangeArrowheads="1"/>
          </p:cNvSpPr>
          <p:nvPr/>
        </p:nvSpPr>
        <p:spPr bwMode="auto">
          <a:xfrm>
            <a:off x="1309688" y="38433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0128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29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0130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1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32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3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0110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3460134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0135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36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7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8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0139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40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1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2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0143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44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0145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46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7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8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9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0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51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2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3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4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55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6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7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8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9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60" name="Rectangle 64"/>
          <p:cNvSpPr>
            <a:spLocks noChangeArrowheads="1"/>
          </p:cNvSpPr>
          <p:nvPr/>
        </p:nvSpPr>
        <p:spPr bwMode="auto">
          <a:xfrm>
            <a:off x="4273550" y="42306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61" name="Rectangle 65"/>
          <p:cNvSpPr>
            <a:spLocks noChangeArrowheads="1"/>
          </p:cNvSpPr>
          <p:nvPr/>
        </p:nvSpPr>
        <p:spPr bwMode="auto">
          <a:xfrm>
            <a:off x="4810125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62" name="Rectangle 66"/>
          <p:cNvSpPr>
            <a:spLocks noChangeArrowheads="1"/>
          </p:cNvSpPr>
          <p:nvPr/>
        </p:nvSpPr>
        <p:spPr bwMode="auto">
          <a:xfrm>
            <a:off x="4810125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21506" name="CP3 Ink 64464046-ea70-4ac3-a2bd-c40044de26e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04" y="3918720"/>
            <a:ext cx="491551" cy="4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09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009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010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46010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010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010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010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010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010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010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011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011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011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0113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4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5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6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7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0118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0119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0120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0121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0122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0123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0124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0125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0126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0128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29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0130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1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32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4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0135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36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7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8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0139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40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1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2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0143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44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0145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46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7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8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9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0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51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2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3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4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55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6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7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8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9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60" name="Rectangle 64"/>
          <p:cNvSpPr>
            <a:spLocks noChangeArrowheads="1"/>
          </p:cNvSpPr>
          <p:nvPr/>
        </p:nvSpPr>
        <p:spPr bwMode="auto">
          <a:xfrm>
            <a:off x="4273550" y="42306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61" name="Rectangle 65"/>
          <p:cNvSpPr>
            <a:spLocks noChangeArrowheads="1"/>
          </p:cNvSpPr>
          <p:nvPr/>
        </p:nvSpPr>
        <p:spPr bwMode="auto">
          <a:xfrm>
            <a:off x="4810125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62" name="Rectangle 66"/>
          <p:cNvSpPr>
            <a:spLocks noChangeArrowheads="1"/>
          </p:cNvSpPr>
          <p:nvPr/>
        </p:nvSpPr>
        <p:spPr bwMode="auto">
          <a:xfrm>
            <a:off x="4810125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8" name="AutoShape 31"/>
          <p:cNvSpPr>
            <a:spLocks noChangeArrowheads="1"/>
          </p:cNvSpPr>
          <p:nvPr/>
        </p:nvSpPr>
        <p:spPr bwMode="auto">
          <a:xfrm>
            <a:off x="1338263" y="40465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530" name="CP3 Ink 695f7ca1-62a2-485f-9632-37e64f0d44e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94" y="1811880"/>
            <a:ext cx="4186651" cy="409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Memory Hierarchy</a:t>
            </a:r>
            <a:endParaRPr lang="en-US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5715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Memory closer to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small &amp; fast</a:t>
            </a:r>
          </a:p>
          <a:p>
            <a:pPr lvl="1"/>
            <a:r>
              <a:rPr lang="en-US" dirty="0" smtClean="0"/>
              <a:t>stores active data</a:t>
            </a:r>
          </a:p>
          <a:p>
            <a:r>
              <a:rPr lang="en-US" dirty="0" smtClean="0"/>
              <a:t>Memory farther from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big &amp; slow</a:t>
            </a:r>
          </a:p>
          <a:p>
            <a:pPr lvl="1"/>
            <a:r>
              <a:rPr lang="en-US" dirty="0" smtClean="0"/>
              <a:t>stores inactive data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7391400" y="1600200"/>
            <a:ext cx="6096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848600" y="1905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172200" y="3200400"/>
            <a:ext cx="22860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3962400" y="4800600"/>
            <a:ext cx="5029200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>
            <p:custDataLst>
              <p:tags r:id="rId8"/>
            </p:custDataLst>
          </p:nvPr>
        </p:nvCxnSpPr>
        <p:spPr>
          <a:xfrm rot="5400000">
            <a:off x="68968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9"/>
            </p:custDataLst>
          </p:nvPr>
        </p:nvCxnSpPr>
        <p:spPr>
          <a:xfrm rot="5400000">
            <a:off x="7354094" y="28567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73914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75438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2"/>
            </p:custDataLst>
          </p:nvPr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76962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8486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6"/>
            </p:custDataLst>
          </p:nvPr>
        </p:nvSpPr>
        <p:spPr>
          <a:xfrm>
            <a:off x="75438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>
          <a:xfrm>
            <a:off x="76962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19"/>
            </p:custDataLst>
          </p:nvPr>
        </p:nvSpPr>
        <p:spPr>
          <a:xfrm>
            <a:off x="78486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75438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21"/>
            </p:custDataLst>
          </p:nvPr>
        </p:nvSpPr>
        <p:spPr>
          <a:xfrm>
            <a:off x="73914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>
            <p:custDataLst>
              <p:tags r:id="rId23"/>
            </p:custDataLst>
          </p:nvPr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24"/>
            </p:custDataLst>
          </p:nvPr>
        </p:nvSpPr>
        <p:spPr>
          <a:xfrm>
            <a:off x="7848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25"/>
            </p:custDataLst>
          </p:nvPr>
        </p:nvSpPr>
        <p:spPr>
          <a:xfrm>
            <a:off x="7696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>
          <a:xfrm>
            <a:off x="7848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7"/>
            </p:custDataLst>
          </p:nvPr>
        </p:nvSpPr>
        <p:spPr>
          <a:xfrm>
            <a:off x="8001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8001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8153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1"/>
            </p:custDataLst>
          </p:nvPr>
        </p:nvSpPr>
        <p:spPr>
          <a:xfrm>
            <a:off x="83058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2"/>
            </p:custDataLst>
          </p:nvPr>
        </p:nvSpPr>
        <p:spPr>
          <a:xfrm>
            <a:off x="7848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3"/>
            </p:custDataLst>
          </p:nvPr>
        </p:nvSpPr>
        <p:spPr>
          <a:xfrm>
            <a:off x="8001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4"/>
            </p:custDataLst>
          </p:nvPr>
        </p:nvSpPr>
        <p:spPr>
          <a:xfrm>
            <a:off x="8153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35"/>
            </p:custDataLst>
          </p:nvPr>
        </p:nvSpPr>
        <p:spPr>
          <a:xfrm>
            <a:off x="8305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36"/>
            </p:custDataLst>
          </p:nvPr>
        </p:nvSpPr>
        <p:spPr>
          <a:xfrm>
            <a:off x="7848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7"/>
            </p:custDataLst>
          </p:nvPr>
        </p:nvSpPr>
        <p:spPr>
          <a:xfrm>
            <a:off x="7086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>
          <a:xfrm>
            <a:off x="7239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>
          <a:xfrm>
            <a:off x="7391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0"/>
            </p:custDataLst>
          </p:nvPr>
        </p:nvSpPr>
        <p:spPr>
          <a:xfrm>
            <a:off x="69342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3"/>
            </p:custDataLst>
          </p:nvPr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4"/>
            </p:custDataLst>
          </p:nvPr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45"/>
            </p:custDataLst>
          </p:nvPr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46"/>
            </p:custDataLst>
          </p:nvPr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47"/>
            </p:custDataLst>
          </p:nvPr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48"/>
            </p:custDataLst>
          </p:nvPr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49"/>
            </p:custDataLst>
          </p:nvPr>
        </p:nvSpPr>
        <p:spPr>
          <a:xfrm>
            <a:off x="6477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0"/>
            </p:custDataLst>
          </p:nvPr>
        </p:nvSpPr>
        <p:spPr>
          <a:xfrm>
            <a:off x="6629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1"/>
            </p:custDataLst>
          </p:nvPr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2"/>
            </p:custDataLst>
          </p:nvPr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3"/>
            </p:custDataLst>
          </p:nvPr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4"/>
            </p:custDataLst>
          </p:nvPr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55"/>
            </p:custDataLst>
          </p:nvPr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6"/>
            </p:custDataLst>
          </p:nvPr>
        </p:nvSpPr>
        <p:spPr>
          <a:xfrm>
            <a:off x="6629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57"/>
            </p:custDataLst>
          </p:nvPr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58"/>
            </p:custDataLst>
          </p:nvPr>
        </p:nvSpPr>
        <p:spPr>
          <a:xfrm>
            <a:off x="7848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59"/>
            </p:custDataLst>
          </p:nvPr>
        </p:nvSpPr>
        <p:spPr>
          <a:xfrm>
            <a:off x="80010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0"/>
            </p:custDataLst>
          </p:nvPr>
        </p:nvSpPr>
        <p:spPr>
          <a:xfrm>
            <a:off x="7543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61"/>
            </p:custDataLst>
          </p:nvPr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62"/>
            </p:custDataLst>
          </p:nvPr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>
            <p:custDataLst>
              <p:tags r:id="rId63"/>
            </p:custDataLst>
          </p:nvPr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>
            <p:custDataLst>
              <p:tags r:id="rId64"/>
            </p:custDataLst>
          </p:nvPr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5"/>
            </p:custDataLst>
          </p:nvPr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66"/>
            </p:custDataLst>
          </p:nvPr>
        </p:nvSpPr>
        <p:spPr>
          <a:xfrm>
            <a:off x="7239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67"/>
            </p:custDataLst>
          </p:nvPr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8"/>
            </p:custDataLst>
          </p:nvPr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>
            <p:custDataLst>
              <p:tags r:id="rId69"/>
            </p:custDataLst>
          </p:nvPr>
        </p:nvSpPr>
        <p:spPr>
          <a:xfrm>
            <a:off x="63246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70"/>
            </p:custDataLst>
          </p:nvPr>
        </p:nvSpPr>
        <p:spPr>
          <a:xfrm>
            <a:off x="6477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>
            <p:custDataLst>
              <p:tags r:id="rId71"/>
            </p:custDataLst>
          </p:nvPr>
        </p:nvSpPr>
        <p:spPr>
          <a:xfrm>
            <a:off x="6629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72"/>
            </p:custDataLst>
          </p:nvPr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>
            <p:custDataLst>
              <p:tags r:id="rId73"/>
            </p:custDataLst>
          </p:nvPr>
        </p:nvSpPr>
        <p:spPr>
          <a:xfrm>
            <a:off x="8153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74"/>
            </p:custDataLst>
          </p:nvPr>
        </p:nvSpPr>
        <p:spPr>
          <a:xfrm>
            <a:off x="8153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75"/>
            </p:custDataLst>
          </p:nvPr>
        </p:nvSpPr>
        <p:spPr>
          <a:xfrm>
            <a:off x="8305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76"/>
            </p:custDataLst>
          </p:nvPr>
        </p:nvSpPr>
        <p:spPr>
          <a:xfrm>
            <a:off x="8001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77"/>
            </p:custDataLst>
          </p:nvPr>
        </p:nvSpPr>
        <p:spPr>
          <a:xfrm>
            <a:off x="8153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>
            <p:custDataLst>
              <p:tags r:id="rId78"/>
            </p:custDataLst>
          </p:nvPr>
        </p:nvSpPr>
        <p:spPr>
          <a:xfrm>
            <a:off x="8305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79"/>
            </p:custDataLst>
          </p:nvPr>
        </p:nvSpPr>
        <p:spPr>
          <a:xfrm>
            <a:off x="853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80"/>
            </p:custDataLst>
          </p:nvPr>
        </p:nvSpPr>
        <p:spPr>
          <a:xfrm>
            <a:off x="8077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81"/>
            </p:custDataLst>
          </p:nvPr>
        </p:nvSpPr>
        <p:spPr>
          <a:xfrm>
            <a:off x="8229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82"/>
            </p:custDataLst>
          </p:nvPr>
        </p:nvSpPr>
        <p:spPr>
          <a:xfrm>
            <a:off x="8382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83"/>
            </p:custDataLst>
          </p:nvPr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84"/>
            </p:custDataLst>
          </p:nvPr>
        </p:nvSpPr>
        <p:spPr>
          <a:xfrm>
            <a:off x="838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85"/>
            </p:custDataLst>
          </p:nvPr>
        </p:nvSpPr>
        <p:spPr>
          <a:xfrm>
            <a:off x="853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86"/>
            </p:custDataLst>
          </p:nvPr>
        </p:nvSpPr>
        <p:spPr>
          <a:xfrm>
            <a:off x="807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87"/>
            </p:custDataLst>
          </p:nvPr>
        </p:nvSpPr>
        <p:spPr>
          <a:xfrm>
            <a:off x="853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88"/>
            </p:custDataLst>
          </p:nvPr>
        </p:nvSpPr>
        <p:spPr>
          <a:xfrm>
            <a:off x="868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89"/>
            </p:custDataLst>
          </p:nvPr>
        </p:nvSpPr>
        <p:spPr>
          <a:xfrm>
            <a:off x="883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90"/>
            </p:custDataLst>
          </p:nvPr>
        </p:nvSpPr>
        <p:spPr>
          <a:xfrm>
            <a:off x="838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91"/>
            </p:custDataLst>
          </p:nvPr>
        </p:nvSpPr>
        <p:spPr>
          <a:xfrm>
            <a:off x="7620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92"/>
            </p:custDataLst>
          </p:nvPr>
        </p:nvSpPr>
        <p:spPr>
          <a:xfrm>
            <a:off x="7772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93"/>
            </p:custDataLst>
          </p:nvPr>
        </p:nvSpPr>
        <p:spPr>
          <a:xfrm>
            <a:off x="7924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94"/>
            </p:custDataLst>
          </p:nvPr>
        </p:nvSpPr>
        <p:spPr>
          <a:xfrm>
            <a:off x="7467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95"/>
            </p:custDataLst>
          </p:nvPr>
        </p:nvSpPr>
        <p:spPr>
          <a:xfrm>
            <a:off x="7620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6"/>
            </p:custDataLst>
          </p:nvPr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97"/>
            </p:custDataLst>
          </p:nvPr>
        </p:nvSpPr>
        <p:spPr>
          <a:xfrm>
            <a:off x="792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98"/>
            </p:custDataLst>
          </p:nvPr>
        </p:nvSpPr>
        <p:spPr>
          <a:xfrm>
            <a:off x="7467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99"/>
            </p:custDataLst>
          </p:nvPr>
        </p:nvSpPr>
        <p:spPr>
          <a:xfrm>
            <a:off x="7010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00"/>
            </p:custDataLst>
          </p:nvPr>
        </p:nvSpPr>
        <p:spPr>
          <a:xfrm>
            <a:off x="7162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01"/>
            </p:custDataLst>
          </p:nvPr>
        </p:nvSpPr>
        <p:spPr>
          <a:xfrm>
            <a:off x="7315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02"/>
            </p:custDataLst>
          </p:nvPr>
        </p:nvSpPr>
        <p:spPr>
          <a:xfrm>
            <a:off x="7010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03"/>
            </p:custDataLst>
          </p:nvPr>
        </p:nvSpPr>
        <p:spPr>
          <a:xfrm>
            <a:off x="7162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04"/>
            </p:custDataLst>
          </p:nvPr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05"/>
            </p:custDataLst>
          </p:nvPr>
        </p:nvSpPr>
        <p:spPr>
          <a:xfrm>
            <a:off x="7315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106"/>
            </p:custDataLst>
          </p:nvPr>
        </p:nvSpPr>
        <p:spPr>
          <a:xfrm>
            <a:off x="7467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107"/>
            </p:custDataLst>
          </p:nvPr>
        </p:nvSpPr>
        <p:spPr>
          <a:xfrm>
            <a:off x="7620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108"/>
            </p:custDataLst>
          </p:nvPr>
        </p:nvSpPr>
        <p:spPr>
          <a:xfrm>
            <a:off x="7162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109"/>
            </p:custDataLst>
          </p:nvPr>
        </p:nvSpPr>
        <p:spPr>
          <a:xfrm>
            <a:off x="8229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0"/>
            </p:custDataLst>
          </p:nvPr>
        </p:nvSpPr>
        <p:spPr>
          <a:xfrm>
            <a:off x="8382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11"/>
            </p:custDataLst>
          </p:nvPr>
        </p:nvSpPr>
        <p:spPr>
          <a:xfrm>
            <a:off x="8534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12"/>
            </p:custDataLst>
          </p:nvPr>
        </p:nvSpPr>
        <p:spPr>
          <a:xfrm>
            <a:off x="8077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13"/>
            </p:custDataLst>
          </p:nvPr>
        </p:nvSpPr>
        <p:spPr>
          <a:xfrm>
            <a:off x="7010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114"/>
            </p:custDataLst>
          </p:nvPr>
        </p:nvSpPr>
        <p:spPr>
          <a:xfrm>
            <a:off x="7162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115"/>
            </p:custDataLst>
          </p:nvPr>
        </p:nvSpPr>
        <p:spPr>
          <a:xfrm>
            <a:off x="8686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116"/>
            </p:custDataLst>
          </p:nvPr>
        </p:nvSpPr>
        <p:spPr>
          <a:xfrm>
            <a:off x="8686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117"/>
            </p:custDataLst>
          </p:nvPr>
        </p:nvSpPr>
        <p:spPr>
          <a:xfrm>
            <a:off x="883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18"/>
            </p:custDataLst>
          </p:nvPr>
        </p:nvSpPr>
        <p:spPr>
          <a:xfrm>
            <a:off x="8534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9"/>
            </p:custDataLst>
          </p:nvPr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0"/>
            </p:custDataLst>
          </p:nvPr>
        </p:nvSpPr>
        <p:spPr>
          <a:xfrm>
            <a:off x="8839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21"/>
            </p:custDataLst>
          </p:nvPr>
        </p:nvSpPr>
        <p:spPr>
          <a:xfrm>
            <a:off x="6553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22"/>
            </p:custDataLst>
          </p:nvPr>
        </p:nvSpPr>
        <p:spPr>
          <a:xfrm>
            <a:off x="6096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123"/>
            </p:custDataLst>
          </p:nvPr>
        </p:nvSpPr>
        <p:spPr>
          <a:xfrm>
            <a:off x="6248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124"/>
            </p:custDataLst>
          </p:nvPr>
        </p:nvSpPr>
        <p:spPr>
          <a:xfrm>
            <a:off x="6400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125"/>
            </p:custDataLst>
          </p:nvPr>
        </p:nvSpPr>
        <p:spPr>
          <a:xfrm>
            <a:off x="6248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126"/>
            </p:custDataLst>
          </p:nvPr>
        </p:nvSpPr>
        <p:spPr>
          <a:xfrm>
            <a:off x="6400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127"/>
            </p:custDataLst>
          </p:nvPr>
        </p:nvSpPr>
        <p:spPr>
          <a:xfrm>
            <a:off x="6553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128"/>
            </p:custDataLst>
          </p:nvPr>
        </p:nvSpPr>
        <p:spPr>
          <a:xfrm>
            <a:off x="6096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129"/>
            </p:custDataLst>
          </p:nvPr>
        </p:nvSpPr>
        <p:spPr>
          <a:xfrm>
            <a:off x="6553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130"/>
            </p:custDataLst>
          </p:nvPr>
        </p:nvSpPr>
        <p:spPr>
          <a:xfrm>
            <a:off x="6705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131"/>
            </p:custDataLst>
          </p:nvPr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>
            <p:custDataLst>
              <p:tags r:id="rId132"/>
            </p:custDataLst>
          </p:nvPr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>
            <p:custDataLst>
              <p:tags r:id="rId133"/>
            </p:custDataLst>
          </p:nvPr>
        </p:nvSpPr>
        <p:spPr>
          <a:xfrm>
            <a:off x="5638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>
            <p:custDataLst>
              <p:tags r:id="rId134"/>
            </p:custDataLst>
          </p:nvPr>
        </p:nvSpPr>
        <p:spPr>
          <a:xfrm>
            <a:off x="5791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>
            <p:custDataLst>
              <p:tags r:id="rId135"/>
            </p:custDataLst>
          </p:nvPr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>
            <p:custDataLst>
              <p:tags r:id="rId136"/>
            </p:custDataLst>
          </p:nvPr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137"/>
            </p:custDataLst>
          </p:nvPr>
        </p:nvSpPr>
        <p:spPr>
          <a:xfrm>
            <a:off x="5638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138"/>
            </p:custDataLst>
          </p:nvPr>
        </p:nvSpPr>
        <p:spPr>
          <a:xfrm>
            <a:off x="5791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9"/>
            </p:custDataLst>
          </p:nvPr>
        </p:nvSpPr>
        <p:spPr>
          <a:xfrm>
            <a:off x="5943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140"/>
            </p:custDataLst>
          </p:nvPr>
        </p:nvSpPr>
        <p:spPr>
          <a:xfrm>
            <a:off x="5486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141"/>
            </p:custDataLst>
          </p:nvPr>
        </p:nvSpPr>
        <p:spPr>
          <a:xfrm>
            <a:off x="502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142"/>
            </p:custDataLst>
          </p:nvPr>
        </p:nvSpPr>
        <p:spPr>
          <a:xfrm>
            <a:off x="5181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143"/>
            </p:custDataLst>
          </p:nvPr>
        </p:nvSpPr>
        <p:spPr>
          <a:xfrm>
            <a:off x="5334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144"/>
            </p:custDataLst>
          </p:nvPr>
        </p:nvSpPr>
        <p:spPr>
          <a:xfrm>
            <a:off x="5029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>
            <p:custDataLst>
              <p:tags r:id="rId145"/>
            </p:custDataLst>
          </p:nvPr>
        </p:nvSpPr>
        <p:spPr>
          <a:xfrm>
            <a:off x="5181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>
            <p:custDataLst>
              <p:tags r:id="rId146"/>
            </p:custDataLst>
          </p:nvPr>
        </p:nvSpPr>
        <p:spPr>
          <a:xfrm>
            <a:off x="5334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>
            <p:custDataLst>
              <p:tags r:id="rId147"/>
            </p:custDataLst>
          </p:nvPr>
        </p:nvSpPr>
        <p:spPr>
          <a:xfrm>
            <a:off x="5334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>
            <p:custDataLst>
              <p:tags r:id="rId148"/>
            </p:custDataLst>
          </p:nvPr>
        </p:nvSpPr>
        <p:spPr>
          <a:xfrm>
            <a:off x="5486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>
            <p:custDataLst>
              <p:tags r:id="rId149"/>
            </p:custDataLst>
          </p:nvPr>
        </p:nvSpPr>
        <p:spPr>
          <a:xfrm>
            <a:off x="5638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>
            <p:custDataLst>
              <p:tags r:id="rId150"/>
            </p:custDataLst>
          </p:nvPr>
        </p:nvSpPr>
        <p:spPr>
          <a:xfrm>
            <a:off x="5181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>
            <p:custDataLst>
              <p:tags r:id="rId151"/>
            </p:custDataLst>
          </p:nvPr>
        </p:nvSpPr>
        <p:spPr>
          <a:xfrm>
            <a:off x="6248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>
            <p:custDataLst>
              <p:tags r:id="rId152"/>
            </p:custDataLst>
          </p:nvPr>
        </p:nvSpPr>
        <p:spPr>
          <a:xfrm>
            <a:off x="6400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>
            <p:custDataLst>
              <p:tags r:id="rId153"/>
            </p:custDataLst>
          </p:nvPr>
        </p:nvSpPr>
        <p:spPr>
          <a:xfrm>
            <a:off x="6553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>
            <p:custDataLst>
              <p:tags r:id="rId154"/>
            </p:custDataLst>
          </p:nvPr>
        </p:nvSpPr>
        <p:spPr>
          <a:xfrm>
            <a:off x="6096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>
            <p:custDataLst>
              <p:tags r:id="rId155"/>
            </p:custDataLst>
          </p:nvPr>
        </p:nvSpPr>
        <p:spPr>
          <a:xfrm>
            <a:off x="5029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>
            <p:custDataLst>
              <p:tags r:id="rId156"/>
            </p:custDataLst>
          </p:nvPr>
        </p:nvSpPr>
        <p:spPr>
          <a:xfrm>
            <a:off x="5181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>
            <p:custDataLst>
              <p:tags r:id="rId157"/>
            </p:custDataLst>
          </p:nvPr>
        </p:nvSpPr>
        <p:spPr>
          <a:xfrm>
            <a:off x="6705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>
            <p:custDataLst>
              <p:tags r:id="rId158"/>
            </p:custDataLst>
          </p:nvPr>
        </p:nvSpPr>
        <p:spPr>
          <a:xfrm>
            <a:off x="6705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>
            <p:custDataLst>
              <p:tags r:id="rId159"/>
            </p:custDataLst>
          </p:nvPr>
        </p:nvSpPr>
        <p:spPr>
          <a:xfrm>
            <a:off x="6858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>
            <p:custDataLst>
              <p:tags r:id="rId160"/>
            </p:custDataLst>
          </p:nvPr>
        </p:nvSpPr>
        <p:spPr>
          <a:xfrm>
            <a:off x="6553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>
            <p:custDataLst>
              <p:tags r:id="rId161"/>
            </p:custDataLst>
          </p:nvPr>
        </p:nvSpPr>
        <p:spPr>
          <a:xfrm>
            <a:off x="6705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>
            <p:custDataLst>
              <p:tags r:id="rId162"/>
            </p:custDataLst>
          </p:nvPr>
        </p:nvSpPr>
        <p:spPr>
          <a:xfrm>
            <a:off x="6858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>
            <p:custDataLst>
              <p:tags r:id="rId163"/>
            </p:custDataLst>
          </p:nvPr>
        </p:nvSpPr>
        <p:spPr>
          <a:xfrm>
            <a:off x="6096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>
            <p:custDataLst>
              <p:tags r:id="rId164"/>
            </p:custDataLst>
          </p:nvPr>
        </p:nvSpPr>
        <p:spPr>
          <a:xfrm>
            <a:off x="5638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>
            <p:custDataLst>
              <p:tags r:id="rId165"/>
            </p:custDataLst>
          </p:nvPr>
        </p:nvSpPr>
        <p:spPr>
          <a:xfrm>
            <a:off x="5791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>
            <p:custDataLst>
              <p:tags r:id="rId166"/>
            </p:custDataLst>
          </p:nvPr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>
            <p:custDataLst>
              <p:tags r:id="rId167"/>
            </p:custDataLst>
          </p:nvPr>
        </p:nvSpPr>
        <p:spPr>
          <a:xfrm>
            <a:off x="5791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>
            <p:custDataLst>
              <p:tags r:id="rId168"/>
            </p:custDataLst>
          </p:nvPr>
        </p:nvSpPr>
        <p:spPr>
          <a:xfrm>
            <a:off x="5943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>
            <p:custDataLst>
              <p:tags r:id="rId169"/>
            </p:custDataLst>
          </p:nvPr>
        </p:nvSpPr>
        <p:spPr>
          <a:xfrm>
            <a:off x="6096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>
            <p:custDataLst>
              <p:tags r:id="rId170"/>
            </p:custDataLst>
          </p:nvPr>
        </p:nvSpPr>
        <p:spPr>
          <a:xfrm>
            <a:off x="5638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>
            <p:custDataLst>
              <p:tags r:id="rId171"/>
            </p:custDataLst>
          </p:nvPr>
        </p:nvSpPr>
        <p:spPr>
          <a:xfrm>
            <a:off x="6096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>
            <p:custDataLst>
              <p:tags r:id="rId172"/>
            </p:custDataLst>
          </p:nvPr>
        </p:nvSpPr>
        <p:spPr>
          <a:xfrm>
            <a:off x="6248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>
            <p:custDataLst>
              <p:tags r:id="rId173"/>
            </p:custDataLst>
          </p:nvPr>
        </p:nvSpPr>
        <p:spPr>
          <a:xfrm>
            <a:off x="6400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>
            <p:custDataLst>
              <p:tags r:id="rId174"/>
            </p:custDataLst>
          </p:nvPr>
        </p:nvSpPr>
        <p:spPr>
          <a:xfrm>
            <a:off x="5943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>
            <p:custDataLst>
              <p:tags r:id="rId175"/>
            </p:custDataLst>
          </p:nvPr>
        </p:nvSpPr>
        <p:spPr>
          <a:xfrm>
            <a:off x="5181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>
            <p:custDataLst>
              <p:tags r:id="rId176"/>
            </p:custDataLst>
          </p:nvPr>
        </p:nvSpPr>
        <p:spPr>
          <a:xfrm>
            <a:off x="5334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>
            <p:custDataLst>
              <p:tags r:id="rId177"/>
            </p:custDataLst>
          </p:nvPr>
        </p:nvSpPr>
        <p:spPr>
          <a:xfrm>
            <a:off x="5486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>
            <p:custDataLst>
              <p:tags r:id="rId178"/>
            </p:custDataLst>
          </p:nvPr>
        </p:nvSpPr>
        <p:spPr>
          <a:xfrm>
            <a:off x="5029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>
            <p:custDataLst>
              <p:tags r:id="rId179"/>
            </p:custDataLst>
          </p:nvPr>
        </p:nvSpPr>
        <p:spPr>
          <a:xfrm>
            <a:off x="5181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>
            <p:custDataLst>
              <p:tags r:id="rId180"/>
            </p:custDataLst>
          </p:nvPr>
        </p:nvSpPr>
        <p:spPr>
          <a:xfrm>
            <a:off x="5334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>
            <p:custDataLst>
              <p:tags r:id="rId181"/>
            </p:custDataLst>
          </p:nvPr>
        </p:nvSpPr>
        <p:spPr>
          <a:xfrm>
            <a:off x="5486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182"/>
            </p:custDataLst>
          </p:nvPr>
        </p:nvSpPr>
        <p:spPr>
          <a:xfrm>
            <a:off x="502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>
            <p:custDataLst>
              <p:tags r:id="rId183"/>
            </p:custDataLst>
          </p:nvPr>
        </p:nvSpPr>
        <p:spPr>
          <a:xfrm>
            <a:off x="4572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184"/>
            </p:custDataLst>
          </p:nvPr>
        </p:nvSpPr>
        <p:spPr>
          <a:xfrm>
            <a:off x="4724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185"/>
            </p:custDataLst>
          </p:nvPr>
        </p:nvSpPr>
        <p:spPr>
          <a:xfrm>
            <a:off x="4876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>
            <p:custDataLst>
              <p:tags r:id="rId186"/>
            </p:custDataLst>
          </p:nvPr>
        </p:nvSpPr>
        <p:spPr>
          <a:xfrm>
            <a:off x="457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>
            <p:custDataLst>
              <p:tags r:id="rId187"/>
            </p:custDataLst>
          </p:nvPr>
        </p:nvSpPr>
        <p:spPr>
          <a:xfrm>
            <a:off x="472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>
            <p:custDataLst>
              <p:tags r:id="rId188"/>
            </p:custDataLst>
          </p:nvPr>
        </p:nvSpPr>
        <p:spPr>
          <a:xfrm>
            <a:off x="487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>
            <p:custDataLst>
              <p:tags r:id="rId189"/>
            </p:custDataLst>
          </p:nvPr>
        </p:nvSpPr>
        <p:spPr>
          <a:xfrm>
            <a:off x="4876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>
            <p:custDataLst>
              <p:tags r:id="rId190"/>
            </p:custDataLst>
          </p:nvPr>
        </p:nvSpPr>
        <p:spPr>
          <a:xfrm>
            <a:off x="5029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>
            <p:custDataLst>
              <p:tags r:id="rId191"/>
            </p:custDataLst>
          </p:nvPr>
        </p:nvSpPr>
        <p:spPr>
          <a:xfrm>
            <a:off x="5181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>
            <p:custDataLst>
              <p:tags r:id="rId192"/>
            </p:custDataLst>
          </p:nvPr>
        </p:nvSpPr>
        <p:spPr>
          <a:xfrm>
            <a:off x="472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>
            <p:custDataLst>
              <p:tags r:id="rId193"/>
            </p:custDataLst>
          </p:nvPr>
        </p:nvSpPr>
        <p:spPr>
          <a:xfrm>
            <a:off x="5791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>
            <p:custDataLst>
              <p:tags r:id="rId194"/>
            </p:custDataLst>
          </p:nvPr>
        </p:nvSpPr>
        <p:spPr>
          <a:xfrm>
            <a:off x="5943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195"/>
            </p:custDataLst>
          </p:nvPr>
        </p:nvSpPr>
        <p:spPr>
          <a:xfrm>
            <a:off x="6096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>
            <p:custDataLst>
              <p:tags r:id="rId196"/>
            </p:custDataLst>
          </p:nvPr>
        </p:nvSpPr>
        <p:spPr>
          <a:xfrm>
            <a:off x="5638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>
            <p:custDataLst>
              <p:tags r:id="rId197"/>
            </p:custDataLst>
          </p:nvPr>
        </p:nvSpPr>
        <p:spPr>
          <a:xfrm>
            <a:off x="457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>
            <p:custDataLst>
              <p:tags r:id="rId198"/>
            </p:custDataLst>
          </p:nvPr>
        </p:nvSpPr>
        <p:spPr>
          <a:xfrm>
            <a:off x="472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>
            <p:custDataLst>
              <p:tags r:id="rId199"/>
            </p:custDataLst>
          </p:nvPr>
        </p:nvSpPr>
        <p:spPr>
          <a:xfrm>
            <a:off x="6248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>
            <p:custDataLst>
              <p:tags r:id="rId200"/>
            </p:custDataLst>
          </p:nvPr>
        </p:nvSpPr>
        <p:spPr>
          <a:xfrm>
            <a:off x="6248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>
            <p:custDataLst>
              <p:tags r:id="rId201"/>
            </p:custDataLst>
          </p:nvPr>
        </p:nvSpPr>
        <p:spPr>
          <a:xfrm>
            <a:off x="6400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>
            <p:custDataLst>
              <p:tags r:id="rId202"/>
            </p:custDataLst>
          </p:nvPr>
        </p:nvSpPr>
        <p:spPr>
          <a:xfrm>
            <a:off x="6096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>
            <p:custDataLst>
              <p:tags r:id="rId203"/>
            </p:custDataLst>
          </p:nvPr>
        </p:nvSpPr>
        <p:spPr>
          <a:xfrm>
            <a:off x="6248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>
            <p:custDataLst>
              <p:tags r:id="rId204"/>
            </p:custDataLst>
          </p:nvPr>
        </p:nvSpPr>
        <p:spPr>
          <a:xfrm>
            <a:off x="6400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>
            <p:custDataLst>
              <p:tags r:id="rId205"/>
            </p:custDataLst>
          </p:nvPr>
        </p:nvSpPr>
        <p:spPr>
          <a:xfrm>
            <a:off x="4114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>
            <p:custDataLst>
              <p:tags r:id="rId206"/>
            </p:custDataLst>
          </p:nvPr>
        </p:nvSpPr>
        <p:spPr>
          <a:xfrm>
            <a:off x="3962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>
            <p:custDataLst>
              <p:tags r:id="rId207"/>
            </p:custDataLst>
          </p:nvPr>
        </p:nvSpPr>
        <p:spPr>
          <a:xfrm>
            <a:off x="8458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>
            <p:custDataLst>
              <p:tags r:id="rId208"/>
            </p:custDataLst>
          </p:nvPr>
        </p:nvSpPr>
        <p:spPr>
          <a:xfrm>
            <a:off x="3962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>
            <p:custDataLst>
              <p:tags r:id="rId209"/>
            </p:custDataLst>
          </p:nvPr>
        </p:nvSpPr>
        <p:spPr>
          <a:xfrm>
            <a:off x="4114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>
            <p:custDataLst>
              <p:tags r:id="rId210"/>
            </p:custDataLst>
          </p:nvPr>
        </p:nvSpPr>
        <p:spPr>
          <a:xfrm>
            <a:off x="8305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>
            <p:custDataLst>
              <p:tags r:id="rId211"/>
            </p:custDataLst>
          </p:nvPr>
        </p:nvSpPr>
        <p:spPr>
          <a:xfrm>
            <a:off x="411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>
            <p:custDataLst>
              <p:tags r:id="rId212"/>
            </p:custDataLst>
          </p:nvPr>
        </p:nvSpPr>
        <p:spPr>
          <a:xfrm>
            <a:off x="426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>
            <p:custDataLst>
              <p:tags r:id="rId213"/>
            </p:custDataLst>
          </p:nvPr>
        </p:nvSpPr>
        <p:spPr>
          <a:xfrm>
            <a:off x="441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>
            <p:custDataLst>
              <p:tags r:id="rId214"/>
            </p:custDataLst>
          </p:nvPr>
        </p:nvSpPr>
        <p:spPr>
          <a:xfrm>
            <a:off x="396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>
            <p:custDataLst>
              <p:tags r:id="rId215"/>
            </p:custDataLst>
          </p:nvPr>
        </p:nvSpPr>
        <p:spPr>
          <a:xfrm>
            <a:off x="7848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>
            <p:custDataLst>
              <p:tags r:id="rId216"/>
            </p:custDataLst>
          </p:nvPr>
        </p:nvSpPr>
        <p:spPr>
          <a:xfrm>
            <a:off x="8001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>
            <p:custDataLst>
              <p:tags r:id="rId217"/>
            </p:custDataLst>
          </p:nvPr>
        </p:nvSpPr>
        <p:spPr>
          <a:xfrm>
            <a:off x="8153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>
            <p:custDataLst>
              <p:tags r:id="rId218"/>
            </p:custDataLst>
          </p:nvPr>
        </p:nvSpPr>
        <p:spPr>
          <a:xfrm>
            <a:off x="7696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>
            <p:custDataLst>
              <p:tags r:id="rId219"/>
            </p:custDataLst>
          </p:nvPr>
        </p:nvSpPr>
        <p:spPr>
          <a:xfrm>
            <a:off x="4114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>
            <p:custDataLst>
              <p:tags r:id="rId220"/>
            </p:custDataLst>
          </p:nvPr>
        </p:nvSpPr>
        <p:spPr>
          <a:xfrm>
            <a:off x="4267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>
            <p:custDataLst>
              <p:tags r:id="rId221"/>
            </p:custDataLst>
          </p:nvPr>
        </p:nvSpPr>
        <p:spPr>
          <a:xfrm>
            <a:off x="4419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>
            <p:custDataLst>
              <p:tags r:id="rId222"/>
            </p:custDataLst>
          </p:nvPr>
        </p:nvSpPr>
        <p:spPr>
          <a:xfrm>
            <a:off x="4419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>
            <p:custDataLst>
              <p:tags r:id="rId223"/>
            </p:custDataLst>
          </p:nvPr>
        </p:nvSpPr>
        <p:spPr>
          <a:xfrm>
            <a:off x="7696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>
            <p:custDataLst>
              <p:tags r:id="rId224"/>
            </p:custDataLst>
          </p:nvPr>
        </p:nvSpPr>
        <p:spPr>
          <a:xfrm>
            <a:off x="7848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>
            <p:custDataLst>
              <p:tags r:id="rId225"/>
            </p:custDataLst>
          </p:nvPr>
        </p:nvSpPr>
        <p:spPr>
          <a:xfrm>
            <a:off x="4267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>
            <p:custDataLst>
              <p:tags r:id="rId226"/>
            </p:custDataLst>
          </p:nvPr>
        </p:nvSpPr>
        <p:spPr>
          <a:xfrm>
            <a:off x="8458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>
            <p:custDataLst>
              <p:tags r:id="rId227"/>
            </p:custDataLst>
          </p:nvPr>
        </p:nvSpPr>
        <p:spPr>
          <a:xfrm>
            <a:off x="3962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>
            <p:custDataLst>
              <p:tags r:id="rId228"/>
            </p:custDataLst>
          </p:nvPr>
        </p:nvSpPr>
        <p:spPr>
          <a:xfrm>
            <a:off x="4114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>
            <p:custDataLst>
              <p:tags r:id="rId229"/>
            </p:custDataLst>
          </p:nvPr>
        </p:nvSpPr>
        <p:spPr>
          <a:xfrm>
            <a:off x="8305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>
            <p:custDataLst>
              <p:tags r:id="rId230"/>
            </p:custDataLst>
          </p:nvPr>
        </p:nvSpPr>
        <p:spPr>
          <a:xfrm>
            <a:off x="4114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>
            <p:custDataLst>
              <p:tags r:id="rId231"/>
            </p:custDataLst>
          </p:nvPr>
        </p:nvSpPr>
        <p:spPr>
          <a:xfrm>
            <a:off x="4267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>
            <p:custDataLst>
              <p:tags r:id="rId232"/>
            </p:custDataLst>
          </p:nvPr>
        </p:nvSpPr>
        <p:spPr>
          <a:xfrm>
            <a:off x="4267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>
            <p:custDataLst>
              <p:tags r:id="rId233"/>
            </p:custDataLst>
          </p:nvPr>
        </p:nvSpPr>
        <p:spPr>
          <a:xfrm>
            <a:off x="4267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>
            <p:custDataLst>
              <p:tags r:id="rId234"/>
            </p:custDataLst>
          </p:nvPr>
        </p:nvSpPr>
        <p:spPr>
          <a:xfrm>
            <a:off x="4419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>
            <p:custDataLst>
              <p:tags r:id="rId235"/>
            </p:custDataLst>
          </p:nvPr>
        </p:nvSpPr>
        <p:spPr>
          <a:xfrm>
            <a:off x="4114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>
            <p:custDataLst>
              <p:tags r:id="rId236"/>
            </p:custDataLst>
          </p:nvPr>
        </p:nvSpPr>
        <p:spPr>
          <a:xfrm>
            <a:off x="4267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>
            <p:custDataLst>
              <p:tags r:id="rId237"/>
            </p:custDataLst>
          </p:nvPr>
        </p:nvSpPr>
        <p:spPr>
          <a:xfrm>
            <a:off x="4419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>
            <p:custDataLst>
              <p:tags r:id="rId238"/>
            </p:custDataLst>
          </p:nvPr>
        </p:nvSpPr>
        <p:spPr>
          <a:xfrm>
            <a:off x="7620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>
            <p:custDataLst>
              <p:tags r:id="rId239"/>
            </p:custDataLst>
          </p:nvPr>
        </p:nvSpPr>
        <p:spPr>
          <a:xfrm>
            <a:off x="7772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>
            <p:custDataLst>
              <p:tags r:id="rId240"/>
            </p:custDataLst>
          </p:nvPr>
        </p:nvSpPr>
        <p:spPr>
          <a:xfrm>
            <a:off x="7162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>
            <p:custDataLst>
              <p:tags r:id="rId241"/>
            </p:custDataLst>
          </p:nvPr>
        </p:nvSpPr>
        <p:spPr>
          <a:xfrm>
            <a:off x="7315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>
            <p:custDataLst>
              <p:tags r:id="rId242"/>
            </p:custDataLst>
          </p:nvPr>
        </p:nvSpPr>
        <p:spPr>
          <a:xfrm>
            <a:off x="7467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>
            <p:custDataLst>
              <p:tags r:id="rId243"/>
            </p:custDataLst>
          </p:nvPr>
        </p:nvSpPr>
        <p:spPr>
          <a:xfrm>
            <a:off x="70104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>
            <p:custDataLst>
              <p:tags r:id="rId244"/>
            </p:custDataLst>
          </p:nvPr>
        </p:nvSpPr>
        <p:spPr>
          <a:xfrm>
            <a:off x="6553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>
            <p:custDataLst>
              <p:tags r:id="rId245"/>
            </p:custDataLst>
          </p:nvPr>
        </p:nvSpPr>
        <p:spPr>
          <a:xfrm>
            <a:off x="6705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>
            <p:custDataLst>
              <p:tags r:id="rId246"/>
            </p:custDataLst>
          </p:nvPr>
        </p:nvSpPr>
        <p:spPr>
          <a:xfrm>
            <a:off x="6858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CP3 Ink dc8ee98c-e88e-4464-aa30-bb3f5bac7134"/>
          <p:cNvPicPr>
            <a:picLocks noChangeAspect="1" noChangeArrowheads="1"/>
          </p:cNvPicPr>
          <p:nvPr>
            <p:custDataLst>
              <p:tags r:id="rId247"/>
            </p:custDataLst>
          </p:nvPr>
        </p:nvPicPr>
        <p:blipFill>
          <a:blip r:embed="rId2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00" y="631319"/>
            <a:ext cx="7254600" cy="61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146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2147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2148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49" name="Rectangle 5"/>
          <p:cNvSpPr>
            <a:spLocks noChangeArrowheads="1"/>
          </p:cNvSpPr>
          <p:nvPr/>
        </p:nvSpPr>
        <p:spPr bwMode="auto">
          <a:xfrm>
            <a:off x="3579813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50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62151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2152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2153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2154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2155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2156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2157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2158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2159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2160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2161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2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3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4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5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2166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2167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2168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2169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2170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2171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2172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2173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2174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2175" name="AutoShape 31"/>
          <p:cNvSpPr>
            <a:spLocks noChangeArrowheads="1"/>
          </p:cNvSpPr>
          <p:nvPr/>
        </p:nvSpPr>
        <p:spPr bwMode="auto">
          <a:xfrm>
            <a:off x="1338263" y="40465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2176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77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2178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79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80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81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0100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3462182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2183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4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5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6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2187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8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9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0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91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92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2193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94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5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6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7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8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9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0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1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2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2203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4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5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6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7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208" name="Rectangle 6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09" name="Rectangle 6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2210" name="Rectangle 6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2211" name="Rectangle 67"/>
          <p:cNvSpPr>
            <a:spLocks noChangeArrowheads="1"/>
          </p:cNvSpPr>
          <p:nvPr/>
        </p:nvSpPr>
        <p:spPr bwMode="auto">
          <a:xfrm>
            <a:off x="4797425" y="48291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2212" name="Rectangle 68"/>
          <p:cNvSpPr>
            <a:spLocks noChangeArrowheads="1"/>
          </p:cNvSpPr>
          <p:nvPr/>
        </p:nvSpPr>
        <p:spPr bwMode="auto">
          <a:xfrm>
            <a:off x="4797425" y="5133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2213" name="Rectangle 69"/>
          <p:cNvSpPr>
            <a:spLocks noChangeArrowheads="1"/>
          </p:cNvSpPr>
          <p:nvPr/>
        </p:nvSpPr>
        <p:spPr bwMode="auto">
          <a:xfrm>
            <a:off x="4251325" y="48180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14" name="Rectangle 70"/>
          <p:cNvSpPr>
            <a:spLocks noChangeArrowheads="1"/>
          </p:cNvSpPr>
          <p:nvPr/>
        </p:nvSpPr>
        <p:spPr bwMode="auto">
          <a:xfrm>
            <a:off x="2357438" y="55403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146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2147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148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2148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49" name="Rectangle 5"/>
          <p:cNvSpPr>
            <a:spLocks noChangeArrowheads="1"/>
          </p:cNvSpPr>
          <p:nvPr/>
        </p:nvSpPr>
        <p:spPr bwMode="auto">
          <a:xfrm>
            <a:off x="3579813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50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3462151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2152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2153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2154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2155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2156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2157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2158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2159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2160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2161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2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3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4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5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2166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2167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2168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2169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2170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2171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2172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2173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2174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2176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77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2178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79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80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82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2183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4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5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6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2187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8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9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0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91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92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2193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94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5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6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7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8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9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0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1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2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2203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4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5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6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7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208" name="Rectangle 6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09" name="Rectangle 6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2210" name="Rectangle 6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2211" name="Rectangle 67"/>
          <p:cNvSpPr>
            <a:spLocks noChangeArrowheads="1"/>
          </p:cNvSpPr>
          <p:nvPr/>
        </p:nvSpPr>
        <p:spPr bwMode="auto">
          <a:xfrm>
            <a:off x="4797425" y="48291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2212" name="Rectangle 68"/>
          <p:cNvSpPr>
            <a:spLocks noChangeArrowheads="1"/>
          </p:cNvSpPr>
          <p:nvPr/>
        </p:nvSpPr>
        <p:spPr bwMode="auto">
          <a:xfrm>
            <a:off x="4797425" y="5133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2213" name="Rectangle 69"/>
          <p:cNvSpPr>
            <a:spLocks noChangeArrowheads="1"/>
          </p:cNvSpPr>
          <p:nvPr/>
        </p:nvSpPr>
        <p:spPr bwMode="auto">
          <a:xfrm>
            <a:off x="4251325" y="48180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14" name="Rectangle 70"/>
          <p:cNvSpPr>
            <a:spLocks noChangeArrowheads="1"/>
          </p:cNvSpPr>
          <p:nvPr/>
        </p:nvSpPr>
        <p:spPr bwMode="auto">
          <a:xfrm>
            <a:off x="2357438" y="55403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2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4194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4195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4196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4197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4198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and 9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64199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4200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4201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4202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4203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4204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4205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4206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4207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420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4209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4210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4211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4212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4213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4214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4215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4216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4217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4218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4219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8637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3+2</a:t>
            </a:r>
          </a:p>
        </p:txBody>
      </p:sp>
      <p:sp>
        <p:nvSpPr>
          <p:cNvPr id="3464220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4221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4222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3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4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4225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4226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7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8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4229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4230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4231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4232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33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34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5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6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37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8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9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0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4241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2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3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4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5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46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4247" name="Rectangle 5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4248" name="Rectangle 5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4249" name="Rectangle 57"/>
          <p:cNvSpPr>
            <a:spLocks noChangeArrowheads="1"/>
          </p:cNvSpPr>
          <p:nvPr/>
        </p:nvSpPr>
        <p:spPr bwMode="auto">
          <a:xfrm>
            <a:off x="4797425" y="48291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4250" name="Rectangle 58"/>
          <p:cNvSpPr>
            <a:spLocks noChangeArrowheads="1"/>
          </p:cNvSpPr>
          <p:nvPr/>
        </p:nvSpPr>
        <p:spPr bwMode="auto">
          <a:xfrm>
            <a:off x="4797425" y="5133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4251" name="Rectangle 59"/>
          <p:cNvSpPr>
            <a:spLocks noChangeArrowheads="1"/>
          </p:cNvSpPr>
          <p:nvPr/>
        </p:nvSpPr>
        <p:spPr bwMode="auto">
          <a:xfrm>
            <a:off x="4251325" y="48180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2357438" y="55403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</p:spTree>
    <p:extLst>
      <p:ext uri="{BB962C8B-B14F-4D97-AF65-F5344CB8AC3E}">
        <p14:creationId xmlns:p14="http://schemas.microsoft.com/office/powerpoint/2010/main" val="28999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24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624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624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and 11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6624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624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624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625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625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625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625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625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625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625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625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625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625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626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626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626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626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626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626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6266" name="AutoShape 26"/>
          <p:cNvSpPr>
            <a:spLocks noChangeArrowheads="1"/>
          </p:cNvSpPr>
          <p:nvPr/>
        </p:nvSpPr>
        <p:spPr bwMode="auto">
          <a:xfrm>
            <a:off x="1352550" y="47879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626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38211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3+2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6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6269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627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627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627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627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628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628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1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2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94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95" name="Rectangle 5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6296" name="Rectangle 5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6297" name="Rectangle 57"/>
          <p:cNvSpPr>
            <a:spLocks noChangeArrowheads="1"/>
          </p:cNvSpPr>
          <p:nvPr/>
        </p:nvSpPr>
        <p:spPr bwMode="auto">
          <a:xfrm>
            <a:off x="4797425" y="48291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6298" name="Rectangle 58"/>
          <p:cNvSpPr>
            <a:spLocks noChangeArrowheads="1"/>
          </p:cNvSpPr>
          <p:nvPr/>
        </p:nvSpPr>
        <p:spPr bwMode="auto">
          <a:xfrm>
            <a:off x="4797425" y="5133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6299" name="Rectangle 59"/>
          <p:cNvSpPr>
            <a:spLocks noChangeArrowheads="1"/>
          </p:cNvSpPr>
          <p:nvPr/>
        </p:nvSpPr>
        <p:spPr bwMode="auto">
          <a:xfrm>
            <a:off x="4251325" y="48180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24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624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624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and 11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6624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624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624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625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625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625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625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625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625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625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625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625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625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626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626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626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626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626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626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6266" name="AutoShape 26"/>
          <p:cNvSpPr>
            <a:spLocks noChangeArrowheads="1"/>
          </p:cNvSpPr>
          <p:nvPr/>
        </p:nvSpPr>
        <p:spPr bwMode="auto">
          <a:xfrm>
            <a:off x="1352550" y="47879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626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61454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3+2+2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6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6269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627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627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627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627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628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628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1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2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94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95" name="Rectangle 5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6296" name="Rectangle 5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6297" name="Rectangle 57"/>
          <p:cNvSpPr>
            <a:spLocks noChangeArrowheads="1"/>
          </p:cNvSpPr>
          <p:nvPr/>
        </p:nvSpPr>
        <p:spPr bwMode="auto">
          <a:xfrm>
            <a:off x="4797425" y="48291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6298" name="Rectangle 58"/>
          <p:cNvSpPr>
            <a:spLocks noChangeArrowheads="1"/>
          </p:cNvSpPr>
          <p:nvPr/>
        </p:nvSpPr>
        <p:spPr bwMode="auto">
          <a:xfrm>
            <a:off x="4797425" y="5133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6299" name="Rectangle 59"/>
          <p:cNvSpPr>
            <a:spLocks noChangeArrowheads="1"/>
          </p:cNvSpPr>
          <p:nvPr/>
        </p:nvSpPr>
        <p:spPr bwMode="auto">
          <a:xfrm>
            <a:off x="4251325" y="48180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Eviction</a:t>
            </a:r>
          </a:p>
        </p:txBody>
      </p:sp>
      <p:sp>
        <p:nvSpPr>
          <p:cNvPr id="32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/>
              <a:t>Which cache line should be evicted from the cache to make room for a new line?</a:t>
            </a:r>
          </a:p>
          <a:p>
            <a:pPr lvl="1">
              <a:lnSpc>
                <a:spcPct val="94000"/>
              </a:lnSpc>
            </a:pPr>
            <a:r>
              <a:rPr lang="en-US"/>
              <a:t>Direct-mapped</a:t>
            </a:r>
          </a:p>
          <a:p>
            <a:pPr lvl="2">
              <a:lnSpc>
                <a:spcPct val="94000"/>
              </a:lnSpc>
            </a:pPr>
            <a:r>
              <a:rPr lang="en-US"/>
              <a:t>no choice, must evict line selected by index</a:t>
            </a:r>
          </a:p>
          <a:p>
            <a:pPr lvl="1">
              <a:lnSpc>
                <a:spcPct val="94000"/>
              </a:lnSpc>
            </a:pPr>
            <a:r>
              <a:rPr lang="en-US"/>
              <a:t>Associative caches</a:t>
            </a:r>
          </a:p>
          <a:p>
            <a:pPr lvl="2">
              <a:lnSpc>
                <a:spcPct val="94000"/>
              </a:lnSpc>
            </a:pPr>
            <a:r>
              <a:rPr lang="en-US"/>
              <a:t>random: select one of the lines at random</a:t>
            </a:r>
          </a:p>
          <a:p>
            <a:pPr lvl="2">
              <a:lnSpc>
                <a:spcPct val="94000"/>
              </a:lnSpc>
            </a:pPr>
            <a:r>
              <a:rPr lang="en-US"/>
              <a:t>round-robin: similar to random</a:t>
            </a:r>
          </a:p>
          <a:p>
            <a:pPr lvl="2">
              <a:lnSpc>
                <a:spcPct val="94000"/>
              </a:lnSpc>
            </a:pPr>
            <a:r>
              <a:rPr lang="en-US"/>
              <a:t>FIFO: replace oldest line</a:t>
            </a:r>
          </a:p>
          <a:p>
            <a:pPr lvl="2">
              <a:lnSpc>
                <a:spcPct val="94000"/>
              </a:lnSpc>
            </a:pPr>
            <a:r>
              <a:rPr lang="en-US"/>
              <a:t>LRU: replace line that has not been used in the longest time</a:t>
            </a:r>
          </a:p>
        </p:txBody>
      </p:sp>
    </p:spTree>
    <p:extLst>
      <p:ext uri="{BB962C8B-B14F-4D97-AF65-F5344CB8AC3E}">
        <p14:creationId xmlns:p14="http://schemas.microsoft.com/office/powerpoint/2010/main" val="34504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304800"/>
            <a:ext cx="30480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Direct Mapped</a:t>
            </a:r>
          </a:p>
          <a:p>
            <a:r>
              <a:rPr lang="en-US" dirty="0" smtClean="0"/>
              <a:t>+ Smaller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Faster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Very</a:t>
            </a:r>
          </a:p>
          <a:p>
            <a:r>
              <a:rPr lang="en-US" dirty="0" smtClean="0"/>
              <a:t>– Lots</a:t>
            </a:r>
          </a:p>
          <a:p>
            <a:r>
              <a:rPr lang="en-US" dirty="0" smtClean="0"/>
              <a:t>– Low</a:t>
            </a:r>
          </a:p>
          <a:p>
            <a:r>
              <a:rPr lang="en-US" dirty="0" smtClean="0"/>
              <a:t>– Common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791200" y="304800"/>
            <a:ext cx="3124200" cy="6172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algn="r"/>
            <a:r>
              <a:rPr lang="en-US" dirty="0" smtClean="0"/>
              <a:t>Larger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Slower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Not Very –</a:t>
            </a:r>
          </a:p>
          <a:p>
            <a:pPr algn="r"/>
            <a:r>
              <a:rPr lang="en-US" dirty="0" smtClean="0"/>
              <a:t>Zero +</a:t>
            </a:r>
          </a:p>
          <a:p>
            <a:pPr algn="r"/>
            <a:r>
              <a:rPr lang="en-US" dirty="0" smtClean="0"/>
              <a:t>High +</a:t>
            </a:r>
          </a:p>
          <a:p>
            <a:pPr algn="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2438400" y="838200"/>
            <a:ext cx="4267200" cy="579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Tag Size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SRAM Overhead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Controller Logic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Speed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Price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Scalability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# of conflict misses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Hit rate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Pathological Cases?</a:t>
            </a:r>
          </a:p>
          <a:p>
            <a:pPr algn="ctr">
              <a:spcBef>
                <a:spcPts val="672"/>
              </a:spcBef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Compromise</a:t>
            </a:r>
          </a:p>
        </p:txBody>
      </p:sp>
      <p:sp>
        <p:nvSpPr>
          <p:cNvPr id="35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Set-associative cache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Like a direct-mapped cache</a:t>
            </a:r>
          </a:p>
          <a:p>
            <a:pPr lvl="1">
              <a:lnSpc>
                <a:spcPct val="90000"/>
              </a:lnSpc>
            </a:pPr>
            <a:r>
              <a:rPr lang="en-US"/>
              <a:t>Index into a location</a:t>
            </a:r>
          </a:p>
          <a:p>
            <a:pPr lvl="1">
              <a:lnSpc>
                <a:spcPct val="90000"/>
              </a:lnSpc>
            </a:pPr>
            <a:r>
              <a:rPr lang="en-US"/>
              <a:t>Fast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Like a fully-associative cache</a:t>
            </a:r>
          </a:p>
          <a:p>
            <a:pPr lvl="1">
              <a:lnSpc>
                <a:spcPct val="90000"/>
              </a:lnSpc>
            </a:pPr>
            <a:r>
              <a:rPr lang="en-US"/>
              <a:t>Can store multiple entries </a:t>
            </a:r>
          </a:p>
          <a:p>
            <a:pPr lvl="2">
              <a:lnSpc>
                <a:spcPct val="90000"/>
              </a:lnSpc>
            </a:pPr>
            <a:r>
              <a:rPr lang="en-US"/>
              <a:t>decreases thrashing in cache</a:t>
            </a:r>
          </a:p>
          <a:p>
            <a:pPr lvl="1">
              <a:lnSpc>
                <a:spcPct val="90000"/>
              </a:lnSpc>
            </a:pPr>
            <a:r>
              <a:rPr lang="en-US"/>
              <a:t>Search in each element</a:t>
            </a:r>
          </a:p>
        </p:txBody>
      </p:sp>
    </p:spTree>
    <p:extLst>
      <p:ext uri="{BB962C8B-B14F-4D97-AF65-F5344CB8AC3E}">
        <p14:creationId xmlns:p14="http://schemas.microsoft.com/office/powerpoint/2010/main" val="24860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3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57200" y="3352800"/>
            <a:ext cx="3505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696200" y="6096000"/>
            <a:ext cx="304800" cy="1018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 rot="5400000">
            <a:off x="5867400" y="4277379"/>
            <a:ext cx="381000" cy="3581400"/>
            <a:chOff x="4848" y="2112"/>
            <a:chExt cx="240" cy="1056"/>
          </a:xfrm>
        </p:grpSpPr>
        <p:sp>
          <p:nvSpPr>
            <p:cNvPr id="3311648" name="Line 32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0" name="Line 34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7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" y="914400"/>
            <a:ext cx="0" cy="2438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9050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2860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57400" y="32766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7526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133600" y="4267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6019800" y="6258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43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9050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276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6019800" y="5334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133600" y="4724400"/>
            <a:ext cx="0" cy="1219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86000" y="4419600"/>
            <a:ext cx="0" cy="1676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438400" y="4495800"/>
            <a:ext cx="0" cy="1524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2286000" y="63246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5400000" flipH="1">
            <a:off x="1975366" y="57208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33600" y="5334000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438400" y="5029200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>
            <p:custDataLst>
              <p:tags r:id="rId56"/>
            </p:custDataLst>
          </p:nvPr>
        </p:nvSpPr>
        <p:spPr>
          <a:xfrm>
            <a:off x="2819400" y="4953000"/>
            <a:ext cx="228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>
            <p:custDataLst>
              <p:tags r:id="rId57"/>
            </p:custDataLst>
          </p:nvPr>
        </p:nvCxnSpPr>
        <p:spPr>
          <a:xfrm>
            <a:off x="3026735" y="5181600"/>
            <a:ext cx="124046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58"/>
            </p:custDataLst>
          </p:nvPr>
        </p:nvSpPr>
        <p:spPr>
          <a:xfrm>
            <a:off x="5181600" y="58115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59"/>
            </p:custDataLst>
          </p:nvPr>
        </p:nvSpPr>
        <p:spPr>
          <a:xfrm>
            <a:off x="1600200" y="6410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60"/>
            </p:custDataLst>
          </p:nvPr>
        </p:nvSpPr>
        <p:spPr>
          <a:xfrm>
            <a:off x="5181600" y="6410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61"/>
            </p:custDataLst>
          </p:nvPr>
        </p:nvSpPr>
        <p:spPr>
          <a:xfrm>
            <a:off x="5181600" y="4876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 rot="5400000">
            <a:off x="5791200" y="3342622"/>
            <a:ext cx="381000" cy="3581400"/>
            <a:chOff x="4848" y="2112"/>
            <a:chExt cx="240" cy="1056"/>
          </a:xfrm>
        </p:grpSpPr>
        <p:sp>
          <p:nvSpPr>
            <p:cNvPr id="161" name="Line 32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2" name="Line 33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3" name="Line 34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4" name="Line 3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>
            <p:custDataLst>
              <p:tags r:id="rId63"/>
            </p:custDataLst>
          </p:nvPr>
        </p:nvSpPr>
        <p:spPr>
          <a:xfrm>
            <a:off x="20741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20574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5400000">
            <a:off x="2005445" y="39104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3810000" y="3352800"/>
            <a:ext cx="2514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3434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47244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495800" y="32766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41910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4572000" y="42672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41910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7244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43434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1" name="Rectangle 140"/>
          <p:cNvSpPr/>
          <p:nvPr>
            <p:custDataLst>
              <p:tags r:id="rId78"/>
            </p:custDataLst>
          </p:nvPr>
        </p:nvSpPr>
        <p:spPr>
          <a:xfrm>
            <a:off x="45125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44958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5400000">
            <a:off x="4443845" y="39104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6248400" y="33528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7818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628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934200" y="32766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66294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 flipV="1">
            <a:off x="7010400" y="42672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66294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71628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67818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0" name="Rectangle 169"/>
          <p:cNvSpPr/>
          <p:nvPr>
            <p:custDataLst>
              <p:tags r:id="rId93"/>
            </p:custDataLst>
          </p:nvPr>
        </p:nvSpPr>
        <p:spPr>
          <a:xfrm>
            <a:off x="69509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 flipV="1">
            <a:off x="69342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5400000">
            <a:off x="6882245" y="39104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2286000" y="4419600"/>
            <a:ext cx="2286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2438400" y="4495800"/>
            <a:ext cx="457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5562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8001000" y="1905000"/>
            <a:ext cx="0" cy="2743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3276600" y="47244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6553200" y="46482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47244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6553200" y="4648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57912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 flipV="1">
            <a:off x="5562600" y="472440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910044" y="55626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910044" y="64770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8" name="TextBox 207"/>
          <p:cNvSpPr txBox="1"/>
          <p:nvPr>
            <p:custDataLst>
              <p:tags r:id="rId108"/>
            </p:custDataLst>
          </p:nvPr>
        </p:nvSpPr>
        <p:spPr>
          <a:xfrm>
            <a:off x="6096000" y="632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9"/>
            </p:custDataLst>
          </p:nvPr>
        </p:nvSpPr>
        <p:spPr>
          <a:xfrm>
            <a:off x="6172200" y="5391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10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111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Line 41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1066800" y="1066800"/>
            <a:ext cx="0" cy="838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3" name="Line 42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1066800" y="19050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4" name="Line 48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1066800" y="1066800"/>
            <a:ext cx="2362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5" name="Line 41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3429000" y="9144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8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89" grpId="0" animBg="1"/>
      <p:bldP spid="190" grpId="0" animBg="1"/>
      <p:bldP spid="192" grpId="0" animBg="1"/>
      <p:bldP spid="196" grpId="0" animBg="1"/>
      <p:bldP spid="198" grpId="0" animBg="1"/>
      <p:bldP spid="200" grpId="0" animBg="1"/>
      <p:bldP spid="201" grpId="0" animBg="1"/>
      <p:bldP spid="202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32" grpId="0" animBg="1"/>
      <p:bldP spid="233" grpId="0" animBg="1"/>
      <p:bldP spid="234" grpId="0" animBg="1"/>
      <p:bldP spid="23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6" name="Rectangle 6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465137"/>
          </a:xfrm>
        </p:spPr>
        <p:txBody>
          <a:bodyPr/>
          <a:lstStyle/>
          <a:p>
            <a:r>
              <a:rPr lang="en-US" dirty="0" smtClean="0"/>
              <a:t>Comparison: Direct </a:t>
            </a:r>
            <a:r>
              <a:rPr lang="en-US" dirty="0"/>
              <a:t>Mapped</a:t>
            </a:r>
          </a:p>
        </p:txBody>
      </p:sp>
      <p:sp>
        <p:nvSpPr>
          <p:cNvPr id="354816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816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816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817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817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817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817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817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817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7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817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818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818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818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818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818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818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8" name="Text Box 68"/>
          <p:cNvSpPr txBox="1">
            <a:spLocks noChangeArrowheads="1"/>
          </p:cNvSpPr>
          <p:nvPr/>
        </p:nvSpPr>
        <p:spPr bwMode="auto">
          <a:xfrm>
            <a:off x="3886200" y="1219200"/>
            <a:ext cx="226151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9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pic>
        <p:nvPicPr>
          <p:cNvPr id="23554" name="CP3 Ink c6e7163b-409d-4fcf-8dbd-5dea00f182b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70" y="5375520"/>
            <a:ext cx="644100" cy="94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96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81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4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457200"/>
            <a:ext cx="84582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Insight for </a:t>
            </a:r>
            <a:r>
              <a:rPr lang="en-US" dirty="0" smtClean="0">
                <a:solidFill>
                  <a:schemeClr val="accent1"/>
                </a:solidFill>
              </a:rPr>
              <a:t>Caches</a:t>
            </a:r>
          </a:p>
          <a:p>
            <a:endParaRPr lang="en-US" i="1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Mem</a:t>
            </a:r>
            <a:r>
              <a:rPr lang="en-US" dirty="0" smtClean="0"/>
              <a:t>[x] is was accessed </a:t>
            </a:r>
            <a:r>
              <a:rPr lang="en-US" i="1" dirty="0" smtClean="0">
                <a:solidFill>
                  <a:schemeClr val="accent1"/>
                </a:solidFill>
              </a:rPr>
              <a:t>recently</a:t>
            </a:r>
            <a:r>
              <a:rPr lang="en-US" dirty="0" smtClean="0"/>
              <a:t>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] is likely to be accessed</a:t>
            </a:r>
            <a:r>
              <a:rPr lang="en-US" i="1" dirty="0" smtClean="0"/>
              <a:t> soon</a:t>
            </a:r>
            <a:endParaRPr lang="en-US" dirty="0" smtClean="0"/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temporal locality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Put recently accessed </a:t>
            </a:r>
            <a:r>
              <a:rPr lang="en-US" dirty="0" err="1" smtClean="0"/>
              <a:t>Mem</a:t>
            </a:r>
            <a:r>
              <a:rPr lang="en-US" dirty="0" smtClean="0"/>
              <a:t>[x] </a:t>
            </a:r>
            <a:r>
              <a:rPr lang="en-US" u="sng" dirty="0" smtClean="0"/>
              <a:t>higher</a:t>
            </a:r>
            <a:r>
              <a:rPr lang="en-US" dirty="0" smtClean="0"/>
              <a:t> in memory hierarchy</a:t>
            </a:r>
            <a:endParaRPr lang="en-US" dirty="0"/>
          </a:p>
          <a:p>
            <a:pPr marL="688975" lvl="2" indent="0">
              <a:buNone/>
            </a:pPr>
            <a:r>
              <a:rPr lang="en-US" dirty="0" smtClean="0"/>
              <a:t>	since it will likely be accessed again soon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 </a:t>
            </a:r>
            <a:r>
              <a:rPr lang="en-US" i="1" dirty="0" smtClean="0">
                <a:solidFill>
                  <a:schemeClr val="accent1"/>
                </a:solidFill>
              </a:rPr>
              <a:t>± </a:t>
            </a:r>
            <a:r>
              <a:rPr lang="el-GR" i="1" dirty="0" smtClean="0">
                <a:solidFill>
                  <a:schemeClr val="accent1"/>
                </a:solidFill>
              </a:rPr>
              <a:t>ε</a:t>
            </a:r>
            <a:r>
              <a:rPr lang="en-US" dirty="0" smtClean="0"/>
              <a:t>] is likely to be accessed </a:t>
            </a:r>
            <a:r>
              <a:rPr lang="en-US" i="1" dirty="0" smtClean="0"/>
              <a:t>soon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spatial locality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Put entire block containing </a:t>
            </a:r>
            <a:r>
              <a:rPr lang="en-US" dirty="0" err="1" smtClean="0"/>
              <a:t>Mem</a:t>
            </a:r>
            <a:r>
              <a:rPr lang="en-US" dirty="0" smtClean="0"/>
              <a:t>[x] and surrounding addresses higher in memory hierarchy since nearby address will likely </a:t>
            </a:r>
          </a:p>
          <a:p>
            <a:pPr marL="688975" lvl="2" indent="0">
              <a:buNone/>
            </a:pPr>
            <a:r>
              <a:rPr lang="en-US" dirty="0"/>
              <a:t>	</a:t>
            </a:r>
            <a:r>
              <a:rPr lang="en-US" dirty="0" smtClean="0"/>
              <a:t>be accessed</a:t>
            </a:r>
            <a:endParaRPr lang="en-US" dirty="0"/>
          </a:p>
        </p:txBody>
      </p:sp>
      <p:sp>
        <p:nvSpPr>
          <p:cNvPr id="8" name="TextBox 7" hidden="1"/>
          <p:cNvSpPr txBox="1"/>
          <p:nvPr>
            <p:custDataLst>
              <p:tags r:id="rId3"/>
            </p:custDataLst>
          </p:nvPr>
        </p:nvSpPr>
        <p:spPr>
          <a:xfrm>
            <a:off x="1066800" y="51816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entire block containing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 hidden="1"/>
          <p:cNvSpPr txBox="1"/>
          <p:nvPr>
            <p:custDataLst>
              <p:tags r:id="rId4"/>
            </p:custDataLst>
          </p:nvPr>
        </p:nvSpPr>
        <p:spPr>
          <a:xfrm>
            <a:off x="990600" y="311973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recently accessed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 hidden="1"/>
          <p:cNvSpPr txBox="1"/>
          <p:nvPr>
            <p:custDataLst>
              <p:tags r:id="rId5"/>
            </p:custDataLst>
          </p:nvPr>
        </p:nvSpPr>
        <p:spPr>
          <a:xfrm>
            <a:off x="4876800" y="381000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A: Data that will be used soon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6" name="Rectangle 6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465137"/>
          </a:xfrm>
        </p:spPr>
        <p:txBody>
          <a:bodyPr/>
          <a:lstStyle/>
          <a:p>
            <a:r>
              <a:rPr lang="en-US" dirty="0" smtClean="0"/>
              <a:t>Comparison: Direct </a:t>
            </a:r>
            <a:r>
              <a:rPr lang="en-US" dirty="0"/>
              <a:t>Mapped</a:t>
            </a:r>
          </a:p>
        </p:txBody>
      </p:sp>
      <p:sp>
        <p:nvSpPr>
          <p:cNvPr id="354816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816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816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817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817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817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817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817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817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7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817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818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818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818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818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818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818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8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66FF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548224" name="Rectangle 64"/>
          <p:cNvSpPr>
            <a:spLocks noChangeArrowheads="1"/>
          </p:cNvSpPr>
          <p:nvPr/>
        </p:nvSpPr>
        <p:spPr bwMode="auto">
          <a:xfrm>
            <a:off x="4826000" y="4524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225" name="Rectangle 65"/>
          <p:cNvSpPr>
            <a:spLocks noChangeArrowheads="1"/>
          </p:cNvSpPr>
          <p:nvPr/>
        </p:nvSpPr>
        <p:spPr bwMode="auto">
          <a:xfrm>
            <a:off x="4826000" y="42195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26" name="Rectangle 66"/>
          <p:cNvSpPr>
            <a:spLocks noChangeArrowheads="1"/>
          </p:cNvSpPr>
          <p:nvPr/>
        </p:nvSpPr>
        <p:spPr bwMode="auto">
          <a:xfrm>
            <a:off x="4810125" y="33639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227" name="Rectangle 67"/>
          <p:cNvSpPr>
            <a:spLocks noChangeArrowheads="1"/>
          </p:cNvSpPr>
          <p:nvPr/>
        </p:nvSpPr>
        <p:spPr bwMode="auto">
          <a:xfrm>
            <a:off x="4810125" y="30591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228" name="Text Box 68"/>
          <p:cNvSpPr txBox="1">
            <a:spLocks noChangeArrowheads="1"/>
          </p:cNvSpPr>
          <p:nvPr/>
        </p:nvSpPr>
        <p:spPr bwMode="auto">
          <a:xfrm>
            <a:off x="3886200" y="1219200"/>
            <a:ext cx="226151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9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3293333" y="2515612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818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25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5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12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5226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Comparison: Fully Associative</a:t>
            </a:r>
            <a:endParaRPr lang="en-US" dirty="0"/>
          </a:p>
        </p:txBody>
      </p:sp>
      <p:sp>
        <p:nvSpPr>
          <p:cNvPr id="355226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5226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5226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5226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5226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5226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5226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5227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5227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5227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5227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5227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5227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5227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5227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5227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5227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5228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5228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52282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83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52284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52285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86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7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8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52289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0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1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6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7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9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0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01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2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3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4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52305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6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7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8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9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52310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16" name="Text Box 60"/>
          <p:cNvSpPr txBox="1">
            <a:spLocks noChangeArrowheads="1"/>
          </p:cNvSpPr>
          <p:nvPr/>
        </p:nvSpPr>
        <p:spPr bwMode="auto">
          <a:xfrm>
            <a:off x="3886200" y="1219200"/>
            <a:ext cx="22615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</a:p>
        </p:txBody>
      </p:sp>
      <p:sp>
        <p:nvSpPr>
          <p:cNvPr id="5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228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25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5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12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5226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Comparison: Fully Associative</a:t>
            </a:r>
            <a:endParaRPr lang="en-US" dirty="0"/>
          </a:p>
        </p:txBody>
      </p:sp>
      <p:sp>
        <p:nvSpPr>
          <p:cNvPr id="355226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5226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5226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5226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5226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5226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5226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5227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5227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5227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5227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5227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5227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5227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5227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5227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5227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5228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5228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52282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83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8</a:t>
            </a:r>
          </a:p>
        </p:txBody>
      </p:sp>
      <p:sp>
        <p:nvSpPr>
          <p:cNvPr id="3552284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52285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86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7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8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52289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0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1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2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52293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52294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52295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52296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297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29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9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0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301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2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3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4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52305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6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7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8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9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52310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11" name="Rectangle 5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52312" name="Rectangle 5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52316" name="Text Box 60"/>
          <p:cNvSpPr txBox="1">
            <a:spLocks noChangeArrowheads="1"/>
          </p:cNvSpPr>
          <p:nvPr/>
        </p:nvSpPr>
        <p:spPr bwMode="auto">
          <a:xfrm>
            <a:off x="3886200" y="1219200"/>
            <a:ext cx="22615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</a:p>
        </p:txBody>
      </p:sp>
      <p:sp>
        <p:nvSpPr>
          <p:cNvPr id="5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3293333" y="2515612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228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Rectangle 2"/>
          <p:cNvSpPr>
            <a:spLocks noChangeArrowheads="1"/>
          </p:cNvSpPr>
          <p:nvPr/>
        </p:nvSpPr>
        <p:spPr bwMode="auto">
          <a:xfrm>
            <a:off x="20955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20" name="Rectangle 4"/>
          <p:cNvSpPr>
            <a:spLocks noChangeArrowheads="1"/>
          </p:cNvSpPr>
          <p:nvPr/>
        </p:nvSpPr>
        <p:spPr bwMode="auto">
          <a:xfrm>
            <a:off x="6524625" y="1143000"/>
            <a:ext cx="2049463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1" name="Rectangle 5"/>
          <p:cNvSpPr>
            <a:spLocks noChangeArrowheads="1"/>
          </p:cNvSpPr>
          <p:nvPr/>
        </p:nvSpPr>
        <p:spPr bwMode="auto">
          <a:xfrm>
            <a:off x="2754313" y="1143000"/>
            <a:ext cx="3748087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sz="3600" dirty="0" smtClean="0"/>
              <a:t>Comparison: 2 </a:t>
            </a:r>
            <a:r>
              <a:rPr lang="en-US" sz="3600" dirty="0"/>
              <a:t>Way Set </a:t>
            </a:r>
            <a:r>
              <a:rPr lang="en-US" sz="3600" dirty="0" err="1"/>
              <a:t>Assoc</a:t>
            </a:r>
            <a:endParaRPr lang="en-US" sz="3600" dirty="0"/>
          </a:p>
        </p:txBody>
      </p:sp>
      <p:sp>
        <p:nvSpPr>
          <p:cNvPr id="354202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202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202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202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202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202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202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203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203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2032" name="Text Box 16"/>
          <p:cNvSpPr txBox="1">
            <a:spLocks noChangeArrowheads="1"/>
          </p:cNvSpPr>
          <p:nvPr/>
        </p:nvSpPr>
        <p:spPr bwMode="auto">
          <a:xfrm>
            <a:off x="830263" y="11826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203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203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203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203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203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203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203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204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204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2042" name="Text Box 26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2043" name="Text Box 27"/>
          <p:cNvSpPr txBox="1">
            <a:spLocks noChangeArrowheads="1"/>
          </p:cNvSpPr>
          <p:nvPr/>
        </p:nvSpPr>
        <p:spPr bwMode="auto">
          <a:xfrm>
            <a:off x="306705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2044" name="Rectangle 28"/>
          <p:cNvSpPr>
            <a:spLocks noChangeArrowheads="1"/>
          </p:cNvSpPr>
          <p:nvPr/>
        </p:nvSpPr>
        <p:spPr bwMode="blackWhite">
          <a:xfrm>
            <a:off x="3067050" y="256222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5" name="Rectangle 29"/>
          <p:cNvSpPr>
            <a:spLocks noChangeArrowheads="1"/>
          </p:cNvSpPr>
          <p:nvPr/>
        </p:nvSpPr>
        <p:spPr bwMode="auto">
          <a:xfrm>
            <a:off x="3600450" y="25622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6" name="Rectangle 30"/>
          <p:cNvSpPr>
            <a:spLocks noChangeArrowheads="1"/>
          </p:cNvSpPr>
          <p:nvPr/>
        </p:nvSpPr>
        <p:spPr bwMode="auto">
          <a:xfrm>
            <a:off x="3600450" y="28670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7" name="Text Box 31"/>
          <p:cNvSpPr txBox="1">
            <a:spLocks noChangeArrowheads="1"/>
          </p:cNvSpPr>
          <p:nvPr/>
        </p:nvSpPr>
        <p:spPr bwMode="auto">
          <a:xfrm>
            <a:off x="2990850" y="2105025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2048" name="Rectangle 32"/>
          <p:cNvSpPr>
            <a:spLocks noChangeArrowheads="1"/>
          </p:cNvSpPr>
          <p:nvPr/>
        </p:nvSpPr>
        <p:spPr bwMode="blackWhite">
          <a:xfrm>
            <a:off x="3067050" y="317182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9" name="Rectangle 33"/>
          <p:cNvSpPr>
            <a:spLocks noChangeArrowheads="1"/>
          </p:cNvSpPr>
          <p:nvPr/>
        </p:nvSpPr>
        <p:spPr bwMode="auto">
          <a:xfrm>
            <a:off x="3600450" y="31718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0" name="Rectangle 34"/>
          <p:cNvSpPr>
            <a:spLocks noChangeArrowheads="1"/>
          </p:cNvSpPr>
          <p:nvPr/>
        </p:nvSpPr>
        <p:spPr bwMode="auto">
          <a:xfrm>
            <a:off x="3600450" y="34766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1" name="Rectangle 35"/>
          <p:cNvSpPr>
            <a:spLocks noChangeArrowheads="1"/>
          </p:cNvSpPr>
          <p:nvPr/>
        </p:nvSpPr>
        <p:spPr bwMode="blackWhite">
          <a:xfrm>
            <a:off x="2838450" y="25622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2" name="Rectangle 36"/>
          <p:cNvSpPr>
            <a:spLocks noChangeArrowheads="1"/>
          </p:cNvSpPr>
          <p:nvPr/>
        </p:nvSpPr>
        <p:spPr bwMode="blackWhite">
          <a:xfrm>
            <a:off x="2838450" y="31718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3" name="Rectangle 37"/>
          <p:cNvSpPr>
            <a:spLocks noChangeArrowheads="1"/>
          </p:cNvSpPr>
          <p:nvPr/>
        </p:nvSpPr>
        <p:spPr bwMode="ltGray">
          <a:xfrm>
            <a:off x="4659313" y="25685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4" name="Rectangle 38"/>
          <p:cNvSpPr>
            <a:spLocks noChangeArrowheads="1"/>
          </p:cNvSpPr>
          <p:nvPr/>
        </p:nvSpPr>
        <p:spPr bwMode="ltGray">
          <a:xfrm>
            <a:off x="5440363" y="2859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5" name="Rectangle 39"/>
          <p:cNvSpPr>
            <a:spLocks noChangeArrowheads="1"/>
          </p:cNvSpPr>
          <p:nvPr/>
        </p:nvSpPr>
        <p:spPr bwMode="ltGray">
          <a:xfrm>
            <a:off x="4906963" y="3160713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6" name="Rectangle 40"/>
          <p:cNvSpPr>
            <a:spLocks noChangeArrowheads="1"/>
          </p:cNvSpPr>
          <p:nvPr/>
        </p:nvSpPr>
        <p:spPr bwMode="ltGray">
          <a:xfrm>
            <a:off x="5440363" y="255111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7" name="Rectangle 41"/>
          <p:cNvSpPr>
            <a:spLocks noChangeArrowheads="1"/>
          </p:cNvSpPr>
          <p:nvPr/>
        </p:nvSpPr>
        <p:spPr bwMode="ltGray">
          <a:xfrm>
            <a:off x="5440363" y="34639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8" name="Rectangle 42"/>
          <p:cNvSpPr>
            <a:spLocks noChangeArrowheads="1"/>
          </p:cNvSpPr>
          <p:nvPr/>
        </p:nvSpPr>
        <p:spPr bwMode="ltGray">
          <a:xfrm>
            <a:off x="4678363" y="31448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9" name="Rectangle 43"/>
          <p:cNvSpPr>
            <a:spLocks noChangeArrowheads="1"/>
          </p:cNvSpPr>
          <p:nvPr/>
        </p:nvSpPr>
        <p:spPr bwMode="blackWhite">
          <a:xfrm>
            <a:off x="4892675" y="25685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60" name="Rectangle 44"/>
          <p:cNvSpPr>
            <a:spLocks noChangeArrowheads="1"/>
          </p:cNvSpPr>
          <p:nvPr/>
        </p:nvSpPr>
        <p:spPr bwMode="ltGray">
          <a:xfrm>
            <a:off x="5440363" y="31543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61" name="Text Box 45"/>
          <p:cNvSpPr txBox="1">
            <a:spLocks noChangeArrowheads="1"/>
          </p:cNvSpPr>
          <p:nvPr/>
        </p:nvSpPr>
        <p:spPr bwMode="auto">
          <a:xfrm>
            <a:off x="4241800" y="1066800"/>
            <a:ext cx="2261517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2 </a:t>
            </a:r>
            <a:r>
              <a:rPr lang="en-US" b="1" dirty="0" smtClean="0">
                <a:solidFill>
                  <a:schemeClr val="accent1"/>
                </a:solidFill>
              </a:rPr>
              <a:t>sets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set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42062" name="Text Box 46"/>
          <p:cNvSpPr txBox="1">
            <a:spLocks noChangeArrowheads="1"/>
          </p:cNvSpPr>
          <p:nvPr/>
        </p:nvSpPr>
        <p:spPr bwMode="auto">
          <a:xfrm>
            <a:off x="579438" y="2262188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204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Rectangle 2"/>
          <p:cNvSpPr>
            <a:spLocks noChangeArrowheads="1"/>
          </p:cNvSpPr>
          <p:nvPr/>
        </p:nvSpPr>
        <p:spPr bwMode="auto">
          <a:xfrm>
            <a:off x="20955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20" name="Rectangle 4"/>
          <p:cNvSpPr>
            <a:spLocks noChangeArrowheads="1"/>
          </p:cNvSpPr>
          <p:nvPr/>
        </p:nvSpPr>
        <p:spPr bwMode="auto">
          <a:xfrm>
            <a:off x="6524625" y="1143000"/>
            <a:ext cx="2049463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1" name="Rectangle 5"/>
          <p:cNvSpPr>
            <a:spLocks noChangeArrowheads="1"/>
          </p:cNvSpPr>
          <p:nvPr/>
        </p:nvSpPr>
        <p:spPr bwMode="auto">
          <a:xfrm>
            <a:off x="2754313" y="1143000"/>
            <a:ext cx="3748087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sz="3600" dirty="0" smtClean="0"/>
              <a:t>Comparison: 2 </a:t>
            </a:r>
            <a:r>
              <a:rPr lang="en-US" sz="3600" dirty="0"/>
              <a:t>Way Set </a:t>
            </a:r>
            <a:r>
              <a:rPr lang="en-US" sz="3600" dirty="0" err="1"/>
              <a:t>Assoc</a:t>
            </a:r>
            <a:endParaRPr lang="en-US" sz="3600" dirty="0"/>
          </a:p>
        </p:txBody>
      </p:sp>
      <p:sp>
        <p:nvSpPr>
          <p:cNvPr id="354202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202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202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202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202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202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202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203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203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2032" name="Text Box 16"/>
          <p:cNvSpPr txBox="1">
            <a:spLocks noChangeArrowheads="1"/>
          </p:cNvSpPr>
          <p:nvPr/>
        </p:nvSpPr>
        <p:spPr bwMode="auto">
          <a:xfrm>
            <a:off x="830263" y="11826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203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203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203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203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203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203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203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204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204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2042" name="Text Box 26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7</a:t>
            </a:r>
          </a:p>
        </p:txBody>
      </p:sp>
      <p:sp>
        <p:nvSpPr>
          <p:cNvPr id="3542043" name="Text Box 27"/>
          <p:cNvSpPr txBox="1">
            <a:spLocks noChangeArrowheads="1"/>
          </p:cNvSpPr>
          <p:nvPr/>
        </p:nvSpPr>
        <p:spPr bwMode="auto">
          <a:xfrm>
            <a:off x="306705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2044" name="Rectangle 28"/>
          <p:cNvSpPr>
            <a:spLocks noChangeArrowheads="1"/>
          </p:cNvSpPr>
          <p:nvPr/>
        </p:nvSpPr>
        <p:spPr bwMode="blackWhite">
          <a:xfrm>
            <a:off x="3067050" y="256222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5" name="Rectangle 29"/>
          <p:cNvSpPr>
            <a:spLocks noChangeArrowheads="1"/>
          </p:cNvSpPr>
          <p:nvPr/>
        </p:nvSpPr>
        <p:spPr bwMode="auto">
          <a:xfrm>
            <a:off x="3600450" y="25622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6" name="Rectangle 30"/>
          <p:cNvSpPr>
            <a:spLocks noChangeArrowheads="1"/>
          </p:cNvSpPr>
          <p:nvPr/>
        </p:nvSpPr>
        <p:spPr bwMode="auto">
          <a:xfrm>
            <a:off x="3600450" y="28670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7" name="Text Box 31"/>
          <p:cNvSpPr txBox="1">
            <a:spLocks noChangeArrowheads="1"/>
          </p:cNvSpPr>
          <p:nvPr/>
        </p:nvSpPr>
        <p:spPr bwMode="auto">
          <a:xfrm>
            <a:off x="2990850" y="2105025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2048" name="Rectangle 32"/>
          <p:cNvSpPr>
            <a:spLocks noChangeArrowheads="1"/>
          </p:cNvSpPr>
          <p:nvPr/>
        </p:nvSpPr>
        <p:spPr bwMode="blackWhite">
          <a:xfrm>
            <a:off x="3067050" y="317182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9" name="Rectangle 33"/>
          <p:cNvSpPr>
            <a:spLocks noChangeArrowheads="1"/>
          </p:cNvSpPr>
          <p:nvPr/>
        </p:nvSpPr>
        <p:spPr bwMode="auto">
          <a:xfrm>
            <a:off x="3600450" y="31718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0" name="Rectangle 34"/>
          <p:cNvSpPr>
            <a:spLocks noChangeArrowheads="1"/>
          </p:cNvSpPr>
          <p:nvPr/>
        </p:nvSpPr>
        <p:spPr bwMode="auto">
          <a:xfrm>
            <a:off x="3600450" y="34766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1" name="Rectangle 35"/>
          <p:cNvSpPr>
            <a:spLocks noChangeArrowheads="1"/>
          </p:cNvSpPr>
          <p:nvPr/>
        </p:nvSpPr>
        <p:spPr bwMode="blackWhite">
          <a:xfrm>
            <a:off x="2838450" y="25622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2" name="Rectangle 36"/>
          <p:cNvSpPr>
            <a:spLocks noChangeArrowheads="1"/>
          </p:cNvSpPr>
          <p:nvPr/>
        </p:nvSpPr>
        <p:spPr bwMode="blackWhite">
          <a:xfrm>
            <a:off x="2838450" y="31718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3" name="Rectangle 37"/>
          <p:cNvSpPr>
            <a:spLocks noChangeArrowheads="1"/>
          </p:cNvSpPr>
          <p:nvPr/>
        </p:nvSpPr>
        <p:spPr bwMode="ltGray">
          <a:xfrm>
            <a:off x="4659313" y="25685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4" name="Rectangle 38"/>
          <p:cNvSpPr>
            <a:spLocks noChangeArrowheads="1"/>
          </p:cNvSpPr>
          <p:nvPr/>
        </p:nvSpPr>
        <p:spPr bwMode="ltGray">
          <a:xfrm>
            <a:off x="5440363" y="2859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5" name="Rectangle 39"/>
          <p:cNvSpPr>
            <a:spLocks noChangeArrowheads="1"/>
          </p:cNvSpPr>
          <p:nvPr/>
        </p:nvSpPr>
        <p:spPr bwMode="ltGray">
          <a:xfrm>
            <a:off x="4906963" y="3160713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6" name="Rectangle 40"/>
          <p:cNvSpPr>
            <a:spLocks noChangeArrowheads="1"/>
          </p:cNvSpPr>
          <p:nvPr/>
        </p:nvSpPr>
        <p:spPr bwMode="ltGray">
          <a:xfrm>
            <a:off x="5440363" y="255111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7" name="Rectangle 41"/>
          <p:cNvSpPr>
            <a:spLocks noChangeArrowheads="1"/>
          </p:cNvSpPr>
          <p:nvPr/>
        </p:nvSpPr>
        <p:spPr bwMode="ltGray">
          <a:xfrm>
            <a:off x="5440363" y="34639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8" name="Rectangle 42"/>
          <p:cNvSpPr>
            <a:spLocks noChangeArrowheads="1"/>
          </p:cNvSpPr>
          <p:nvPr/>
        </p:nvSpPr>
        <p:spPr bwMode="ltGray">
          <a:xfrm>
            <a:off x="4678363" y="31448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9" name="Rectangle 43"/>
          <p:cNvSpPr>
            <a:spLocks noChangeArrowheads="1"/>
          </p:cNvSpPr>
          <p:nvPr/>
        </p:nvSpPr>
        <p:spPr bwMode="blackWhite">
          <a:xfrm>
            <a:off x="4892675" y="25685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60" name="Rectangle 44"/>
          <p:cNvSpPr>
            <a:spLocks noChangeArrowheads="1"/>
          </p:cNvSpPr>
          <p:nvPr/>
        </p:nvSpPr>
        <p:spPr bwMode="ltGray">
          <a:xfrm>
            <a:off x="5440363" y="31543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61" name="Text Box 45"/>
          <p:cNvSpPr txBox="1">
            <a:spLocks noChangeArrowheads="1"/>
          </p:cNvSpPr>
          <p:nvPr/>
        </p:nvSpPr>
        <p:spPr bwMode="auto">
          <a:xfrm>
            <a:off x="4241800" y="1066800"/>
            <a:ext cx="2261517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2 </a:t>
            </a:r>
            <a:r>
              <a:rPr lang="en-US" b="1" dirty="0" smtClean="0">
                <a:solidFill>
                  <a:schemeClr val="accent1"/>
                </a:solidFill>
              </a:rPr>
              <a:t>sets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set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42062" name="Text Box 46"/>
          <p:cNvSpPr txBox="1">
            <a:spLocks noChangeArrowheads="1"/>
          </p:cNvSpPr>
          <p:nvPr/>
        </p:nvSpPr>
        <p:spPr bwMode="auto">
          <a:xfrm>
            <a:off x="579438" y="2262188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2133600" y="2286000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204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Remaining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To Do:</a:t>
            </a:r>
          </a:p>
          <a:p>
            <a:pPr lvl="1"/>
            <a:r>
              <a:rPr lang="en-US" dirty="0" smtClean="0"/>
              <a:t>Evicting cache lines</a:t>
            </a:r>
          </a:p>
          <a:p>
            <a:pPr lvl="1"/>
            <a:r>
              <a:rPr lang="en-US" dirty="0" smtClean="0"/>
              <a:t>Picking cache parameters</a:t>
            </a:r>
          </a:p>
          <a:p>
            <a:pPr lvl="1"/>
            <a:r>
              <a:rPr lang="en-US" dirty="0" smtClean="0"/>
              <a:t>Writing using the cache</a:t>
            </a:r>
          </a:p>
        </p:txBody>
      </p:sp>
    </p:spTree>
    <p:extLst>
      <p:ext uri="{BB962C8B-B14F-4D97-AF65-F5344CB8AC3E}">
        <p14:creationId xmlns:p14="http://schemas.microsoft.com/office/powerpoint/2010/main" val="28089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HW4 due </a:t>
            </a:r>
            <a:r>
              <a:rPr lang="en-US" i="1" dirty="0" smtClean="0">
                <a:solidFill>
                  <a:schemeClr val="accent1"/>
                </a:solidFill>
              </a:rPr>
              <a:t>today</a:t>
            </a:r>
            <a:r>
              <a:rPr lang="en-US" dirty="0" smtClean="0"/>
              <a:t> , March 27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Project2 due </a:t>
            </a:r>
            <a:r>
              <a:rPr lang="en-US" dirty="0" smtClean="0">
                <a:solidFill>
                  <a:schemeClr val="accent1"/>
                </a:solidFill>
              </a:rPr>
              <a:t>next</a:t>
            </a:r>
            <a:r>
              <a:rPr lang="en-US" dirty="0" smtClean="0"/>
              <a:t> Monday, April 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r>
              <a:rPr lang="en-US" dirty="0" smtClean="0"/>
              <a:t>Prelim2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Thursday, March 29</a:t>
            </a:r>
            <a:r>
              <a:rPr lang="en-US" baseline="30000" dirty="0">
                <a:solidFill>
                  <a:schemeClr val="accent1"/>
                </a:solidFill>
              </a:rPr>
              <a:t>th</a:t>
            </a:r>
            <a:r>
              <a:rPr lang="en-US" dirty="0">
                <a:solidFill>
                  <a:schemeClr val="accent1"/>
                </a:solidFill>
              </a:rPr>
              <a:t> at 7:30pm in Philips 101 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R</a:t>
            </a:r>
            <a:r>
              <a:rPr lang="en-US" dirty="0" smtClean="0"/>
              <a:t>eview session  </a:t>
            </a:r>
            <a:r>
              <a:rPr lang="en-US" i="1" dirty="0" smtClean="0">
                <a:solidFill>
                  <a:schemeClr val="accent1"/>
                </a:solidFill>
              </a:rPr>
              <a:t>today</a:t>
            </a:r>
            <a:r>
              <a:rPr lang="en-US" dirty="0" smtClean="0"/>
              <a:t> 5:30-7:30pm in Phillips 407</a:t>
            </a:r>
          </a:p>
          <a:p>
            <a:pPr lvl="1"/>
            <a:endParaRPr lang="en-US" dirty="0"/>
          </a:p>
          <a:p>
            <a:r>
              <a:rPr lang="en-US" dirty="0" smtClean="0"/>
              <a:t>Survey and Improvements</a:t>
            </a:r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9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Next six weeks</a:t>
            </a:r>
          </a:p>
          <a:p>
            <a:pPr lvl="1"/>
            <a:r>
              <a:rPr lang="en-US" dirty="0" smtClean="0"/>
              <a:t>Week 9:  Prelim2 and HW4 due</a:t>
            </a:r>
          </a:p>
          <a:p>
            <a:pPr lvl="1"/>
            <a:r>
              <a:rPr lang="en-US" dirty="0" smtClean="0"/>
              <a:t>Week 10: Project2 due and Lab3 and HW5 handout</a:t>
            </a:r>
          </a:p>
          <a:p>
            <a:pPr lvl="1"/>
            <a:r>
              <a:rPr lang="en-US" dirty="0" smtClean="0"/>
              <a:t>Week 11:  Lab3 and HW5 due and Project3 handout</a:t>
            </a:r>
          </a:p>
          <a:p>
            <a:pPr lvl="1"/>
            <a:r>
              <a:rPr lang="en-US" dirty="0" smtClean="0"/>
              <a:t>Week 12:  Project3 design doc due and HW6 handout</a:t>
            </a:r>
          </a:p>
          <a:p>
            <a:pPr lvl="1"/>
            <a:r>
              <a:rPr lang="en-US" dirty="0" smtClean="0"/>
              <a:t>Week 13:  Project3 and HW6 due and Lab4 handout</a:t>
            </a:r>
          </a:p>
          <a:p>
            <a:pPr lvl="1"/>
            <a:r>
              <a:rPr lang="en-US" dirty="0" smtClean="0"/>
              <a:t>Week 14: Project4 handout</a:t>
            </a:r>
          </a:p>
          <a:p>
            <a:endParaRPr lang="en-US" dirty="0" smtClean="0"/>
          </a:p>
          <a:p>
            <a:r>
              <a:rPr lang="en-US" dirty="0" smtClean="0"/>
              <a:t>Final Project for class</a:t>
            </a:r>
          </a:p>
          <a:p>
            <a:pPr lvl="1"/>
            <a:r>
              <a:rPr lang="en-US" dirty="0" smtClean="0"/>
              <a:t>Week 15: Project4 design doc</a:t>
            </a:r>
          </a:p>
          <a:p>
            <a:pPr lvl="1"/>
            <a:r>
              <a:rPr lang="en-US" dirty="0" smtClean="0"/>
              <a:t>Week 16: Project4 due</a:t>
            </a:r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5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5344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big &amp; fast memory built from (big &amp; slow) + (small &amp; fast)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Tradeoffs: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associativity, line size, hit cost, miss penalty, hit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Fully Associative  higher hit cost, higher hit rate</a:t>
            </a:r>
          </a:p>
          <a:p>
            <a:pPr lvl="1"/>
            <a:r>
              <a:rPr lang="en-US" dirty="0" smtClean="0"/>
              <a:t>Larger block size </a:t>
            </a:r>
            <a:r>
              <a:rPr lang="en-US" dirty="0" smtClean="0">
                <a:sym typeface="Wingdings" pitchFamily="2" charset="2"/>
              </a:rPr>
              <a:t> lower hit cost, higher miss penalty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Next up: other designs; writing to caches</a:t>
            </a:r>
          </a:p>
        </p:txBody>
      </p:sp>
      <p:pic>
        <p:nvPicPr>
          <p:cNvPr id="24578" name="CP3 Ink 5b73f79e-63eb-4b4f-ac36-804d6c3886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94" y="1525079"/>
            <a:ext cx="3034051" cy="443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33400"/>
            <a:ext cx="8686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Memory closer to processor is fast but small</a:t>
            </a:r>
          </a:p>
          <a:p>
            <a:pPr lvl="1"/>
            <a:r>
              <a:rPr lang="en-US" dirty="0" smtClean="0"/>
              <a:t>usually stores </a:t>
            </a:r>
            <a:r>
              <a:rPr lang="en-US" dirty="0" smtClean="0">
                <a:solidFill>
                  <a:schemeClr val="accent1"/>
                </a:solidFill>
              </a:rPr>
              <a:t>subset</a:t>
            </a:r>
            <a:r>
              <a:rPr lang="en-US" dirty="0" smtClean="0"/>
              <a:t> of memory farther away</a:t>
            </a:r>
          </a:p>
          <a:p>
            <a:pPr lvl="2"/>
            <a:r>
              <a:rPr lang="en-US" dirty="0" smtClean="0"/>
              <a:t>“strictly inclusive”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Transfer whole </a:t>
            </a:r>
            <a:r>
              <a:rPr lang="en-US" dirty="0" smtClean="0">
                <a:solidFill>
                  <a:schemeClr val="accent1"/>
                </a:solidFill>
              </a:rPr>
              <a:t>blocks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cache lines</a:t>
            </a:r>
            <a:r>
              <a:rPr lang="en-US" dirty="0" smtClean="0"/>
              <a:t>):</a:t>
            </a:r>
          </a:p>
          <a:p>
            <a:pPr lvl="1">
              <a:buNone/>
            </a:pPr>
            <a:r>
              <a:rPr lang="en-US" dirty="0" smtClean="0"/>
              <a:t>	4kb: disk </a:t>
            </a:r>
            <a:r>
              <a:rPr lang="en-US" dirty="0" smtClean="0">
                <a:sym typeface="Wingdings" pitchFamily="2" charset="2"/>
              </a:rPr>
              <a:t>↔ ram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256b: ram ↔ L2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64b: L2 ↔ L1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3" name="TextBox 22" hidden="1"/>
          <p:cNvSpPr txBox="1"/>
          <p:nvPr>
            <p:custDataLst>
              <p:tags r:id="rId3"/>
            </p:custDataLst>
          </p:nvPr>
        </p:nvSpPr>
        <p:spPr>
          <a:xfrm>
            <a:off x="6400800" y="1828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4" name="TextBox 33" hidden="1"/>
          <p:cNvSpPr txBox="1"/>
          <p:nvPr>
            <p:custDataLst>
              <p:tags r:id="rId4"/>
            </p:custDataLst>
          </p:nvPr>
        </p:nvSpPr>
        <p:spPr>
          <a:xfrm flipH="1">
            <a:off x="6705600" y="18288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6" name="TextBox 35" hidden="1"/>
          <p:cNvSpPr txBox="1"/>
          <p:nvPr>
            <p:custDataLst>
              <p:tags r:id="rId5"/>
            </p:custDataLst>
          </p:nvPr>
        </p:nvSpPr>
        <p:spPr>
          <a:xfrm>
            <a:off x="5943600" y="3352800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8" name="TextBox 37" hidden="1"/>
          <p:cNvSpPr txBox="1"/>
          <p:nvPr>
            <p:custDataLst>
              <p:tags r:id="rId6"/>
            </p:custDataLst>
          </p:nvPr>
        </p:nvSpPr>
        <p:spPr>
          <a:xfrm>
            <a:off x="6248400" y="18288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9" name="TextBox 38" hidden="1"/>
          <p:cNvSpPr txBox="1"/>
          <p:nvPr>
            <p:custDataLst>
              <p:tags r:id="rId7"/>
            </p:custDataLst>
          </p:nvPr>
        </p:nvSpPr>
        <p:spPr>
          <a:xfrm>
            <a:off x="6705600" y="3505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0" name="TextBox 39" hidden="1"/>
          <p:cNvSpPr txBox="1"/>
          <p:nvPr>
            <p:custDataLst>
              <p:tags r:id="rId8"/>
            </p:custDataLst>
          </p:nvPr>
        </p:nvSpPr>
        <p:spPr>
          <a:xfrm flipH="1">
            <a:off x="7010400" y="35052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1" name="TextBox 40" hidden="1"/>
          <p:cNvSpPr txBox="1"/>
          <p:nvPr>
            <p:custDataLst>
              <p:tags r:id="rId9"/>
            </p:custDataLst>
          </p:nvPr>
        </p:nvSpPr>
        <p:spPr>
          <a:xfrm>
            <a:off x="6553200" y="35052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2" name="TextBox 41" hidden="1"/>
          <p:cNvSpPr txBox="1"/>
          <p:nvPr>
            <p:custDataLst>
              <p:tags r:id="rId10"/>
            </p:custDataLst>
          </p:nvPr>
        </p:nvSpPr>
        <p:spPr>
          <a:xfrm>
            <a:off x="5410200" y="3352800"/>
            <a:ext cx="2438400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3" name="TextBox 42" hidden="1"/>
          <p:cNvSpPr txBox="1"/>
          <p:nvPr>
            <p:custDataLst>
              <p:tags r:id="rId11"/>
            </p:custDataLst>
          </p:nvPr>
        </p:nvSpPr>
        <p:spPr>
          <a:xfrm>
            <a:off x="4953000" y="5257800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4" name="TextBox 43" hidden="1"/>
          <p:cNvSpPr txBox="1"/>
          <p:nvPr>
            <p:custDataLst>
              <p:tags r:id="rId12"/>
            </p:custDataLst>
          </p:nvPr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5" name="TextBox 44" hidden="1"/>
          <p:cNvSpPr txBox="1"/>
          <p:nvPr>
            <p:custDataLst>
              <p:tags r:id="rId13"/>
            </p:custDataLst>
          </p:nvPr>
        </p:nvSpPr>
        <p:spPr>
          <a:xfrm flipH="1">
            <a:off x="6019800" y="54102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6" name="TextBox 45" hidden="1"/>
          <p:cNvSpPr txBox="1"/>
          <p:nvPr>
            <p:custDataLst>
              <p:tags r:id="rId14"/>
            </p:custDataLst>
          </p:nvPr>
        </p:nvSpPr>
        <p:spPr>
          <a:xfrm>
            <a:off x="5562600" y="54102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7" name="TextBox 46" hidden="1"/>
          <p:cNvSpPr txBox="1"/>
          <p:nvPr>
            <p:custDataLst>
              <p:tags r:id="rId15"/>
            </p:custDataLst>
          </p:nvPr>
        </p:nvSpPr>
        <p:spPr>
          <a:xfrm>
            <a:off x="4419600" y="5257800"/>
            <a:ext cx="2438400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8" name="TextBox 47" hidden="1"/>
          <p:cNvSpPr txBox="1"/>
          <p:nvPr>
            <p:custDataLst>
              <p:tags r:id="rId16"/>
            </p:custDataLst>
          </p:nvPr>
        </p:nvSpPr>
        <p:spPr>
          <a:xfrm>
            <a:off x="3657600" y="5257800"/>
            <a:ext cx="5105400" cy="609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7"/>
            </p:custDataLst>
          </p:nvPr>
        </p:nvSpPr>
        <p:spPr>
          <a:xfrm>
            <a:off x="7391400" y="1600200"/>
            <a:ext cx="6096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8"/>
            </p:custDataLst>
          </p:nvPr>
        </p:nvSpPr>
        <p:spPr>
          <a:xfrm>
            <a:off x="7848600" y="1905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9"/>
            </p:custDataLst>
          </p:nvPr>
        </p:nvSpPr>
        <p:spPr>
          <a:xfrm>
            <a:off x="6172200" y="3200400"/>
            <a:ext cx="22860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20"/>
            </p:custDataLst>
          </p:nvPr>
        </p:nvSpPr>
        <p:spPr>
          <a:xfrm>
            <a:off x="3962400" y="4800600"/>
            <a:ext cx="5029200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21"/>
            </p:custDataLst>
          </p:nvPr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>
            <p:custDataLst>
              <p:tags r:id="rId22"/>
            </p:custDataLst>
          </p:nvPr>
        </p:nvCxnSpPr>
        <p:spPr>
          <a:xfrm rot="5400000">
            <a:off x="68968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23"/>
            </p:custDataLst>
          </p:nvPr>
        </p:nvCxnSpPr>
        <p:spPr>
          <a:xfrm rot="5400000">
            <a:off x="7354094" y="28567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24"/>
            </p:custDataLst>
          </p:nvPr>
        </p:nvSpPr>
        <p:spPr>
          <a:xfrm>
            <a:off x="73914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>
            <p:custDataLst>
              <p:tags r:id="rId25"/>
            </p:custDataLst>
          </p:nvPr>
        </p:nvSpPr>
        <p:spPr>
          <a:xfrm>
            <a:off x="75438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26"/>
            </p:custDataLst>
          </p:nvPr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27"/>
            </p:custDataLst>
          </p:nvPr>
        </p:nvSpPr>
        <p:spPr>
          <a:xfrm>
            <a:off x="76962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>
            <p:custDataLst>
              <p:tags r:id="rId28"/>
            </p:custDataLst>
          </p:nvPr>
        </p:nvSpPr>
        <p:spPr>
          <a:xfrm>
            <a:off x="78486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75438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1"/>
            </p:custDataLst>
          </p:nvPr>
        </p:nvSpPr>
        <p:spPr>
          <a:xfrm>
            <a:off x="76962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2"/>
            </p:custDataLst>
          </p:nvPr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3"/>
            </p:custDataLst>
          </p:nvPr>
        </p:nvSpPr>
        <p:spPr>
          <a:xfrm>
            <a:off x="78486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4"/>
            </p:custDataLst>
          </p:nvPr>
        </p:nvSpPr>
        <p:spPr>
          <a:xfrm>
            <a:off x="75438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35"/>
            </p:custDataLst>
          </p:nvPr>
        </p:nvSpPr>
        <p:spPr>
          <a:xfrm>
            <a:off x="73914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36"/>
            </p:custDataLst>
          </p:nvPr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7"/>
            </p:custDataLst>
          </p:nvPr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>
          <a:xfrm>
            <a:off x="7848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>
          <a:xfrm>
            <a:off x="7696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0"/>
            </p:custDataLst>
          </p:nvPr>
        </p:nvSpPr>
        <p:spPr>
          <a:xfrm>
            <a:off x="7848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>
          <a:xfrm>
            <a:off x="8001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3"/>
            </p:custDataLst>
          </p:nvPr>
        </p:nvSpPr>
        <p:spPr>
          <a:xfrm>
            <a:off x="8001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4"/>
            </p:custDataLst>
          </p:nvPr>
        </p:nvSpPr>
        <p:spPr>
          <a:xfrm>
            <a:off x="8153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45"/>
            </p:custDataLst>
          </p:nvPr>
        </p:nvSpPr>
        <p:spPr>
          <a:xfrm>
            <a:off x="83058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46"/>
            </p:custDataLst>
          </p:nvPr>
        </p:nvSpPr>
        <p:spPr>
          <a:xfrm>
            <a:off x="7848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47"/>
            </p:custDataLst>
          </p:nvPr>
        </p:nvSpPr>
        <p:spPr>
          <a:xfrm>
            <a:off x="8001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48"/>
            </p:custDataLst>
          </p:nvPr>
        </p:nvSpPr>
        <p:spPr>
          <a:xfrm>
            <a:off x="8153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49"/>
            </p:custDataLst>
          </p:nvPr>
        </p:nvSpPr>
        <p:spPr>
          <a:xfrm>
            <a:off x="8305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0"/>
            </p:custDataLst>
          </p:nvPr>
        </p:nvSpPr>
        <p:spPr>
          <a:xfrm>
            <a:off x="7848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1"/>
            </p:custDataLst>
          </p:nvPr>
        </p:nvSpPr>
        <p:spPr>
          <a:xfrm>
            <a:off x="7086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2"/>
            </p:custDataLst>
          </p:nvPr>
        </p:nvSpPr>
        <p:spPr>
          <a:xfrm>
            <a:off x="7239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3"/>
            </p:custDataLst>
          </p:nvPr>
        </p:nvSpPr>
        <p:spPr>
          <a:xfrm>
            <a:off x="7391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4"/>
            </p:custDataLst>
          </p:nvPr>
        </p:nvSpPr>
        <p:spPr>
          <a:xfrm>
            <a:off x="69342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55"/>
            </p:custDataLst>
          </p:nvPr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6"/>
            </p:custDataLst>
          </p:nvPr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57"/>
            </p:custDataLst>
          </p:nvPr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58"/>
            </p:custDataLst>
          </p:nvPr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59"/>
            </p:custDataLst>
          </p:nvPr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0"/>
            </p:custDataLst>
          </p:nvPr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61"/>
            </p:custDataLst>
          </p:nvPr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62"/>
            </p:custDataLst>
          </p:nvPr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>
            <p:custDataLst>
              <p:tags r:id="rId63"/>
            </p:custDataLst>
          </p:nvPr>
        </p:nvSpPr>
        <p:spPr>
          <a:xfrm>
            <a:off x="6477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>
            <p:custDataLst>
              <p:tags r:id="rId64"/>
            </p:custDataLst>
          </p:nvPr>
        </p:nvSpPr>
        <p:spPr>
          <a:xfrm>
            <a:off x="6629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5"/>
            </p:custDataLst>
          </p:nvPr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66"/>
            </p:custDataLst>
          </p:nvPr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67"/>
            </p:custDataLst>
          </p:nvPr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8"/>
            </p:custDataLst>
          </p:nvPr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>
            <p:custDataLst>
              <p:tags r:id="rId69"/>
            </p:custDataLst>
          </p:nvPr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70"/>
            </p:custDataLst>
          </p:nvPr>
        </p:nvSpPr>
        <p:spPr>
          <a:xfrm>
            <a:off x="6629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>
            <p:custDataLst>
              <p:tags r:id="rId71"/>
            </p:custDataLst>
          </p:nvPr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72"/>
            </p:custDataLst>
          </p:nvPr>
        </p:nvSpPr>
        <p:spPr>
          <a:xfrm>
            <a:off x="7848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>
            <p:custDataLst>
              <p:tags r:id="rId73"/>
            </p:custDataLst>
          </p:nvPr>
        </p:nvSpPr>
        <p:spPr>
          <a:xfrm>
            <a:off x="80010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74"/>
            </p:custDataLst>
          </p:nvPr>
        </p:nvSpPr>
        <p:spPr>
          <a:xfrm>
            <a:off x="7543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75"/>
            </p:custDataLst>
          </p:nvPr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76"/>
            </p:custDataLst>
          </p:nvPr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77"/>
            </p:custDataLst>
          </p:nvPr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>
            <p:custDataLst>
              <p:tags r:id="rId78"/>
            </p:custDataLst>
          </p:nvPr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79"/>
            </p:custDataLst>
          </p:nvPr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80"/>
            </p:custDataLst>
          </p:nvPr>
        </p:nvSpPr>
        <p:spPr>
          <a:xfrm>
            <a:off x="7239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81"/>
            </p:custDataLst>
          </p:nvPr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82"/>
            </p:custDataLst>
          </p:nvPr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83"/>
            </p:custDataLst>
          </p:nvPr>
        </p:nvSpPr>
        <p:spPr>
          <a:xfrm>
            <a:off x="63246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84"/>
            </p:custDataLst>
          </p:nvPr>
        </p:nvSpPr>
        <p:spPr>
          <a:xfrm>
            <a:off x="6477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85"/>
            </p:custDataLst>
          </p:nvPr>
        </p:nvSpPr>
        <p:spPr>
          <a:xfrm>
            <a:off x="6629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86"/>
            </p:custDataLst>
          </p:nvPr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87"/>
            </p:custDataLst>
          </p:nvPr>
        </p:nvSpPr>
        <p:spPr>
          <a:xfrm>
            <a:off x="8153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88"/>
            </p:custDataLst>
          </p:nvPr>
        </p:nvSpPr>
        <p:spPr>
          <a:xfrm>
            <a:off x="8153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89"/>
            </p:custDataLst>
          </p:nvPr>
        </p:nvSpPr>
        <p:spPr>
          <a:xfrm>
            <a:off x="8305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90"/>
            </p:custDataLst>
          </p:nvPr>
        </p:nvSpPr>
        <p:spPr>
          <a:xfrm>
            <a:off x="8001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91"/>
            </p:custDataLst>
          </p:nvPr>
        </p:nvSpPr>
        <p:spPr>
          <a:xfrm>
            <a:off x="8153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92"/>
            </p:custDataLst>
          </p:nvPr>
        </p:nvSpPr>
        <p:spPr>
          <a:xfrm>
            <a:off x="8305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93"/>
            </p:custDataLst>
          </p:nvPr>
        </p:nvSpPr>
        <p:spPr>
          <a:xfrm>
            <a:off x="853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94"/>
            </p:custDataLst>
          </p:nvPr>
        </p:nvSpPr>
        <p:spPr>
          <a:xfrm>
            <a:off x="8077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95"/>
            </p:custDataLst>
          </p:nvPr>
        </p:nvSpPr>
        <p:spPr>
          <a:xfrm>
            <a:off x="8229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6"/>
            </p:custDataLst>
          </p:nvPr>
        </p:nvSpPr>
        <p:spPr>
          <a:xfrm>
            <a:off x="8382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97"/>
            </p:custDataLst>
          </p:nvPr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98"/>
            </p:custDataLst>
          </p:nvPr>
        </p:nvSpPr>
        <p:spPr>
          <a:xfrm>
            <a:off x="838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99"/>
            </p:custDataLst>
          </p:nvPr>
        </p:nvSpPr>
        <p:spPr>
          <a:xfrm>
            <a:off x="853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00"/>
            </p:custDataLst>
          </p:nvPr>
        </p:nvSpPr>
        <p:spPr>
          <a:xfrm>
            <a:off x="807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01"/>
            </p:custDataLst>
          </p:nvPr>
        </p:nvSpPr>
        <p:spPr>
          <a:xfrm>
            <a:off x="853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02"/>
            </p:custDataLst>
          </p:nvPr>
        </p:nvSpPr>
        <p:spPr>
          <a:xfrm>
            <a:off x="868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03"/>
            </p:custDataLst>
          </p:nvPr>
        </p:nvSpPr>
        <p:spPr>
          <a:xfrm>
            <a:off x="883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04"/>
            </p:custDataLst>
          </p:nvPr>
        </p:nvSpPr>
        <p:spPr>
          <a:xfrm>
            <a:off x="838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05"/>
            </p:custDataLst>
          </p:nvPr>
        </p:nvSpPr>
        <p:spPr>
          <a:xfrm>
            <a:off x="7620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106"/>
            </p:custDataLst>
          </p:nvPr>
        </p:nvSpPr>
        <p:spPr>
          <a:xfrm>
            <a:off x="7772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107"/>
            </p:custDataLst>
          </p:nvPr>
        </p:nvSpPr>
        <p:spPr>
          <a:xfrm>
            <a:off x="7924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108"/>
            </p:custDataLst>
          </p:nvPr>
        </p:nvSpPr>
        <p:spPr>
          <a:xfrm>
            <a:off x="7467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109"/>
            </p:custDataLst>
          </p:nvPr>
        </p:nvSpPr>
        <p:spPr>
          <a:xfrm>
            <a:off x="7620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0"/>
            </p:custDataLst>
          </p:nvPr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11"/>
            </p:custDataLst>
          </p:nvPr>
        </p:nvSpPr>
        <p:spPr>
          <a:xfrm>
            <a:off x="792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12"/>
            </p:custDataLst>
          </p:nvPr>
        </p:nvSpPr>
        <p:spPr>
          <a:xfrm>
            <a:off x="7467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13"/>
            </p:custDataLst>
          </p:nvPr>
        </p:nvSpPr>
        <p:spPr>
          <a:xfrm>
            <a:off x="7010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114"/>
            </p:custDataLst>
          </p:nvPr>
        </p:nvSpPr>
        <p:spPr>
          <a:xfrm>
            <a:off x="7162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115"/>
            </p:custDataLst>
          </p:nvPr>
        </p:nvSpPr>
        <p:spPr>
          <a:xfrm>
            <a:off x="7315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116"/>
            </p:custDataLst>
          </p:nvPr>
        </p:nvSpPr>
        <p:spPr>
          <a:xfrm>
            <a:off x="7010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117"/>
            </p:custDataLst>
          </p:nvPr>
        </p:nvSpPr>
        <p:spPr>
          <a:xfrm>
            <a:off x="7162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18"/>
            </p:custDataLst>
          </p:nvPr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9"/>
            </p:custDataLst>
          </p:nvPr>
        </p:nvSpPr>
        <p:spPr>
          <a:xfrm>
            <a:off x="7315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0"/>
            </p:custDataLst>
          </p:nvPr>
        </p:nvSpPr>
        <p:spPr>
          <a:xfrm>
            <a:off x="7467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21"/>
            </p:custDataLst>
          </p:nvPr>
        </p:nvSpPr>
        <p:spPr>
          <a:xfrm>
            <a:off x="7620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22"/>
            </p:custDataLst>
          </p:nvPr>
        </p:nvSpPr>
        <p:spPr>
          <a:xfrm>
            <a:off x="7162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123"/>
            </p:custDataLst>
          </p:nvPr>
        </p:nvSpPr>
        <p:spPr>
          <a:xfrm>
            <a:off x="8229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124"/>
            </p:custDataLst>
          </p:nvPr>
        </p:nvSpPr>
        <p:spPr>
          <a:xfrm>
            <a:off x="8382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125"/>
            </p:custDataLst>
          </p:nvPr>
        </p:nvSpPr>
        <p:spPr>
          <a:xfrm>
            <a:off x="8534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126"/>
            </p:custDataLst>
          </p:nvPr>
        </p:nvSpPr>
        <p:spPr>
          <a:xfrm>
            <a:off x="8077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127"/>
            </p:custDataLst>
          </p:nvPr>
        </p:nvSpPr>
        <p:spPr>
          <a:xfrm>
            <a:off x="7010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128"/>
            </p:custDataLst>
          </p:nvPr>
        </p:nvSpPr>
        <p:spPr>
          <a:xfrm>
            <a:off x="7162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129"/>
            </p:custDataLst>
          </p:nvPr>
        </p:nvSpPr>
        <p:spPr>
          <a:xfrm>
            <a:off x="8686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130"/>
            </p:custDataLst>
          </p:nvPr>
        </p:nvSpPr>
        <p:spPr>
          <a:xfrm>
            <a:off x="8686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131"/>
            </p:custDataLst>
          </p:nvPr>
        </p:nvSpPr>
        <p:spPr>
          <a:xfrm>
            <a:off x="883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>
            <p:custDataLst>
              <p:tags r:id="rId132"/>
            </p:custDataLst>
          </p:nvPr>
        </p:nvSpPr>
        <p:spPr>
          <a:xfrm>
            <a:off x="8534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>
            <p:custDataLst>
              <p:tags r:id="rId133"/>
            </p:custDataLst>
          </p:nvPr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>
            <p:custDataLst>
              <p:tags r:id="rId134"/>
            </p:custDataLst>
          </p:nvPr>
        </p:nvSpPr>
        <p:spPr>
          <a:xfrm>
            <a:off x="8839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>
            <p:custDataLst>
              <p:tags r:id="rId135"/>
            </p:custDataLst>
          </p:nvPr>
        </p:nvSpPr>
        <p:spPr>
          <a:xfrm>
            <a:off x="6553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>
            <p:custDataLst>
              <p:tags r:id="rId136"/>
            </p:custDataLst>
          </p:nvPr>
        </p:nvSpPr>
        <p:spPr>
          <a:xfrm>
            <a:off x="6096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137"/>
            </p:custDataLst>
          </p:nvPr>
        </p:nvSpPr>
        <p:spPr>
          <a:xfrm>
            <a:off x="6248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138"/>
            </p:custDataLst>
          </p:nvPr>
        </p:nvSpPr>
        <p:spPr>
          <a:xfrm>
            <a:off x="6400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9"/>
            </p:custDataLst>
          </p:nvPr>
        </p:nvSpPr>
        <p:spPr>
          <a:xfrm>
            <a:off x="6248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140"/>
            </p:custDataLst>
          </p:nvPr>
        </p:nvSpPr>
        <p:spPr>
          <a:xfrm>
            <a:off x="6400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141"/>
            </p:custDataLst>
          </p:nvPr>
        </p:nvSpPr>
        <p:spPr>
          <a:xfrm>
            <a:off x="6553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142"/>
            </p:custDataLst>
          </p:nvPr>
        </p:nvSpPr>
        <p:spPr>
          <a:xfrm>
            <a:off x="6096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143"/>
            </p:custDataLst>
          </p:nvPr>
        </p:nvSpPr>
        <p:spPr>
          <a:xfrm>
            <a:off x="6553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144"/>
            </p:custDataLst>
          </p:nvPr>
        </p:nvSpPr>
        <p:spPr>
          <a:xfrm>
            <a:off x="6705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>
            <p:custDataLst>
              <p:tags r:id="rId145"/>
            </p:custDataLst>
          </p:nvPr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>
            <p:custDataLst>
              <p:tags r:id="rId146"/>
            </p:custDataLst>
          </p:nvPr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>
            <p:custDataLst>
              <p:tags r:id="rId147"/>
            </p:custDataLst>
          </p:nvPr>
        </p:nvSpPr>
        <p:spPr>
          <a:xfrm>
            <a:off x="5638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>
            <p:custDataLst>
              <p:tags r:id="rId148"/>
            </p:custDataLst>
          </p:nvPr>
        </p:nvSpPr>
        <p:spPr>
          <a:xfrm>
            <a:off x="5791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>
            <p:custDataLst>
              <p:tags r:id="rId149"/>
            </p:custDataLst>
          </p:nvPr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>
            <p:custDataLst>
              <p:tags r:id="rId150"/>
            </p:custDataLst>
          </p:nvPr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>
            <p:custDataLst>
              <p:tags r:id="rId151"/>
            </p:custDataLst>
          </p:nvPr>
        </p:nvSpPr>
        <p:spPr>
          <a:xfrm>
            <a:off x="5638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>
            <p:custDataLst>
              <p:tags r:id="rId152"/>
            </p:custDataLst>
          </p:nvPr>
        </p:nvSpPr>
        <p:spPr>
          <a:xfrm>
            <a:off x="5791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>
            <p:custDataLst>
              <p:tags r:id="rId153"/>
            </p:custDataLst>
          </p:nvPr>
        </p:nvSpPr>
        <p:spPr>
          <a:xfrm>
            <a:off x="5943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>
            <p:custDataLst>
              <p:tags r:id="rId154"/>
            </p:custDataLst>
          </p:nvPr>
        </p:nvSpPr>
        <p:spPr>
          <a:xfrm>
            <a:off x="5486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>
            <p:custDataLst>
              <p:tags r:id="rId155"/>
            </p:custDataLst>
          </p:nvPr>
        </p:nvSpPr>
        <p:spPr>
          <a:xfrm>
            <a:off x="502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>
            <p:custDataLst>
              <p:tags r:id="rId156"/>
            </p:custDataLst>
          </p:nvPr>
        </p:nvSpPr>
        <p:spPr>
          <a:xfrm>
            <a:off x="5181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>
            <p:custDataLst>
              <p:tags r:id="rId157"/>
            </p:custDataLst>
          </p:nvPr>
        </p:nvSpPr>
        <p:spPr>
          <a:xfrm>
            <a:off x="5334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>
            <p:custDataLst>
              <p:tags r:id="rId158"/>
            </p:custDataLst>
          </p:nvPr>
        </p:nvSpPr>
        <p:spPr>
          <a:xfrm>
            <a:off x="5029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>
            <p:custDataLst>
              <p:tags r:id="rId159"/>
            </p:custDataLst>
          </p:nvPr>
        </p:nvSpPr>
        <p:spPr>
          <a:xfrm>
            <a:off x="5181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>
            <p:custDataLst>
              <p:tags r:id="rId160"/>
            </p:custDataLst>
          </p:nvPr>
        </p:nvSpPr>
        <p:spPr>
          <a:xfrm>
            <a:off x="5334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>
            <p:custDataLst>
              <p:tags r:id="rId161"/>
            </p:custDataLst>
          </p:nvPr>
        </p:nvSpPr>
        <p:spPr>
          <a:xfrm>
            <a:off x="5334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>
            <p:custDataLst>
              <p:tags r:id="rId162"/>
            </p:custDataLst>
          </p:nvPr>
        </p:nvSpPr>
        <p:spPr>
          <a:xfrm>
            <a:off x="5486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>
            <p:custDataLst>
              <p:tags r:id="rId163"/>
            </p:custDataLst>
          </p:nvPr>
        </p:nvSpPr>
        <p:spPr>
          <a:xfrm>
            <a:off x="5638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>
            <p:custDataLst>
              <p:tags r:id="rId164"/>
            </p:custDataLst>
          </p:nvPr>
        </p:nvSpPr>
        <p:spPr>
          <a:xfrm>
            <a:off x="5181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>
            <p:custDataLst>
              <p:tags r:id="rId165"/>
            </p:custDataLst>
          </p:nvPr>
        </p:nvSpPr>
        <p:spPr>
          <a:xfrm>
            <a:off x="6248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>
            <p:custDataLst>
              <p:tags r:id="rId166"/>
            </p:custDataLst>
          </p:nvPr>
        </p:nvSpPr>
        <p:spPr>
          <a:xfrm>
            <a:off x="6400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>
            <p:custDataLst>
              <p:tags r:id="rId167"/>
            </p:custDataLst>
          </p:nvPr>
        </p:nvSpPr>
        <p:spPr>
          <a:xfrm>
            <a:off x="6553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>
            <p:custDataLst>
              <p:tags r:id="rId168"/>
            </p:custDataLst>
          </p:nvPr>
        </p:nvSpPr>
        <p:spPr>
          <a:xfrm>
            <a:off x="6096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>
            <p:custDataLst>
              <p:tags r:id="rId169"/>
            </p:custDataLst>
          </p:nvPr>
        </p:nvSpPr>
        <p:spPr>
          <a:xfrm>
            <a:off x="5029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>
            <p:custDataLst>
              <p:tags r:id="rId170"/>
            </p:custDataLst>
          </p:nvPr>
        </p:nvSpPr>
        <p:spPr>
          <a:xfrm>
            <a:off x="5181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>
            <p:custDataLst>
              <p:tags r:id="rId171"/>
            </p:custDataLst>
          </p:nvPr>
        </p:nvSpPr>
        <p:spPr>
          <a:xfrm>
            <a:off x="6705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>
            <p:custDataLst>
              <p:tags r:id="rId172"/>
            </p:custDataLst>
          </p:nvPr>
        </p:nvSpPr>
        <p:spPr>
          <a:xfrm>
            <a:off x="6705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>
            <p:custDataLst>
              <p:tags r:id="rId173"/>
            </p:custDataLst>
          </p:nvPr>
        </p:nvSpPr>
        <p:spPr>
          <a:xfrm>
            <a:off x="6858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>
            <p:custDataLst>
              <p:tags r:id="rId174"/>
            </p:custDataLst>
          </p:nvPr>
        </p:nvSpPr>
        <p:spPr>
          <a:xfrm>
            <a:off x="6553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>
            <p:custDataLst>
              <p:tags r:id="rId175"/>
            </p:custDataLst>
          </p:nvPr>
        </p:nvSpPr>
        <p:spPr>
          <a:xfrm>
            <a:off x="6705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>
            <p:custDataLst>
              <p:tags r:id="rId176"/>
            </p:custDataLst>
          </p:nvPr>
        </p:nvSpPr>
        <p:spPr>
          <a:xfrm>
            <a:off x="6858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>
            <p:custDataLst>
              <p:tags r:id="rId177"/>
            </p:custDataLst>
          </p:nvPr>
        </p:nvSpPr>
        <p:spPr>
          <a:xfrm>
            <a:off x="6096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>
            <p:custDataLst>
              <p:tags r:id="rId178"/>
            </p:custDataLst>
          </p:nvPr>
        </p:nvSpPr>
        <p:spPr>
          <a:xfrm>
            <a:off x="5638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>
            <p:custDataLst>
              <p:tags r:id="rId179"/>
            </p:custDataLst>
          </p:nvPr>
        </p:nvSpPr>
        <p:spPr>
          <a:xfrm>
            <a:off x="5791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>
            <p:custDataLst>
              <p:tags r:id="rId180"/>
            </p:custDataLst>
          </p:nvPr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>
            <p:custDataLst>
              <p:tags r:id="rId181"/>
            </p:custDataLst>
          </p:nvPr>
        </p:nvSpPr>
        <p:spPr>
          <a:xfrm>
            <a:off x="5791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182"/>
            </p:custDataLst>
          </p:nvPr>
        </p:nvSpPr>
        <p:spPr>
          <a:xfrm>
            <a:off x="5943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>
            <p:custDataLst>
              <p:tags r:id="rId183"/>
            </p:custDataLst>
          </p:nvPr>
        </p:nvSpPr>
        <p:spPr>
          <a:xfrm>
            <a:off x="6096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184"/>
            </p:custDataLst>
          </p:nvPr>
        </p:nvSpPr>
        <p:spPr>
          <a:xfrm>
            <a:off x="5638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185"/>
            </p:custDataLst>
          </p:nvPr>
        </p:nvSpPr>
        <p:spPr>
          <a:xfrm>
            <a:off x="6096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>
            <p:custDataLst>
              <p:tags r:id="rId186"/>
            </p:custDataLst>
          </p:nvPr>
        </p:nvSpPr>
        <p:spPr>
          <a:xfrm>
            <a:off x="6248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>
            <p:custDataLst>
              <p:tags r:id="rId187"/>
            </p:custDataLst>
          </p:nvPr>
        </p:nvSpPr>
        <p:spPr>
          <a:xfrm>
            <a:off x="6400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>
            <p:custDataLst>
              <p:tags r:id="rId188"/>
            </p:custDataLst>
          </p:nvPr>
        </p:nvSpPr>
        <p:spPr>
          <a:xfrm>
            <a:off x="5943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>
            <p:custDataLst>
              <p:tags r:id="rId189"/>
            </p:custDataLst>
          </p:nvPr>
        </p:nvSpPr>
        <p:spPr>
          <a:xfrm>
            <a:off x="5181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>
            <p:custDataLst>
              <p:tags r:id="rId190"/>
            </p:custDataLst>
          </p:nvPr>
        </p:nvSpPr>
        <p:spPr>
          <a:xfrm>
            <a:off x="5334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>
            <p:custDataLst>
              <p:tags r:id="rId191"/>
            </p:custDataLst>
          </p:nvPr>
        </p:nvSpPr>
        <p:spPr>
          <a:xfrm>
            <a:off x="5486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>
            <p:custDataLst>
              <p:tags r:id="rId192"/>
            </p:custDataLst>
          </p:nvPr>
        </p:nvSpPr>
        <p:spPr>
          <a:xfrm>
            <a:off x="5029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>
            <p:custDataLst>
              <p:tags r:id="rId193"/>
            </p:custDataLst>
          </p:nvPr>
        </p:nvSpPr>
        <p:spPr>
          <a:xfrm>
            <a:off x="5181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>
            <p:custDataLst>
              <p:tags r:id="rId194"/>
            </p:custDataLst>
          </p:nvPr>
        </p:nvSpPr>
        <p:spPr>
          <a:xfrm>
            <a:off x="5334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195"/>
            </p:custDataLst>
          </p:nvPr>
        </p:nvSpPr>
        <p:spPr>
          <a:xfrm>
            <a:off x="5486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>
            <p:custDataLst>
              <p:tags r:id="rId196"/>
            </p:custDataLst>
          </p:nvPr>
        </p:nvSpPr>
        <p:spPr>
          <a:xfrm>
            <a:off x="502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>
            <p:custDataLst>
              <p:tags r:id="rId197"/>
            </p:custDataLst>
          </p:nvPr>
        </p:nvSpPr>
        <p:spPr>
          <a:xfrm>
            <a:off x="4572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>
            <p:custDataLst>
              <p:tags r:id="rId198"/>
            </p:custDataLst>
          </p:nvPr>
        </p:nvSpPr>
        <p:spPr>
          <a:xfrm>
            <a:off x="4724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>
            <p:custDataLst>
              <p:tags r:id="rId199"/>
            </p:custDataLst>
          </p:nvPr>
        </p:nvSpPr>
        <p:spPr>
          <a:xfrm>
            <a:off x="4876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>
            <p:custDataLst>
              <p:tags r:id="rId200"/>
            </p:custDataLst>
          </p:nvPr>
        </p:nvSpPr>
        <p:spPr>
          <a:xfrm>
            <a:off x="457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>
            <p:custDataLst>
              <p:tags r:id="rId201"/>
            </p:custDataLst>
          </p:nvPr>
        </p:nvSpPr>
        <p:spPr>
          <a:xfrm>
            <a:off x="472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>
            <p:custDataLst>
              <p:tags r:id="rId202"/>
            </p:custDataLst>
          </p:nvPr>
        </p:nvSpPr>
        <p:spPr>
          <a:xfrm>
            <a:off x="487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>
            <p:custDataLst>
              <p:tags r:id="rId203"/>
            </p:custDataLst>
          </p:nvPr>
        </p:nvSpPr>
        <p:spPr>
          <a:xfrm>
            <a:off x="4876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>
            <p:custDataLst>
              <p:tags r:id="rId204"/>
            </p:custDataLst>
          </p:nvPr>
        </p:nvSpPr>
        <p:spPr>
          <a:xfrm>
            <a:off x="5029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>
            <p:custDataLst>
              <p:tags r:id="rId205"/>
            </p:custDataLst>
          </p:nvPr>
        </p:nvSpPr>
        <p:spPr>
          <a:xfrm>
            <a:off x="5181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>
            <p:custDataLst>
              <p:tags r:id="rId206"/>
            </p:custDataLst>
          </p:nvPr>
        </p:nvSpPr>
        <p:spPr>
          <a:xfrm>
            <a:off x="472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>
            <p:custDataLst>
              <p:tags r:id="rId207"/>
            </p:custDataLst>
          </p:nvPr>
        </p:nvSpPr>
        <p:spPr>
          <a:xfrm>
            <a:off x="5791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>
            <p:custDataLst>
              <p:tags r:id="rId208"/>
            </p:custDataLst>
          </p:nvPr>
        </p:nvSpPr>
        <p:spPr>
          <a:xfrm>
            <a:off x="5943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>
            <p:custDataLst>
              <p:tags r:id="rId209"/>
            </p:custDataLst>
          </p:nvPr>
        </p:nvSpPr>
        <p:spPr>
          <a:xfrm>
            <a:off x="6096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>
            <p:custDataLst>
              <p:tags r:id="rId210"/>
            </p:custDataLst>
          </p:nvPr>
        </p:nvSpPr>
        <p:spPr>
          <a:xfrm>
            <a:off x="5638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>
            <p:custDataLst>
              <p:tags r:id="rId211"/>
            </p:custDataLst>
          </p:nvPr>
        </p:nvSpPr>
        <p:spPr>
          <a:xfrm>
            <a:off x="457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>
            <p:custDataLst>
              <p:tags r:id="rId212"/>
            </p:custDataLst>
          </p:nvPr>
        </p:nvSpPr>
        <p:spPr>
          <a:xfrm>
            <a:off x="472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>
            <p:custDataLst>
              <p:tags r:id="rId213"/>
            </p:custDataLst>
          </p:nvPr>
        </p:nvSpPr>
        <p:spPr>
          <a:xfrm>
            <a:off x="6248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>
            <p:custDataLst>
              <p:tags r:id="rId214"/>
            </p:custDataLst>
          </p:nvPr>
        </p:nvSpPr>
        <p:spPr>
          <a:xfrm>
            <a:off x="6248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>
            <p:custDataLst>
              <p:tags r:id="rId215"/>
            </p:custDataLst>
          </p:nvPr>
        </p:nvSpPr>
        <p:spPr>
          <a:xfrm>
            <a:off x="6400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>
            <p:custDataLst>
              <p:tags r:id="rId216"/>
            </p:custDataLst>
          </p:nvPr>
        </p:nvSpPr>
        <p:spPr>
          <a:xfrm>
            <a:off x="6096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>
            <p:custDataLst>
              <p:tags r:id="rId217"/>
            </p:custDataLst>
          </p:nvPr>
        </p:nvSpPr>
        <p:spPr>
          <a:xfrm>
            <a:off x="6248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>
            <p:custDataLst>
              <p:tags r:id="rId218"/>
            </p:custDataLst>
          </p:nvPr>
        </p:nvSpPr>
        <p:spPr>
          <a:xfrm>
            <a:off x="6400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>
            <p:custDataLst>
              <p:tags r:id="rId219"/>
            </p:custDataLst>
          </p:nvPr>
        </p:nvSpPr>
        <p:spPr>
          <a:xfrm>
            <a:off x="4114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>
            <p:custDataLst>
              <p:tags r:id="rId220"/>
            </p:custDataLst>
          </p:nvPr>
        </p:nvSpPr>
        <p:spPr>
          <a:xfrm>
            <a:off x="3962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>
            <p:custDataLst>
              <p:tags r:id="rId221"/>
            </p:custDataLst>
          </p:nvPr>
        </p:nvSpPr>
        <p:spPr>
          <a:xfrm>
            <a:off x="8458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>
            <p:custDataLst>
              <p:tags r:id="rId222"/>
            </p:custDataLst>
          </p:nvPr>
        </p:nvSpPr>
        <p:spPr>
          <a:xfrm>
            <a:off x="3962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>
            <p:custDataLst>
              <p:tags r:id="rId223"/>
            </p:custDataLst>
          </p:nvPr>
        </p:nvSpPr>
        <p:spPr>
          <a:xfrm>
            <a:off x="4114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>
            <p:custDataLst>
              <p:tags r:id="rId224"/>
            </p:custDataLst>
          </p:nvPr>
        </p:nvSpPr>
        <p:spPr>
          <a:xfrm>
            <a:off x="8305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>
            <p:custDataLst>
              <p:tags r:id="rId225"/>
            </p:custDataLst>
          </p:nvPr>
        </p:nvSpPr>
        <p:spPr>
          <a:xfrm>
            <a:off x="411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>
            <p:custDataLst>
              <p:tags r:id="rId226"/>
            </p:custDataLst>
          </p:nvPr>
        </p:nvSpPr>
        <p:spPr>
          <a:xfrm>
            <a:off x="426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>
            <p:custDataLst>
              <p:tags r:id="rId227"/>
            </p:custDataLst>
          </p:nvPr>
        </p:nvSpPr>
        <p:spPr>
          <a:xfrm>
            <a:off x="441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>
            <p:custDataLst>
              <p:tags r:id="rId228"/>
            </p:custDataLst>
          </p:nvPr>
        </p:nvSpPr>
        <p:spPr>
          <a:xfrm>
            <a:off x="396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>
            <p:custDataLst>
              <p:tags r:id="rId229"/>
            </p:custDataLst>
          </p:nvPr>
        </p:nvSpPr>
        <p:spPr>
          <a:xfrm>
            <a:off x="7848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>
            <p:custDataLst>
              <p:tags r:id="rId230"/>
            </p:custDataLst>
          </p:nvPr>
        </p:nvSpPr>
        <p:spPr>
          <a:xfrm>
            <a:off x="8001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>
            <p:custDataLst>
              <p:tags r:id="rId231"/>
            </p:custDataLst>
          </p:nvPr>
        </p:nvSpPr>
        <p:spPr>
          <a:xfrm>
            <a:off x="8153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>
            <p:custDataLst>
              <p:tags r:id="rId232"/>
            </p:custDataLst>
          </p:nvPr>
        </p:nvSpPr>
        <p:spPr>
          <a:xfrm>
            <a:off x="7696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>
            <p:custDataLst>
              <p:tags r:id="rId233"/>
            </p:custDataLst>
          </p:nvPr>
        </p:nvSpPr>
        <p:spPr>
          <a:xfrm>
            <a:off x="4114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>
            <p:custDataLst>
              <p:tags r:id="rId234"/>
            </p:custDataLst>
          </p:nvPr>
        </p:nvSpPr>
        <p:spPr>
          <a:xfrm>
            <a:off x="4267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>
            <p:custDataLst>
              <p:tags r:id="rId235"/>
            </p:custDataLst>
          </p:nvPr>
        </p:nvSpPr>
        <p:spPr>
          <a:xfrm>
            <a:off x="4419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>
            <p:custDataLst>
              <p:tags r:id="rId236"/>
            </p:custDataLst>
          </p:nvPr>
        </p:nvSpPr>
        <p:spPr>
          <a:xfrm>
            <a:off x="4419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>
            <p:custDataLst>
              <p:tags r:id="rId237"/>
            </p:custDataLst>
          </p:nvPr>
        </p:nvSpPr>
        <p:spPr>
          <a:xfrm>
            <a:off x="7696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>
            <p:custDataLst>
              <p:tags r:id="rId238"/>
            </p:custDataLst>
          </p:nvPr>
        </p:nvSpPr>
        <p:spPr>
          <a:xfrm>
            <a:off x="7848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>
            <p:custDataLst>
              <p:tags r:id="rId239"/>
            </p:custDataLst>
          </p:nvPr>
        </p:nvSpPr>
        <p:spPr>
          <a:xfrm>
            <a:off x="4267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>
            <p:custDataLst>
              <p:tags r:id="rId240"/>
            </p:custDataLst>
          </p:nvPr>
        </p:nvSpPr>
        <p:spPr>
          <a:xfrm>
            <a:off x="8458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>
            <p:custDataLst>
              <p:tags r:id="rId241"/>
            </p:custDataLst>
          </p:nvPr>
        </p:nvSpPr>
        <p:spPr>
          <a:xfrm>
            <a:off x="3962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>
            <p:custDataLst>
              <p:tags r:id="rId242"/>
            </p:custDataLst>
          </p:nvPr>
        </p:nvSpPr>
        <p:spPr>
          <a:xfrm>
            <a:off x="4114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>
            <p:custDataLst>
              <p:tags r:id="rId243"/>
            </p:custDataLst>
          </p:nvPr>
        </p:nvSpPr>
        <p:spPr>
          <a:xfrm>
            <a:off x="8305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>
            <p:custDataLst>
              <p:tags r:id="rId244"/>
            </p:custDataLst>
          </p:nvPr>
        </p:nvSpPr>
        <p:spPr>
          <a:xfrm>
            <a:off x="4114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>
            <p:custDataLst>
              <p:tags r:id="rId245"/>
            </p:custDataLst>
          </p:nvPr>
        </p:nvSpPr>
        <p:spPr>
          <a:xfrm>
            <a:off x="4267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>
            <p:custDataLst>
              <p:tags r:id="rId246"/>
            </p:custDataLst>
          </p:nvPr>
        </p:nvSpPr>
        <p:spPr>
          <a:xfrm>
            <a:off x="4267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>
            <p:custDataLst>
              <p:tags r:id="rId247"/>
            </p:custDataLst>
          </p:nvPr>
        </p:nvSpPr>
        <p:spPr>
          <a:xfrm>
            <a:off x="4267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>
            <p:custDataLst>
              <p:tags r:id="rId248"/>
            </p:custDataLst>
          </p:nvPr>
        </p:nvSpPr>
        <p:spPr>
          <a:xfrm>
            <a:off x="4419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>
            <p:custDataLst>
              <p:tags r:id="rId249"/>
            </p:custDataLst>
          </p:nvPr>
        </p:nvSpPr>
        <p:spPr>
          <a:xfrm>
            <a:off x="4114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>
            <p:custDataLst>
              <p:tags r:id="rId250"/>
            </p:custDataLst>
          </p:nvPr>
        </p:nvSpPr>
        <p:spPr>
          <a:xfrm>
            <a:off x="4267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>
            <p:custDataLst>
              <p:tags r:id="rId251"/>
            </p:custDataLst>
          </p:nvPr>
        </p:nvSpPr>
        <p:spPr>
          <a:xfrm>
            <a:off x="4419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>
            <p:custDataLst>
              <p:tags r:id="rId252"/>
            </p:custDataLst>
          </p:nvPr>
        </p:nvSpPr>
        <p:spPr>
          <a:xfrm>
            <a:off x="7620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>
            <p:custDataLst>
              <p:tags r:id="rId253"/>
            </p:custDataLst>
          </p:nvPr>
        </p:nvSpPr>
        <p:spPr>
          <a:xfrm>
            <a:off x="7772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>
            <p:custDataLst>
              <p:tags r:id="rId254"/>
            </p:custDataLst>
          </p:nvPr>
        </p:nvSpPr>
        <p:spPr>
          <a:xfrm>
            <a:off x="7162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>
            <p:custDataLst>
              <p:tags r:id="rId255"/>
            </p:custDataLst>
          </p:nvPr>
        </p:nvSpPr>
        <p:spPr>
          <a:xfrm>
            <a:off x="7315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>
            <p:custDataLst>
              <p:tags r:id="rId256"/>
            </p:custDataLst>
          </p:nvPr>
        </p:nvSpPr>
        <p:spPr>
          <a:xfrm>
            <a:off x="7467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>
            <p:custDataLst>
              <p:tags r:id="rId257"/>
            </p:custDataLst>
          </p:nvPr>
        </p:nvSpPr>
        <p:spPr>
          <a:xfrm>
            <a:off x="70104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>
            <p:custDataLst>
              <p:tags r:id="rId258"/>
            </p:custDataLst>
          </p:nvPr>
        </p:nvSpPr>
        <p:spPr>
          <a:xfrm>
            <a:off x="6553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>
            <p:custDataLst>
              <p:tags r:id="rId259"/>
            </p:custDataLst>
          </p:nvPr>
        </p:nvSpPr>
        <p:spPr>
          <a:xfrm>
            <a:off x="6705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>
            <p:custDataLst>
              <p:tags r:id="rId260"/>
            </p:custDataLst>
          </p:nvPr>
        </p:nvSpPr>
        <p:spPr>
          <a:xfrm>
            <a:off x="6858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685800" y="152400"/>
            <a:ext cx="2971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 trace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0x7c9a2b19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0x7c9a2b1a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0x7c9a2b1b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0x7c9a2b1d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0x7c9a2b1f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0x7c9a2b21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0x7c9a2b22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0x7c9a2b23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0x0040030c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0x7c9a2b04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0x00400314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0x7c9a2b00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048000" y="381000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n = 4;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k[] = { 3, 14, 0, 10 };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fib(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if 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&lt;= 2) return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;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da-DK" sz="2400" dirty="0" smtClean="0">
                <a:solidFill>
                  <a:schemeClr val="bg1"/>
                </a:solidFill>
                <a:latin typeface="Consolas" pitchFamily="49" charset="0"/>
              </a:rPr>
              <a:t>else return fib(i-1)+fib(i-2);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main(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ac, char **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av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nn-NO" sz="2400" dirty="0" smtClean="0">
                <a:solidFill>
                  <a:schemeClr val="bg1"/>
                </a:solidFill>
                <a:latin typeface="Consolas" pitchFamily="49" charset="0"/>
              </a:rPr>
              <a:t>	for (int i = 0; i &lt; n; i++)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printi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(fib(k[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]));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prints("\n");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 	}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pic>
        <p:nvPicPr>
          <p:cNvPr id="3074" name="CP3 Ink 1d9658c6-06e1-4ba2-88f4-37f5398e70e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05" y="615240"/>
            <a:ext cx="8661451" cy="50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IFHAOAgAQdA1iIAQEQg9TWPlpJrUGcNyrTPu2VUwMISBBE//8DRTUFAzgLZBkgMgkAkJsDATfAHkUzCQCQggIB28UeRTgIAP4DAHuF0jQSTsCkP9MApD8KwgFZg/4xjv4xe+HXl4PDw/C8MPHhneZcUsU1qNYqsZwCt1c3M23EXCMYnGKvxLrVY1PCKXXPh15eLqCE/Gx5+NlnJhzY9EMeIMFGKEoSoghInGta49OrWNerm4I4VZxjOaMpStS1KaN+7h6J1lOCU6QhCGTDuw5JAIP1O+ZEwm0pSkiSazi4upiYIBFxdZxmCJq4TEomImJhMSldz183j5AhNhGZuzctczNutYZMbNa0yuWC1xhw4luFwyZ5GjTGxZZsIArIAV2D/jKs/jKt8FMzxjm56643wzqcRUYjUcMYxn0ONVGL0jNZvjfPjmdtxxreYuMNVjEaqMaisVjVRWKjfTrvYIP+M7r+M7v1PD5XpyvpvpPLjpDFs3xnjneY8fzPB4zzvnfFmrqMKTM5jM1EVCFbqEYiKXhiq1Ea30KAhOVm6s0IIIIoTRIoowjCKCMEIwAhEITQiIwiQjBCMIwjCIIwCM8PTu8CACE2EOM2FqxZNmC1w0b4VrRgyzLcTJtkWuGbFw4aOXDbI5wgCrkBR4X4t0vi29wtluAwOEwuKjw+YwskqOGeGeGeCOCzD4Zg8EGAwOGw+KthhSwRxxwS0YWKGeGtXDPDHLdbBGCF+O3T47g7MfjsLhMLhI6JcFPMgjorqlklilhwOIxKacMBgcNh8lbNHIiTxUyYvGYFTBKnhhJcFPRChId508ZCMAjCMIkIhGESIEAhFCMowAIwijOvT1uwITYQ3ZuW7bDiZrXGXE4WtGzlktc5seFbjyZGmZo5at8rHCA=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EBHAOAgAQdBNIDrgUBIIJmvJ2lzthNt6obIFBnD4qD1NY+WkmtQZw3KtM+7ZVTAhULSBBE////B0UoRigISBBE//8DRTUEBgILZAILZRgqFDIIAPAVAny44kEzCAC0EALrBuNBFDIIAIAUAnaM4kEzCADADAJK8+JBDw4Rq6rTQRKrqtNBqarTQQoxA4L+EBv4QHCC/bn7boAhNhGJhmY4sWVutct8Tla0xOGq3E0bZlrVhmatmLBlhaNswA0BGgEJARcBCiwCCmqcEApIHRAhNhDhkwcMmeNity5nDBa0ZsWC3C2bsluNw3bt3DTKwc4sIA==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h6HAOAgAQdBOgIwgcBEIPU1j5aSa1BnDcq0z7tlVMCDgRIEEU1CEgQRP//A0U1BQM4C2QZIDIJAJCbAwE3wB5FMwkAkIICAdvFHkU4CAD+AwB7hdI0Ek7ApD/TAKQ/HhFngoAAAADnQAAAAAAAAAAAAAqrAU6D/g5i/g5x6HLmGt7iY3q1yvMbrNxKGFRjGKxrConhdREUTMZiy444714uO9iE/GQ1+Mi/UcPhBwoSwUxQwTtgXpNhjlhnrhw58eeuOc4QwUWpKFqUxWtKMKxreuGOG96yz4ODkvKD+AO+bzMpuUWSRYiQRMJiUXExMEwTAmpBBMTd78P1Y5AhNhDNwwatceJktY5WuRa0w4mq1y3bslrBqxb4cOLLlYYswAkBCsYBUoT8Hw34Ph23Zr1HD4WXFhleMYxnGsbzwqxhHBLFgyYraLZKYpWlCEiM53jjrnrlvlnecYEryrStI0yQhPxndfjO7Y8WHARhxoYMmLJglCVY1njvhvjz4cN71vGclpUtSGCdMNa4Y42eOOeGs51lSVsGamTBgpmx6KRAg/G9Dn5t1KZuZmJiYmJJgupiYkhNXVxJeLoqamrRcXF1cJglvw/XgCE2EZMLLI0aNci1mxxuFrTC0YrcOVhjWuMTTFhzNMONwwwgCqUBQIP+EcL+Ea+OOM678OeN4isRiIi0xOFVE53xz158b3mM8la8bx/ExiYhDhz5IIT8cX344zWumuWWGGV4XjOC1KZMGTBkwYJYlooXYZ3hnlWtKQv2seTBgtCd8bbpy5yE70OmgXleEZynCcoowRgjCIggghGMJwjCMYAQnC+HsxeAACE2EM8jNljZY8S1jhaYVrTCwxLXDZo0Wuc2TGwaN8bZu2wgCogBMYP+FOr+FOvHTw/E3wzjOM1NEITue/geC4XdXUomYVvHHtzAhfjkG+OQfEYeG2dbPfDXLXJXJFJRNdNZiMXimEkqosmokQpaY8Gw8WJAhO5aHgOKRAnCcIokZRACCMIk4zZerCQhNhDnC0cNGWbItZNMLZa0bZcq1w0xOVuFu4wsmrhmxY5WgApSDYX4VUvhVFtxUEk00uCwNFKE/G+d+N7vXjxYYyz5tNpghraIgbOBg4OLiZOPhaAhNhDlwzbNmWHItYsWrFa0Y4ci3FhYYVrBk0xYsjdtiYY2wAq4AUuE/DHZ+GPOVYWrgqbs+KdqQpBRCdZ4Z66Y7klJShXkXlTBKiM71rXfxN8owRjFhhpwcW2POIT8bwn43Z8WGNaw1m3Hg4M88Z4xitkwbM1OVa1pJ3x3w7YZ8uHDec8ULZsGZzI4sGLBKE6VpnxcHFWohOBxnZnOSk5QjCqcIxEYRQIAIhCMEYRQighECaM5zjw+HDoAITYQ1xsnLJg2wrW2FzlWtHDJytct8zFblasmbZizcsWjZyAK2gFig/4Q4v4Q4xy5jxvHHXoZqMXRnhxxlmY3VxEVR2vU8IqIi8zM8Z3OUzpE+ReKpF3njfW8zEYdN4z4gIX49rPj2tGAwIghGHw2LqjnilgSRYDB4LDVWUVSSRyz23y40zss9cs80k11lFVVVVEU0Mkss+Nw2Hwss88cEU1WEwGAqsigWx4GrN4TC0CD9Dt7ObTjEUQudrq6uCImF4zBKJRJEomLq6kRJF1aJiSpImpmCS88/B8uPIAhNhGRpjYYWuXGty5XOFa0xtm61y5YtluXC0w5W7Rm4y5GYAqHAS+D/hRA/hQfrhz1xxmJxvh1rjvfPfPO94nUY1rERhUYw6cfAmiE/H2x+Pue+adr2xscssMdsOCuCmCWbFaloUWrRROeO+2XNhhwgIPxPG8Xjm5iEFWldWIlMTVwmCVzx8P0a8YhNhGFtjZNm7dutZsnGJa0yNm61wyyYVuHE1xuWbfG5ZMGwAqyAUWE/C9V+F4nfpprheM6SlTIYrUwUtCVWeOOuG9VYRhKkmaFJUFa7dW1eMp4pZNPQ17LgIX49Fvj0Bw0+OjwVMlNs9uBwLOx231wxyXUYDAYC6rBVRTQwTy4GfBsHTLTBDRRRgIdBXYgRw4GrM5LO3ZEg+nuebu2buSREoSETCBMSuExMTUxMALhc78PfW/SITYRkc4mmZjjYLcuHIwWtGrNutcMGuFaybtGDVm5auGjNoAKiwEshfhtE+GxWPB1ZNbLgZrYoppJpJpoqIKooJEk8ctcN8uBwGRyGTyUcQCF+Plj4+i8Fg8VPjMLjJLpqppopVstttt9d9MscqiKqK6XFYXCGKxYg+npc+PGWUzMhITCYSRZK54x5fX2ACE2EZHDXGyysci3K2xNVrRq5xrXOJtmWscjlqzcMWbZhkygCvYBY4T8OlH4dMYYqzlgvadLwSlGCEobedz+Nx9m3BhRkja9r0rDDky4r4IyWhKUYRlGKM4xjjwYWi8KSI1nfDXLXLjy4c+1vlHAhfj+I+P1umDK4jE4OWuumueFJNVRVNVZLJNPiMTlsvmsSgweIxOCweMxucvulujipjlpnptnpntjphSTVSYzE4hiEV1klkEkMcc9Ms8N99OLgzNORpCE5XCdW84zgEYJyjCcqxjWM4RhKEpUlCSSEYximjGIIRhGEYRIRAQjCMIwQjCJGc9vTQ8HACE2EMWDPFkZY2K3E3YM1rTK0ZrXOHHkWuMWRpiytMmJxkagCocBMoP+KeL+KeMc+SY51c3M5TG9bibu7jOI6V04eB05cHBHfwvDsIT8N9n4b7Rt2OHwuDaMYzklHEwYLYMks1LShGM73w1zx0wzy12llIP0uvg0oGZRJEokJiYmJiYmYuszd8fVyCE2ENnGNs2btGC1k3bMlrRvjYrXGZwyW4WTTK0b5mLdizcgCqIBPIT8WEn4sE9OnRw8GeF5xQwQhamCmC2CkLQTqy1nhi24kKRtCULRhSuLbu4OTTmAhPw5hfhy7ve23ReUsls1NC0V8d8OXLlx3rVC0MUtTNS1IWhOdVY3x04ujh5NeYCD9Lzt+nm7zaJIlFxMTExExMTVxEpgki6mTPHn4c1HtCE2EZcLFs1yY8a1xmxMFrRzjwrcWVs1WtWbJizzNmDhi2ygCnkmhPxd8fi75YcBw+FthOMY1ipPBSmK2qWKlIyx4N9r1IT8OnH4dOXH4xp0TwQwStCiUYxRneOOM89tODbKuMCE4XKcPLesYoxgiQRQiIwirGN8/FjxgCE2ENM2LLkaN2y1s1x4lrRpiyrXLPNkW5nDVgyYssbFxibACocBL4T8Ymn4xLd+HBrlltjwTpHNHBmIbrYKWVrXHfPWt4TkpKOjGIT8NNn4aOcejVLVOlZ4748uPHvOLjreMpYs2jRmyWyKTredd+DigIPXwI9XOVylcTF1MJiQETVxMSnOe/n5wCE2EN2zVq4YsHK1y3bNlrRxhbLcLdvjW4mGRlhbM3LTNmxACpUBNoT8Y3n4xj9cc18lc2W2fBrppneOOeOE5KQ1bcyUYIQlSmK1MlsGKOTLa+mE/D3p+HuVjwZ5Y5ZaZaY8GGlcGHBOkpSpJshgwSwSphTnhrW+PDXTLh4KyIOve8/cSFWus1a4lMSJgTV1KAlM8/T8WPEAITYQ1ZtMjjCwZrXLXCzWtMWZitxNXOVa1ZZmbPIyxsGDLGAKlgE9hPxUofio34ITkcnNhvWd0aQtTFa1pV4mGGCU5Swxnv2bTkyjhjWMYYr7tezYhPxFBfiKRyBp0HB3SlgpklKi8L1XbeRnhWUUYxjfJlOFttWl5xvbbwNuCwCD6e5Xq72mRaQRaLqU1MJgCBAkXd75+L3gITYQxwuWDDE3yrWLHIzWtHDhmtcscrhazcNGjZvkcsmzNoAKrgFOhPxWufitTwhKF5SSShSkKQkkijCLDCtb4542VOU7QUzcXib923JKlIWpOCOGF4owi2YwhPxKnfiU33hy8mWWGc6VhFGCUKQhihghgtKlKQhOl4YZY44ZXhWhmlalJQjFOMYVjDi87nsdwIPwPWfAJUlrCYmJCYSiUECEwJiZiQmriYCLTm+Pt3wAITYRkb5MzbHharWbRplWtHLditxNG7ha5bZGDPK3asGeVwAK1wFVhfi+i+L7O7C4QwUcNkM00UEEsEMssc7B4LBwUwQo4IYEEUUUkFeOx+Ox6WLH1YOKCGJVDhsXii+66/GSwUQzSwKZMjkMCIX4l0viW/wcEJkaqZaY5ZZZoZJIJqoLLMHgsYoomoiQFMsdtONxmNwteQ0+OtuhggghIMBicQRxXX4COuamSeOCeyHD2IPh7nPzUylZM1M1cImIlEliYmIuJu85u6VwxqkShExAuCU3d55+3PYhNhGNm5xuMrDGtbNWjRa0Z4sS3E2YOFrXI4xMMzdyzb5sQAqoAUGE/Gah+M0fCwYTZtwVwTxSlKUpq4Y682WKULQlipakJK3rjrr0aaVpOKNYyx5s8biE/ErJ+JTnXv4nFMGHbGOGuHHOUpWxWyZMmC0JKxz5cuPDljhsySybMODmTxYrUonDLSsagITqZod+cIBFMihEhOUSMCMAgRgQihFCMQjPD3ay4wAhNhGHM4ytWOVytytsmFa0Y5nC3DicsFrJo1cNWrNvhyZGgAqiATqE/LBJ+WCWtMODDgbdmPFlyZ83F4nP0VpfBWk6RpOEkJUhS0aQjJFCCtsdr5yF+Bzj4HOcHgsLhMLhGHw2DwWFwmLxWFwl9ShJFIkkgigggjSwSxwzyRywwxwxqasLNDYAg/S8FVzlOMxJKZRKJmJImJgmJiYlEibzx8fw3hAhNhGRixx42LLItcNnDZa0aN8S3E4xtlrPHhyMGbdy5cM2IAqrAT+F+WYj5ZiSWTA4C+7F4rI1Rw1ySwRRTSVSQ4ymQhilklihS4HEYkgnjijkgkglxWLzGLurhIX4IXPghdMXisHgr7sDgI6pJpqIooI4LVOHw2FhrinSkaKDBY3GGUpmhmgpjlw+Gw8ODmSgg3wM8vw5iLlEiRIJgIkiYmExMTExJMZm9782fEAhNhGNjibMcrPMtZOWmNa0bZnK1yyx5lrnI5wtGTjJkY5WwAp6JYT8tmX5bH9bRpwYWHBw8E5zlW0cDBLBLFHFBTDgZ6CF+CSz4JH7WFwmFwmNowWLwSiaaSiSCCCWCtSplYWa2WmE0ch05yEJxIwRhGCZCcpwnPDy7w6gITYQ3bs3OJtmzLW2RnmWtGLXCtcuWjJbmas2Ddnhy5WzBoAKhgExg/5d2v5d1e9Z3jMIzrcTFTw0OXDhHDNcc748c5XiarPbdUCE/A4F+Bt+8cVoIITQmrHG4I5drzlC2LJbJbJHFNGc8cr79ACExdRXsxgQiihFGE4RgIQjBGCCMESM64+bGwAhNhGJkzY5XGbMty5MzJa0wsXK1w2YsVrHK0ZM8TdoxbucoAqPATKE/L0x+XofTwp2pCE4XY2ONZzjHFt2cvNVeEcVcUs2LFgxYLSrkz3y5YT8FRH4KX+jsw1jhjeGOFYTnQtDVt2YKWwStHFWl4zrhrhw3x0248eUhOdon2YpQnBGEYThEhEAgQiRjCJOfB5Z1iE2EZXDLHkb4sK3M5yYVrTEwYLXONm1W5crLEwxOcuXFhygCqIBTIT8pkX5TIwAtek8EaQtKUo2jQjCMZzved64Y46xvCKUsGrXulRCVU4kFtPE4urXuIP9ZZ+stADxzve7ymcVEVWq6PAx2doqJu83vN5jdPCvlWtYmZtxvnjx/G8eY4iD8jMC2Ym4lM2IlNXCYkiYEJgTEwlExMASmbvj5vfHQCE2EY2rRgzbYmS1i5xsVrRq1ZLXGHCxWuGjPLmZ4WTRwwxgCpcBNYT8rEX5WB+Hmz8KcMFdGHBhljltx6NOPFx8lYyjGUYwRpTBLBktilSeLPSqAIT6yj6y2Up4K1heGWE08F93J5G/djwQtTBS1oSgnOdZ4bxvPXi4MqsIhNmTLNGMZok4QgBOKMIwjCMIwiBGMZ48/DhHwQAhNhGFvkxsnDTEtw5GjBa0aZHK3Fha41rLMybtnDJowc4WAAqsAUyD/lpY/lpJ7+Drrrjy56vWcVPJjPiJiJic464zK5ACriYmprMXHW+N888eLjw8PwsdAIT6rb6ruWLJl0XlGVaIwRnDfws+GeGGGd15RpaGzg8ADgTpSlKSlKU6VpeV4RhOF7y13y1Ag+nsR18u5ZiUkiYmImESAmEpITBCYImJiQmLjPP4DmNAITYRkws27dg3zLWjHNlWtMLZytctsTda3ZZcLTFkcZcLfCAKkwE5hfliK+WItNOwmFE8E8lMUcEMCRBBAggJJbLchXRDURxwxx4fKZXJY3EY/FTghPwY8fgx5cHgMeIcKsrTxRteV0YTTQw6+RydGmmGE0SMowpe2WupvxCD8qxMzuxFiZiUSiYJqYExMgmZvfHr5ceYITYQ0YZWWRywarWeNywWtGbButxN82Ra2Y48uTMwaMMTFuAKZRiF+XGj5caWTyWDopmrknihQKI8BXRBCIT8GZH4MyV7ZKM0s0MlKJwy4s+O+UCGuIKCs4NAwEDAoEg4CDg4eLqy2CE2EYcuZm1yuHC3Dla41rRizYrXGVk2WsszjLiZscubM4ZgCqEBQ4T8W4H4twd+6U2bOlMUrWEKwvCqJBSVsuQ1a92/kZYKTpCU5robeZntLNjpliCE/CvJ+FeXfu27GfM4PAHA4PIvipalJynO9a4569WspUijEijScoQMmG2HRrjWoITrOjGEpSgKzjURhGCMAEYRhGBCIihERhFCcJz19U6AITYQ4ZOWTJi5xLWrLK3WtGbFytctGzha4ZZMePEzZYWzlwAKpAFGhPxiefjE9DNK+K+SeC+CE4sLfwODPCwxunGU6KUhq27AUrwq0tKEI3rWePRt5GPBQIT8LFn4WLTh8LTTHgy2rKtIShaOKeyeCGBSdkIzheGO+3ZtBu37LoRvKs1Y3pp0acMQg/a6evZFrmSYmJmCYExMSAICBMSTFxMzd8evouwhNhDBniaNGmZutY5GbBa0ys2C1y2buFuPCxb43Ldg1YZsYAplGYT8bh343Dy1+HCc8N0YKSpgruwwzIX4U0vhTTMRicZXRFNDRHFBAjiwuCwNeDCFymQhj1sKCGCFBHBCRx14XGrgITYRlZuWjNriaLWDjNmWtGuVutc427Za0xZmOLCyZ48bfKAKggEshPxv+fjgDy4JzjhplpGUMEqSkDFj1a+llxQlBOeGsOHe3DCE/Crt+FVXXKEZQhOk5ThNHXxuPs2tWu16RpdC8Ea6L7dnDITZzHL1xQlGESKcIwgQIRRRIoq5+rWHKCE2EYmeLCzYYm61sxy41rRgybLXONixWs2jBo0bt2rloxxACq0BTIT8dMX46Y8+bbsA2bdm3oZUpqxx5b3w1JUxSxSnu37NvA4OzPJCMJxqvWsbpzrOc61hp1SwZoT8Kbn4U3cGG1wNOiclEkIShCChVFHXu38Dg7Nu7fwpwkhCMa0vKdKyvBGNEc2u1b4QhOFypZ+jGESMyMIoRCMIwAIwAAIEIwjCKESJWfV2oeDAITYRiYt2eVo1xLWGJsyWtGjJytw5HLZbhxs8OPC0bM8LJiAK2gF/g/5ATv5AUYOfI8fxg8XxAAImYzUAzhN4mpADOA3oInGVWXTny48HPkAADyPJ8y6xGIvM8Y8PwvJdAIX4/2vj/twBi8UYHAAABhMLiIYZkEUCGAhkSk8MOHxGJxGJxmNw2HwmFDAYEw2HuvwWDYDAmEwrFYvBYNhsOAAC+7FxQyxoYopJcNh8YYuDrzOs2Si4mxKRKYBEkSRcAAARJMRMXV1cTARITAIkRMAlF1cExM3z93NfBwAhNhDNxjaNHLVmtxsmGVa0bNm61zlyNluNkxxtsjfLjYMGwApsG4byAeeQD1U1FLHSMJEwUTCQMFAwUFAREFJTc0nJ0IT8huX5Dc3D4WXFjshFKMJ0na8pyWuAhchkmhjnghhhIUKCOCFHHfn4oCE2EOHLfFmbZG61s4bMlrRtlcLXGVxlWsWrFw3bYWmJoxagCrsBWIP+RXz+RWXxwb0PB8DwdTF7i8zZTThWK4XwqCa3w3ipiIkuFxM43G7nM8b3NzOKjwvB8DwPB8iE/IRd+QhvWDi8QYsfMyytCK17TrWeHHXPdhTsxQpSUpWglKM5Y4Vxsc5xjhJQjBSkbKQlG0YaNOaD5fAU+rzzAsSSRdXE1ISJq6mExMBMTVwRNZxmAhMJhKbu/F897gAhNhDfJhbZGbHKtyNGuFa0ZY3K3EwaslrNoybNszJtiaMMYApcFIP+R7z+R71y58YbmUxifEyghfkG8+Qb1hMLmL7IqIFNMGJuxbBghqaaWcSIGBgIWCh4ONlZODwAITYRjYYWzHE5bLWGNg5WtMrJwtcY2DRbkyYnGTI2YOcbjEAKpwE1hfkow+Sh3DxYNPDTDDDDRFNVRdXpMThK7K4JYZcXjsfdfTRi0lqeOGKSC6nHAIbyEKeQimHmpeOhYyKRUNBwSBhYCHkZSXkJOOiYZAxUnRUdVV01PVTsNDoOAhYOCi4yVjCE7GbD1YziigIwmrWMZRlK0JQhOUUZTE4ThGM8Ofjx6wAhNhGNs4YY8jlmtc5XORa0yZWC1w2yNFrTDhYN22LJkZtmwAphFoT8m035NjeChHSldhlWJCOzDkCG8gZnkDVhkhI10jIQUhCxiCQ8DQyE7CiFq0UGfjI44YIYYpYJYcDm0YAhNhGZo3zNnLbItw4suJa0zY8K1xjyY1rJs0yYm7jGyb5WQApbE4T8mGH5MG8DBaVoQgrDLk49MoCF+Q075DT4cTZfBgUc809k+MtwQIXHZSLI4+WKWCFDDDLPn1ghNhDTK4YuMbTKtbNWLla0buXK3FmatFuJm4YY8TlrkZsGYApXEIT8mnn5NV6WzWyQpKcMurPEhPyGIfkLvnhwVwRlTLo37NsQhrSMgLeJgSBg4GFhaeHjACE2EMGbRq1ZNsy1m1bs1rRoxYrcWbMzW5MmTFjyOXLTK2ZACoIClAGE/IRN+QicZcjj8bh8Lh8Lh8Lh8Lj5J1hUJUjKMIXlWMY0jKUpQQiSislCAhOEEMPIy0nRGMIwShCCFYVrCMoyhCMFVYQnCMIqwnFGEYRjJOcY3rHDOqcJxhhyb54wg/426v426x4PgOfLes43rjw3giphCr1cavGaiUXUxpFRNZ2uRRE3F+D5Xgs4zeLLZxklREzMymCIkuJmYm6ndZi4mETEovCIqeXfwM9OoIP4U9dfHdxMQJlcSCJRIACLq4TF1MXQACYAAiQABEgCJRKJVdXAmJiYTEpnfP3T3iE2EMsTjNmysHK1m4aNlrTDiYLXLhtmWsmzLEwx5MLJoyxgCvsC5gGD/kJM/kJNA8jyfA8E5cwBvURMSiJiSZmScb0mYvEzERE4qISXlMFRImYlNESq5ggRMxvhxxnhcRBOLTx8Lw/A8Hlzcuarxmr1vlz5c/A8Hlz4catEuHHp17d/A8F27gAAAIkiSrB16BnHXp4/jej6DjwAhfjZ++Nn8CmjA4AwuEAGDwWTsnlhnSxTwQxQQQwQRwxxxwwwRQpIJIUEEEMqGOKGCGSOGKGGCGKaBJBBFDDCjiQxQQ0SwJI4ETBY/HY/HY+pHDDAggQYLG4zF4rC4Rg8ExOIvuwuExeKxuMxuMyOQx+OxOIwOAYXCMHgsPhsXisPhmFwgAAADA4DC4TD4bD4bB4IGDwTA4BhcJg8FhcJh8MxOICC/Anu3e7pJjGW221SFgqWVmyyypubmwLEqblAsAE3KlzZZZQAAC5sBKBKWAAAAlAlAAAAAWFl2629+f7efhIhNhGVphx5cuLMtxY8WRa0bY8a3C5b41rbEyxOGDPMycMGIAqiAVKE/IwJ+RgUbdgGvVx7VphleFSakoUpCVIQlBBAnmz7t/Ky0jGM9PC4bRpNm01aw16gg/4gvv4gvxVgXSr1NTqFQVcQRCt1M3N+D5nm+N4/idUk3Epg48DOA8fxgIPl7HfxZq4tMzIJiUhEkSmEwCYTExMEwIkRMSE3ff1cvgghNhGJu4YY8TNwtaN2zZa0auci3EwY41rnDhbYm+Jo2Y4mgAqTA/oBg/5IAP5IBa8fxvgPxurimZ115c+W8b1E1mLu85zFThqIq5uN1vWcUrhWOWK5RUInW+XPwvD9DjiuDhwnwnLXDhXBGpxOKUtO7nc5m5zF6tM3ONoQqZldZqmIicznrnfNtznOXG93ec5c6zNzed748eeeN3Uzi0xdzqMVjHKo1NRU3UTbjlxzc5xSpmLvOdxu3Htut2CD/iEC/iEn9Lx/G3yvUxMc9c6zi9TVJgTC8Xi6uKvXHhMVOrxMZi4mLRF+D6Xp+V5fjeP5nm+Z1xMNxOW8xtFphON4nFzU6VSIrdSyTeMqTEwjOJqWOeMzG63EXErmYvM5xnF1qqnQiMTEQmZTa8TGIqKmELhCazcbjM5qIqMVE1mU01XC6iOfgeD1viCD+BPHXmd2uJiJRJIkTAIkAESiYkCYTCYCYmEwImJhMSIlBMExMTEgTESEExMSAIkImYCJAiSJCJAAiQBMAAAEwAE1MwSm/F9m4+AAITYQzYOc2bHkxLW7BviWtGDDEtwucOVbhbZnDjI2yYcuXKAKOwWD/kVK/kVLOgCF+IPr4g+zFoXKX422cCE2EYmzFuxcNnK3Mxw4lrTC5xLXDhqxW5mWFljyuG7TJmyAClkWhfkVW+RVGUAwuEMPhmJxGDmAhPxBTfiC3zAGfMTk06ODQIWrHQ01zxywwQQwIY5acLhYNUAhNhGbNlxN8uZgtcscjBa0auMq3FkcNFrZwxxOc2PGybNcIAqCAnqF+Rgb5GB8DgAxeKYPBYmKCmimiHCYnEMPhsPJgMrgocFj8dgcAwOAwuExtWAyOQxeKwtUkMEEsCOKGCKSCSKJDFChQIIoIIEEEskMEkEEEsM9Nd9tdcs6CKOKAgijwE+UwuEwQIT8QD34gH4wC11ryrKdr0rCU2bPkrfhZY482fNnYMOLHqvj4HB43H5mmFK2jSMUU4TEphWlS9axvON5ywwqnCsCcpwhakpUlKkbX1cHIZyD9zv1sRGZJJglJIBARKYlEgAATATCYBCYmJhMSETAi4SmLi878P06fCwhNhDJixbZMzVmtw5MrRa0assK1ziy5FuPEwzNmDBpmYMcwAqNApEBg/5FOv5FO/D8J4PgBz5KuJ4RVVVRiIuEXMolMZhmYm9XURMruJRVVExu8zmZmIpCLtN1CIVK4uMxg5+V1dfE8Xt31ur0Knj27uXMGM66eL4XhoT8QQ34gh82da4b9zg8Dbs5uTDOs8sJ1ThOUIRhIorZGkYwhFCaEYSihK8ikKQShKMU4RjKsYSnGVZCEpRSSSnHZx8kdXH43F4m/dw+Fy9E4Rhq4PAa9QNuzbscvlCD6ETUIiZzOUymCYJiYSRdXVwkiYmAAIurgiQJiakRMTExMSiSJAEJgmJmrq6upEpmbnfi+bXmACE2ENsOXFlZs261jkcslrRkwcrXDli0WucjfLiyNszRhlaACsgBZ4T8nM35OZwBy+V09GVNWSU0YQjCGCGCVISjBCFIUhSkIRhCCOCEowTjjnOE5QUnKs53TjFOV2GOGeGuHXXj05OPCIP+DPj+DPkAeX5Xg8s6vClRqoYyjMCiKmakmLWyztxrM3reLiWYuJITEzE0kDpflde3AIOvc8nqiIRKbzMTEiQTCYTCYTBMRMXV1IiYmLqYmJhMTEwmExMTEkSmW+fvnwIAITYRjcuWTPDkZLceFxjWtMrButwt8LFblYOXLVjka5nLLGAKwAFYhPyaVfk1N5HNwcLl8rbsM2fhVw4L4J0mnCtYqwnGCcY0qSjKNIkYyilCViFYxrWF5KIQIzk06L2rQIT8GiH4NGbSrDVryZTTo6OjXHXPLW+Gs4TjghKWSNsFJLKIQrCNJkJRlNCKMJRhKSMI0jSNNXD4TDg16uDQg/A9j1bidzcEBMyEwJiYi4mJrMAmrq4Ai6mCUJIkJL6+/LwgITYQ4YuXDHFjYLWOPE3WtGjVutwsGrJbkyt3DRu1Zs2zTKAKoQFAhPyXdfku7rTbs6ebTbLgrgrackYQwQwYLWwQpKMITgiVrt1a9c8tcM5wUUpXdn0bAIT6hz6j3Fq4/G26r5r5L5K5JLUjCs5xjWEJLTojGGGN5a+JxeFedJyhNOM5YaZa4ILx3xzJJ52ds1rYTc3NlSyksWSoSrKrz35fj9ghNhDbDlwsXDXGtzNW2Fa0cNG63CxYsluLNmx5HOJozcOG4AprH4T8leX5K82/dgjescrHCMq2nCBKkshxLoT6Zb6Zdix8CLJglalqWjgQrXDljwY8dy6ghbM5DFob4IYkUMAQoUEaGOPI3scAITYQ4aZMrJvmarWWPNlWtGLjCtc4cLRbhwtcLZy1aM8uZiAKbx6F+SkD5KRYmTyWFuvojgJYoYJYo4IYKKMDgGQAhfUhepbwy2zCVMFZVVNBBPBPatlvZfEYllSEt2NdaxvOM4kYRijKcIznp5M5dgAhNhDPM3cNWrVqtzMnGZa0bMcq1xlcOFrhy5bY3DDG1ytmwArZAVeF+TOr5M95q7sHgp5ktWBqrmpkhkiikmkTIE8E7B4zG4jE4CuOGWGOEiUW2MTiMfjsnksHhJprFUcSOeCWmGOFDPksnjr5wIX2t3tWZp8LksngsGx81amWOCdCjRQRRTUSTTSTF1+WnhmghglgnjjweMxrCYWSWSXCEUkkiKCJFKjljphxOMxuDjtAhOVmj1a0hCURGcIxhGE0JwIwBGARhBGU4RhFGAAEBCMIxQjGMeLyaT6wITYQyYYWWHIyarWTRjjWtG2VutxN2jlblaNMOTI5zNcTlqAKrAFIhPyfRfk+XxrXGzbq18rTgjJKssLPHPXDOcZUlTRnzYsfEulO04TRqxwrWdb1xz0zrphfDUCE+rq+r/1ODwBe05XhKCSVGCeKuLDaLDGNcvA4O7fxMqU52QpaNoRrKtYzmnWOXBGOMIP4Ax5vHcTJMJi4uEwhMEkpRMTEwARJCJiYSm/P8+49YCE2EYWzltjxsGC1hlZMVrRm1aLcLhzmW5HDPM0wuWbZyxcgCm4fhPyTtfknz3cfAy0x202y4MMsa8stMKF8GPQwAIP+Bub+BvHhPXGdceXXlzxdZxNIhjPLrDiAhOpgh08MoIRhFNFCKKMZxx9esNwhNhDbDjYYm7Zytb5WeNa0bZcK1w5YNVrZo4xsmDFhiaN8IAprJ4L/AAWl/gALTAMnZ5e3XUmMZeOQfBqE/ARN+AicA1IWpSliEIywqxwwyp6d29yZAITqYHPvGECKcIxhEEYRhOUYoz0828uUITYRlb4W7JizxrWjnHiWtMrjMtxOMLRaxatWDZkxyM8bFwAKfSmE/G3p+NvXgXinjxY5TANOjj4MM8cLxjKELNUW7eCF+Alz4CXcnYMJlcph8MAUU5KmaaCaBCnhlrirthw4hKas84zlSkJRhCtZzijBFCMIwjCcJ128uUfBACE2EM8rlhhZ4Wq3Iyc41rTJmbrcTBviWscjFrmxtGTdm3zACpcBNYT8azn41nRt2cfAjBCUYQpFaEKX1a+VpspWWFhjeM6a9WnQ4/GnLACE/AIB+AQEcXibckpQxJWlSE5VnOunFjxzrOc4VpGUpNnD4WfMrTZt4gCFymKji2KBBDBCQoYEMEKCGCAAhghgQwQoYY5cDk4IdYAhNhDXG3aMm7Botx48uJa0bOMy1y3aNVrLI5as2rjG3bOMgAqGASqE/G+x+N9+nD4XNwTIYKYKYqYKKQTnhrlrhnjRlSOrHi0ShPwHofgO910rCkKWhiSjCt76b62lWE7ShaGKFlOBwc2UhdFZFHs4EMBBHFHBDFDBBDBDBDBLBBCQo4cDnZI88CE2EOMrVrmYtcK3K3yMlrRm1yrXLVk2W5ceFm0yMcmHKxbACqUBOoT8ekX49LcHFwVnW9a1ShgxYsmbFixYKWpHFWVYYZ4b4ce/dw74a443QhkcK/AyYIT8Bin4DAddMaMoWpbNDFGDDhy5cOfLrrprljOVMWbBqxcKvAxZNGbFalY32y4s8OGE5nAlPwLGCKEYRECKBGEYQnCKEUYIRgjBEjGOHl6YYCE2EY2rNiwZ5mi1o5x5FrRu1arXOLG1W43DdrlcsmmNtjYgCqABN4X5AyPkDJM7dXFWhigkogwFFlFUlEEMNcdctMssmDwWJwEUkEkECBfksPhL7poghfgNc+A10nw0MkkiSEnRx2qbYaZ0kc0mExuMhgwUMUkEEUMMceHxWfgxst+BhMnWU7tYkUUYTlWkSMpyihGUYThEIyTlOE448+vLDpAhNhDJnkwuMzdstYuMWJa0YYmy1yzaZlrLLiYN82Vyyys8oAprHYT8iWH5EscWPg3ljXpO0I2pKGSUONCuzHOQhffre/Xw2Hz0+AkkmSIZ09NceBwsmBxclt8AhPBEIb+fEE4RRhGMYRTvj5cAITYRjYZmbFo1wrcznE1WtMWZitctMrNbjY4seLNmxOMOZgAKYBSF+QvT5DC4cNXVgsHlL45IZo8JTNNGhPwDvfgHflPVr1a9E62x0y4r1tWGjqyAgLOFgYFAwZBwcXUoCwAhNhGNq4c5czbMtc4cWRa0xuWC1wybs1uRg2YOWrLCyYMmAAqUATOE/Itp+RbXVraNLj4MdMMo0laSVsF+hfBSEJ1vjw5TbalMWLJi2RxXuIT8BaX4C08WNhwNOi9mClrJRhWu/hcPLHKw2namwwZJShGOGGu+HGCE4XIhLwDNGEJwnCcpiMIwjAgIRhGMEYwjCM8vZnLMITYQwx5XLdyzbrWbJzkWtMbZitctm2Na2a4czHC4csMbdqAKtAFPhPxxSfjilata9seLfK9seC9EowhOCaKMoyjKSkISpCvMw2laqscsdObOE4TlBDFDNPZlwTCE/BAF+CANixuLxOLxOXqnirkvgnKKEJypKkpSpKKU5VnOs9eDXjrec5Sli1cHgBwoypSEY3w56cOk7oPxvOj28wmLuETEoskAAJgmAmpQImYkRIi53z8Hx58IITYQyzMXDhlmcrcTBw1WtMmNqtc4W7JbkcMMbFm2cs2bDCAKbiOE/HgF+O/nCNOjk0nhljRpDFalMVpWjKFMeQCD/geu/geX8cc+XPGo5OkxMLm6zC98vJw2hcRlEGrhggjgjCCEIYQhhnweRhi1QCE2EZmuLK0bMm63MwyNlrRxiarXLjIzWuMuLFibY2zTHlzACoYBI4bx7nePc+VlJOSm5qnpqWko5CDQKCgIKGhoSAgoCPoqOio5iFgAhvBDt4Id6Wko6KjoqGglZSDjoCKgIZAIODQ8BBydBQzEzCwMGITwNHixw45owhGEYwiijBGBFXLzax5wITYQzZ4XLDFlZrWDXE0WtGLDGtxMMTNazcsXOZmzYt8bXKAKkAE0hPx70fj3p2R19LXmhSFryy024M8scss61unGMEoKQstDBHFPVl3VlQCE/BIx+CRnJHHmy0w2y2w0x0y2zyxynGlqYsGSmKVoyirK843ttxcOVaiElaMIIQmnFCARjNGEQIwjCIIozrr48ZdoITYQ2bZW7hxhYrcOXFkWtGOFktcMG7la5xtcmXGyaYWLFyAKmwE3hfkNY+Q1nEYlicRi5o5YUCGKCbAYXCJ5iqtNPBDDBPNgcBi6I4UUuIyOQnxmFy0Ahfgg4+CDm2wXQwwQyQkEsFuCwbCYUwmFYLB4TC4rF4zG4zG4qmWGGS0YXCMjgIP0PCvfXjnMyJAkBAiYmBMJiZzG3i+fHiAhNhDXKwbOWTdytbM2jNa0y5sq3DiYZVrNmxYYnDjG2cZGoAqOATCF+RVD5FL8iY3GZmy+GmBJFZRgq6stfZHNLDLHHg8Fg1q2WeeuePBwwziE/BHJ+COuht2XxTtKUMFTbwuHgxwnSto0lj42G18l5IzvgvWIhM3Uh0YxnGNYwiiIxRQjAlBBBCZGKenpxhzAITYQwx4nDjLlcrXGHI4WtGrbEtwsGWJbjaYsLnG1xtMmTEAKlwKCAYT8eHX48O2zaG2mGOOMZStLdlybpRxWkjOd77+BrrEhCE9GnkXlKKsd+7ereMIqRzTzZ+Nl3V1QtJXC304tTbbHGZSErQzVyZeFdCLDCd6xhPBnzDJl40yE/BjR+DGlSoZMFLYJQnW9+Hmz8GOGt4ylbFgwU3RwRhCrDpwYd6cY0lDVWnGviWRjjty+Vy6cHVwaXrKMp6MfA27DZKOKFp2rOd67dm3HhvfHPDKeC1LYtW/cNWuUwIPt7Ueqbu5tJEiYmJRMTEwRMEiYmE1JAEXEzN74zcRUcNVEVjFVNZvN5SJJImImExMSiUxbO/R8OvEAITYQ0Z42ubIycLczJliWtGLXKtws2rRayc5MTFkwaN8uFmAKigExhfkLM+QrHFjHyw1oaJJKMJXViJaJ6p4pYpYY78Fg1quCuSWCinIZHGWAhPwYvfgxjkKWtKFJ1T17NrDStI0lCymvpb7VlGFUaxxwjnmAg/a8Dw+vPcpTBMplMTUqQgRIla+PX04oITYRjaZMzVy1YrcmRm2WtGzVotcMMbhbkaN8mZxix5WTLCAKggEjhvI1R5GqYyjhp2CkYSNgoeIgIaGiIaIioCQkaSlqp2Ij4CTiKGHgwIX4LJvgsnwlOIrwkt0dU9E8csdM8+DwmFlkw8EUsluOydCD+Bp53x45sTKZJmZCJi+fh+HHnCE2EY2LjGxY42q1s2yMFrRjlyLXDdk0W5sbJxmYs8bfCyyAClkQhPyF8fkL542SuiubLCFcGPHEhfg0G+DQfF4rB3W2TyST0RV1AIXGYjA2wSyywxxz4/DwYYAhNhDJzhauGeJqtw42LVa0bMGK3E3zYVrlq2y422FxmxtGYAqFASyE/Iht+RDuXA3xyZcWMaZyjOSUkIQlKVrMCF2m9I58sIX4P5Pg/5wWNmwmTyWHwwwUc0U0EkEEMkk8EKeWeWmeeG3BZvDS0zCEwdKXVjCQnGMUYxEJwEYRhFFGMV+Tnl1gITYRhcYseRhjxLWzLNmWtM2Jmtc4WzJbhbsWmJllzNmzNwAKVxSE/IU9+Qp/qab5pwnGE6TwXtetAIP+EVD+EVHwPBq1pq4Vnwp48IWjSGrjAQwx4fFw4YAhNhGVw4zZmeHCtcZXLZa0bN8i1y5yZVuTK1cZsrVo4ZNGAApdFIX5GCPkX/pweAwc06WKCCaqOJjMaIX4Q3PhDNvwl1+IlmhjVw43FYtDAITjciHPvOtYozVjeu3TYCE2EYWzDNlcuMK1mxb5FrRmwxLcOXK1Wt2eLJiaM8uTEzYgCqUBQ4T8jwX5Hg+JxbrsqNFtGvVmlDAyTjOda69mmYA2RlaMMNOHm33wxjJbFQ4mXACE/CG9+EN/lXjojgvC8b315MvDXrWKmDBbFLZGBHXs2imO8ownamLBmZIRrefJNtaghIeBIQ7eEnAiijCMIwIwQjAjBFCMYAQhGEYCZOdc/LnHsCE2EYcLBsxwuWK1s5w4VrTM3yLXGZuwWsHLhxhatG7BpjYACn0nhfkpQ+SlHFU4HIYHBS2UxVz104GvAwWp5FkVk2AssomotqjwYIT8I1n4Rrb2a0sq8L0naWKmK2jBohipSCeOOWOnbn0ghMW6EcN41jNERkgCKcESMcPdm4whNhGLI2yMsbdktyYseVa0b4sK3EyZ5lrFk5Y5W2FyyytsQAqrAUWE/Dwt+HheU9Oji8Tq6ss7zjFamTBitktbBKiysrxvHDOuXJlQrGMaznW6cISlLJfgVSxAhPwsdfhY716seLDglSWpmhRC871nOt73w57471jJgtiwbNuxsZLZLWtRCt7zz4a7baW8g/A9Lz+NFrmbgRKUhExExMTEphAhMSIkTLd8/D8WPgIhNhDZw3xNsWFgtctnGZa0xtGC3C1ZsluTNjcs8LnI1cOcgAphF4P+I3b+I5XpziuMZnjG6srheuUgg/4WHP4WB7rn049M6zi8b4Wxvu6ghoqqgKWJQMDAwBAoFAwMbXwLAAAhNhGRrixNMeFutyNmGFa0x4mi3DiwtluRhjbsXLVkxZNcQAqTATGE/EPt+IhfBXHLDTHgnSeKNKYLZKZsFsUIRvHPPW2xyzvOUbT0YdVKAIT8Ki34VF7Ux5sOquhSUIznHHDLPDjx5dN8cMOCOaOZbFHFDJDZKNpghOJo6cKIiZGMEUJwijAhCEYSnCcKynGc8/RPAwAhNhDFm4Y5m+ZytbYmzJa0btG63Fky41uFo3bN8bTE0ZsGwAqEASqF+I9L4j018eCyOQzd08hQkmkYLB46uCKCCQlhpnrvwMmFwMqE/DBN+GCdwujkw4IYpYMFKVjWvF4HBxsMazqmlGUsU9VKYoTZ0o6+SjOMJynAiRhFCMBBGEU54eXlh0AhNhDbNiY5mjZstc5szha0ytGi3DlxMVrljhaZW7Jyyc4mYApdE4T8Jon4TRVr6M+LHgrCC2ngV1iG8N6HhvRSkrUR8pEx0LBQcXAUsdFwYIWrCUoUqWGOGOeunDy6ICE2EZW7lhjbsWy1o4zMFrTHjbLXOHCwWtGzRo5xM8TNg4bgClQPhPwqSfhUJ4eSd8F4Qriy2oCE/DZ1+GzO/EhPJWFL5sM8AIWbRM3DDDLHPPbg58kAITYQ2wtnOXM4crcuTHkWtHLhqtcOMzda5aNWTVm1aZWbNmAKkwEzhPwwFfhgL4PA4PA5uKbLix4r4o0pS0mydKJUgleccNc5VGS1cEsYhfh38+Hf3C4TK5TJ4SGxgocFBVCljjpw+GwMsM8tss8aCaSrBGAogojqwMLFgIP3vD4tzNXSYtaUxKJQiUTEwESmMz5/lx4QITYQyZ42DPC4ZrXLVpiWtGDNutcZm2RblyZGzNlmZMsWHEAKahmE/DR9+GkWnPwVjCtJ2vinbBbBTdl1QgCE/DuF+HdnZKcGJSmaeK8Jwy4YYcscoIailIOthYGCgoFAQcJCwEDAoGBkastgITYRkx5sOJziyrcjHLkWtHDXKtcYWblbmZYsTZg1ysMTlmAKWBSD/hzc/hz3ni1dXhWI5PE59oCE/DaF+GwuycoylGNZYYa8G3LUhcNlkGthhghIUam+fCwAITYQyzM8jPM4YLXGJuwWtGDXCtxZcORa1at3LnHjbtsLJmAKVBCE/DZl+Gyu/EvHBOSeDPijIIT8OrH4dN+Tux1pMUy0lMCGiLKCgbmBIOFQ8vLwdIAhNhDTK4wt8TRytxsMOFa0atmq1xkwtlrnLkysW7Rw2a5WwApWFYP+Hfr+Hft4Xhmd43W6i/AAhPw7sfh3ZRgbp0pRKuGnHACFxmCtltjjCGGOGm/C2tUAITYRhZuWWXDjxLW2NgzWtMbVwtwuW2JbkzNGrbK3ytmTZmAKdySE/D61+H1WWnJjpOk6TlPBhOFptHBCRGdceTatcIT8O3X4dpcmHgZcmO145a6dm02sOGeGUZUwZp6oNOiF2mLlnpnhhjghQwwBAghIYIUceHyJsCE2EYcONsyzMmS1ywxZlrRhjzLXDBu3W5sTlm4cZWrnIwaACnwnhPxCrfiE94O6cISlOU1Z3jljjves4TpTFTNLJghsjGyE/D09+Hnvl8LgxjjLyjemGlaTtLBbFbBixRpWGHDlx584haMo0MMSBAghQQwIIYIyGACGOXSmaCE2ENMuLIwbNmC1qxcOFrRu5zLcTDJkWsmLZuwyYmrNpjZACk8NhPxJNfiSvtlY2Ol5aKiE/DbZ+G03Flte0YVx4uCAhrKAW8DAoCBkZ2AsACE2EMGDdkzwtsy3NiyM1rTI3zLcONzkWuMTRi1cuXDdrlYgClEPhPxLufiXjxzhthnrjnGt6oP+Gtj+Gq28IxWqnws7gIaKsi3hYCDQMHOzcBGAITYQyatGDDCzyrcTZnhWtHDLItcMcuRbkxuWObK5at8uNsAKvwFNhPwTrfgnXy5L2z5uPgnOsr2vgmRnGEqYsWDFgxSwRlIRnOd74cM5tuzbs02wxvXDVOUcEc09WPgJAIX4rJPis5hwmVymRyGJwCKGieiGSCxNVFEgjTyxx0x00z0y1wTxwTQ1QUYBg8FFHkIKqKrKIEs88eBlwMmPhY2D8D0vNyWzKSJEymJiYmJImCJglAgJJRMJiVsp459V4QAhNhGJxkxtHDPKtxY8zJa0Y5HK1yxzMFrdrlxNGLfMxZN8oAqTATGF+C+L4L42Hw2BmpjpnlnkWRXVXURRVIokkEk6uu+Wm+GuJDis7nMTiIT8WCH4sEXC4eiVqZsWSeDDLTHLjx475cOPDhnOKkMEMUKUjK2PZp0WuITJ1mXrooQkghOE5xIwEIwijKMIRgRrWd9e3MAhNhGRhlYNmDRmtbsGDBa0b4my1zkZM1uVvjx4XGNhkaZsIAphF4bwieeET1Q0E3NVcpFwcLFwqBQ0FIQUJLCE/Fk1+LJta+bPxIzwQtCSc8cMesCE8EclGuOcYxARvzdsNwAhNhGHFiaY2zJwta5Mjla0YtHK3C4yZFrhpha4mbNszatMQAp4JYT8Hin4PO92WUUaSWlaVeVdKNrryzwwxYcDg8DChPxWrfitJlWy1oSjKscPByb9M9Msso4GKVt3D4StOECExcqfXglBKaMUowhCEYTThETvr4s+ECE2EYmzNozZ4sS1vlxOVrTI1brcWHFiW5suRphwucTVkxygCoMBK4T8IbX4Q2+Fw7210jOMlJWlK0oShKSkF44758eOuGN60ziE/FtN+LafZt2bedVijKtMcb1XjG9a4Z3umRwRxOBPFSaFo0iDXwwEEJBDCIYEMEEMEMEMEIhhjvy8MGuAITYRhaZHOJniYLWbLDhWtMjXItc5nGFa2zNWDhtjatGOViA=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wxHAOAgAQdBMgKjAYBEIPU1j5aSa1BnDcq0z7tlVMDCEgQRP//A0U1BQM4C2QZIDIJAJCbAwE3wB5FMwkAkIICAdvFHkU4CAD+AwB7hdI0Ek7ApD/TAKQ/Cu0BYYX4/PPj89lmTTxxYG7I5DJ5LI5DC4TF0Sw0y2w10y0xoUEEiSiqiiqqyaKKaiKa6K6LASTSQRRwyyzwyxRQxS0004PA4G2+eWWOGiXNZnRR3SCE/Efd+I+/gznOWHNj53X63D4WvVnza7QQgwLLUlG0o2gnCMZTUjSKacZ4ZzvhreNZqxnet45YRlazBSVJUlauSmLBiyCE4Grl54SpLAknGc4zmAQRgjBGERCKMIRCEYRQjCMIwRQjCJCcooCEYwmjOs8PTi8FACE2EZsmNqwYNsK1q0cM1rRxkcrcLbEzWtGzRgxYZsjNo5cgCnAghfkGq+QavF4oMFg8hkcxbZHUqgmihhS0sXBLKIT8TtH4nacWMMmXNn42PFC0sE6VnG9dOTh0rMCE6WinP1xigIwiJynCcIp4+Hw4ZCE2EMmzfK2cYcS3NmYt1rRy4bLcWJixWsc2PHjxsG7LG2aACosBNIT8lBn5KDW3DW96xjKVrYLYMkMlaITJ2xwrG8M668psl+Jr5WfhAIP+KYr+KYt03E6ir4boi4tVohGIVcZ11rjXNO679PB8rj4PiITgdCMPBZCMEYRRhEEBCMEIyIwimjOdV8OnHoAhNhDVw3xsMrNitYZMeJa0aN8S1xkw4VuNnkcMmbDExxM8wAqvAUKF+SKr5Im54sHFg5raq8BPdLZHJLip5opqJIoopoIY4YaY6Z5a56Za6Z5Z5YSKaKiLFYXCMplc9SCE/Fn5+LOG2SOa+THbDTTTLXi8Dg9GuPXhwxowWyUyWpgxWyWxUhacMrDXCxzVlXNp0NGnVUCD8ryvF65lIWurgJSJiQCBBBMSmVmb4+L4desAITYQzaMmGXC5yrWGPFlWtGDLGtcZsWVazbY8TXJmZYsTlyAKjQEwhPya8fk1Vy048tstsMco0pixYMVs1IWjSM8ta48Lh0ilK1JS4WOVwIT8WfX4tD5YM+zPolgjkhKUJRYbz048eGsayxStojkwWlKUI6WGu0CE7mJ0b3RCKMJhGCMpynKMYCCMIp4+/FwAITYRlZMMrPExbLceHGxWtMebGtc4nLha2auMeNswys2rjKAKfCGF+Uob5Sb2HwWDgwOFhw8mDkhokskwE1lE1Cim7F1TzoT8U+X4qB80py1YKbIcKeaEqr3w464ceOu222+GoIXOXQaGdBBDFDBGjgjQwQwwRwQwx15+OLNAITYQ2ysWrVk3zLWTLDmWtGDfKtw4srda3ZYXLDHibtm+NuAKYhOF+T175Ph8BhGKYKOiSejA4bF4KOeF+LR74tIaqWQw9VMMFdGDxGPwEcqGmqKBoYuDgUHCwsLCwMPDyMPeACE2EZGDXC2Z5Wa1s1xZFrRg2wrXDfFiWtsbfE5aOGbZizygCl8UhflLo+Us/GxYu7GyUo4ZIMFHkp8FCIX4tfPi1fnw1+MrwCSlPPHhYMKthcFoo8Dg6Z5UsEaGWnL2wYwhNhDbCxZOWGTEtZZMrda0x4sq1wwZM1rhm2b42Lhu4xYWQAqfATaF+Vir5WK6Ja4K8BnbsLFgZK5oMBRgLrqKqKJIII46Z6a8GkwcEc0Ekk1EuIxOOpgghfjBG+MG2amCSLFW46fET2Jo5p4Yaa67ab5555ElFmCYqrATTRQ0014tmWJtrIThcB3ZQhCQjGKKaKMBGESEYEAJxnW+Hflh4KAhNhDHMxb4WzFqtxsW7la0Zs2K3E4cZVrFzhyM2mTNix5XAApwHoX5ajvlqFpYHAZ26mWeOmKOSKaSayyjCYDBZZgowIX4scPiyDwCOLIQ0YCTBTYBVEngthrrrxcePrxohdRVHnZY4wEMEYhI1unlixQhNhDlniZMsLZqtYtsrha0a42C1y2Y41rlk2zY8LDKyZOHAArUAWyE/JEp+SH/aatY1awb9wbdhweBr1cXicvFGJEimjGEJwghJaNpUlilbBZSEoQlKkaE1a44445a4a461y1w3w4csuLivMCD/h8S/h8D7kSKsF0HHgeH4XXp4Pgd+CdEVnCaVGEYioxShMzN1OYu7vjPW+PPjz4544zitRwil4nlnwvB8LlQg9ex5PVNwoqZTMyAJgmJiYkESBME1cBMCJQmAhMSi4mJTC4usx18nyXiACE2ENmznNictnK1wzaYVrTM1cLXLNs3WsWOXGzZt2GFq1cACrQBSIT8Y/H4x4d437tuzj4pznWGGcp2nSUpRlGl7VwMFnKrkwYoSwRpObLDDPPHHe9cs742nNw80IT8PNH4ed8gz5pyvKJCSlKYrWxQySpXBjlnw4559uzbLDGeGF5wvWsbscoxtZitLVh5WXNgg/gjjnPg52uJiYlExMTEpi4mYEIiUTEkwhE1MTFksuN9/B6+YCE2ENWLlpjZOGy1k5ctlrTEwcrcTNjkW5smHKxxuHLZzicACpsBQ4P+MGT+MJXyvBiOMZzxzfHPec7jPHN3ndXiOF1G8ZjDo7OE1vHOs8J1jpjFRi/AQIP+H8r+H9PheYnERiYiE0nU6vU6XqdTiowrMxzjjW8TWImrXdiM1jqAg9e1XwDlEpCIQslBSJmUxMQgTEXCauCSbm9+vnsAITYRkcZGTVhlzLXONqxWtMLPItcNW2Za1YuGbnDjascuTKAK1AFhhPyQ4fkhx1a9uzl4L3w4c+XXn079O3Hjy3yzvHDGt41he08ENFMWLNkyZMWjFaWJKEqWhgpKUYVjC1MWSmikE8OHHC8o0lS1cGuyYIP+HwL+HwPOOvTZc5XmLIqcMNREVOs6nTpGKrREzjcCLq4up1M8qurrnG5yi9Qi1s8669vF6LCE53Eph785pynBFBGARhEjCMSEUEEEYCERCcEAjBGEUCMIwiEEIicZ1x69bvAhNhDbE0YssrRstzMMrNa0w5Gi3Dlc41rJiwY4cWPI5y4mYAqIATKE/Bk5+DJfBHBGlW3hcMyZb23xlnjWN6JQtaVrUpSloWhSuDPu2zCE/FAF+KCGlZKQpix4jgcHhcPqZ7QtKiUYwjWcL1hWc6znHG00wzCDx2nLKUQiImbkkuC4ExMBMXN9fXmgITYRia5G+ZxlwrW7RhmWtMuXItxOGLVblYscTHG1YucOFiAKWxKF+Czj4LVcVgcAYjE5SlNHdLPUhPxS0fildx8DgmjTiqlXFPDihoawUsTBwMBAoGBhYeVlYO4AITYRjZZmrFvlyLXLVw0WtHGRqtcZMrFawZMMLnKybNmGHEAKkAEthfg5k+DlW+inEYnIW4PIZHHYWKNClhjixckcECSCCKGSOCCGaXAQ14qF+Kb74pn8fgMDisXZTHTRi4II4Yo4IJMFicNBNBRFJBNBAhgjiws1ODmAhOpkn3UIkEBGEZwjCKEYRAhOU08fHzukITYQwyt2LFxmbLWeZhkWtMTHKtwtczhbhYN8zFq2xMsjXEAKngE8hPwhRfhCpmz4LyUlgnLNKeKUKVhW+3hcOc4yrSUNULWlSrDh27OPOcYwpXgVtcCE/FPJ+Kc22qeSNZ558XVr4LTTPCMrYsGqMOZeUYXrrxb887xWlmyaMmC2CEGdhx8EhPAUOPjrWcRCEYCKKMAhFCICEQgCKePsxd4hNhGRhkYsszdmtbNsjBa0aYWy3E1cMlrhuyzNsmVw1atG4AqaATyD/hQS/hQd689TiaqMViY1OJqsRWIxGLIu7nc8976u8XF3W+GdPO58gIT8VY34qj4UyThOuGuefF2bd965cOedUmKWSmKWKFqWpaUJQhhldGtseDDiyz3bwIP3Oz39zKREwRKYlMSmJgQmJhUwJuZmY3fh+H4gITYQzyM2ubI3arWeHM4WtHGVktxZcmFawyZHDRs2ZNWWTGAKfymF+FsD4WwcNh76I4YpZJbBhIYaIJIEMMtNM888ccEeIzOYxeKAhPxUFfioLNkVJSjCd23dtyxyxvOMo0pCFKRtHBhwSmCE5W6XVxpowiEIQjAijECJO/B4sOMAITYQ4bNmuFzlYLcbNjmWtHLhytcM2jlbmbY2jdnhzMHGLCAKaxyD/hiS/hiZ4Xz5Dpx4Z4ZwQ1nh38DrEIX4q3PirJmxeMxoxcsGBmnohmgmklurwkckgIXEY6HRwoIIIISOEhQwRz224OPWACE2EYm+Nk4xtsS1s0yMFrRvmYLXOPLhW42GJg1YssTZtkcACoIBLoT8NlX4bK9erk5sKKC1LSwYqWlBGNZ306tZGEKL8RXVhtaE/FOF+KcPTox4mKVKJQnOuOOO9ZxjKVMm3YcTLKLTu168GvHUg/hr2Zvnu5JEwImJgCLhKYuLz39OfEAhNhGZuyYYWDbIty4smFa0yNcK3ExysFrVthc4mOZy1Zs3IApnF4T8Pcn4e09Om22W22XBLBgyYMmKOKF4gIT8TT34mn3EyT3NU8GGOGN64dta5biGkKqBp4GFgIODQMBBoFBpGvgIHAQhNhDNzicNmzNitasXDRa0cscq3E0yt1uJtlaNHOTM1a42gApzHYbwfseD9mbhpKnpqmYkYqLhoWGg4RDISMg4yDkoOEhghPxbXfi2v0Z45s/Ax2lCFKTsSnDDbbHDhmCFy2EZ2OOGEhggjgjghQo4Y6cnK1whNhDRticuGmZytyZWLFa0aOMi3E2b5FrZwycsMrFvix4WgAqIATCE/CJh+ETFfPTHgvadFIQpCEoX4WFSEpRgnGt8K9cHH43L40s+YIT8XtX4va3C04o2jRJCSq8MOvNnvW88cMKsIUotTZr1UzbeJxSEl2HHyxhGCKKYEIwQRIThOU4Iopz4O+PMITYRhxsm+bGxarW7hs3WtHDnEtcNXLVawYOMLnI2yM2eHKAKchuG8KCHhPxn4CBk5KtjIGBhYJEQcRDQEVBSEraRsBCAhfi8E+LxfAY3GW2SQQTUQTQRQTyS0xY/BYGOkIWbSQ4+uOGOOCGCFBChIZb8ua4hNhDdrjx48uPItY5cmFa0y5m61wwZs1uHE1yYW7dzky5cwAqMAS6E/Cxh+FlNLDmnilaVK8LDSdoyjCMazjlyZUIRkyT1Y92fgZcEQIX4uwPi6jmknkjTxUw4XIYuOC2CeeGOKGKTAYXCMZDBEmrYGHF1ZOOUhOhoj0axjGJGMEARgihEhFCKK9Z4Z119ICE2EZmeRriZMG63MwxNFrRmxcrXLdpiW5GrDLibY8jVuyzACmwbhPw1IfhqF0003xY4RhWVaTtGmCGKvGx4AIX4smviyHYPTYW6GqOiWqOi9HLLgYsfgL1IhcZjoMvXChhQwQwoYo0cNOBxsMGuITYQ4Z5W+NiyaLXONuyWtGDnKtcMGrJawa5GjNnlbYWuHEAKUw+E/DV5+Gr3dvrhxacVYYK4AIX4wGPjAZwWDzVtldkdcl+DAITgcTbe8VZ1np5cwCE2EMm7PDixs2i3Flbt1rRxlcLXLNrhW42DjLhyuGbJswygCnAdhfiAW+IBfB4O7D1WzSxQxQURVTSVQYK/BYO7I4bDgIT8Wx34tj+Jn0T2VzQxTtGE4zww001y24ttaITjbt+GcaoxThFETnOa89uHtCE2EMcORg2YOGC3KwaZVrRk3xrcOFgyW42OHFmYZMeFm0YgCsUBWIP+HbL+HbPODxs6qOU4yus3ms44xvO6t3npvEYrFaxipqNzxvw/K8sC0zm53fOeMcc7nnfHw76+D12AhPxgSfjAl4XD2behrhOsMcMcqyjCs4xrCcN3D4ThTzRwTiY61jWdapoWy5ANkZWxUtG1aVlhVhONa5tcqyCE8BSd2cSMYzhEQKyRhClkhGdYRRhEhEEIwBGEQIAhFGE4Tnn66PYAITYQ4bZHDPLicrcmNq2WtGrZytcMczRaxy5W2Ng4ZNGTDGAKuAFShPoNPoNeFwwDfuDToZ82PFtxVhGcoyjJCcqzgjKGTXqvZWl7YcGHBe1aF6RhCtK0DZeG51rnW4iJAIWEASkrKSs5CoKBgoGGhYOCgUFAQCAg4OFg5Oen5CRTk7OTtBQz0/QUMhIzU3ORaAk56fnJ2UlSbgyE4nAl1YxgjMiCKIQjCJCIAEIhGABGU4RgARjn7co9ACE2EOXLZq4YZsK1k4w5lrTE4ZrXDNvkWtm7VqyyZXGRi0ZACoYE6wKD/QFfoC+nXt36dcZJg8Pwnh+EeD4B16b1vXHFpuLZ1vETisbwgREkpTMTGamJgFWJYtSZq6mEomZteLq6xU5xldZxnF4uJiAiZpERGauLXETNSVdWulRFRhmlpmLEhE1JNTEKhDes3KN6mJlEWM4GI4c4jKGeCCMzF1MTCdccZiSYJmJLq1FImpRMXFxMxMSxnlM1MRmOPTrylhVEz4fieK8TxR4Xh9OvTr06unXW/H3YhPn2vn2+bzOHwuHwtuwz5iEVKlrm7fq17NvExwhSk0opxjGMdPIxzkIwpNCEYQijSMJRIwrAlCMpEZJ0QQTpGsohOMowrJBCcIyEZEIwUrCVaIoTSjCcJRhGFYIxgRkjCF4VRhGdK0imRpcjOARkvKcII0UkkgjCsoxpKEbQTlMjGEkIlKxRmjCcIyjGEY1lGKCCMIxjCV4whGKcIwjGMJwRQnJKsJox08Ti8rKlCMZx08Ti8K8bKRRnhy8TismUZs+zbs27NrgcHdv1Z4CC+rsq2SW2ttFJUqVKBLKSiwCyUllEoTYAAC5ubmyWWWBUKik3LNygJQlS53neWpRNzYAE2SgBNygsBYWAEoAbyyyp2BABNzcqwJQAAALLLLAEqUlSypUoABNb+BfwXX4YITYQ5aNGLfG1yrWDlo3WtHLLMtcNGzZa1Z4sjBu2Z5GTXCAKNwSE6fI0AIP+Bab+BdHpIIdIpfCwITYQyzYWjjI2xLcmbE0WtGTlotxYsTJbhw4muHDhxNG7TKAKrwFQhPOHmXHo0tm0DToNtoxjOQlKMkkIIZMvIwoTnp4HBzYUBVVVOMFdXD4XB4G/dnjssIT8BhX4DI92/chEClTiYYUlZCMJyrCc1YYc/E4urHGEVdWvkZYSlek4QISjNXbyOTmzynXOnpCD8zW5kmeObEwCYlFwCauJiYTCJCJImCYki4lM3vPm+DHpACE2EN3LHDmcOMy1m3cY1rRixwrcWRhiWtMWVrmZs2eVkxbgCnsjhPgzvgz+BwWXJrri04suTPknglSmDBTNfFOGPFwZ00iF+ApT4ClZZGKxeYwOCjwEVEMSGVbPPDXPLfBhbMDDROCFg00EudIiGFCjQkEJLFHDLHXia2wAITYQ3YNGOJkyaLWjDI2WtGblmtxMXOZa0xMmDhxmaN8uZuAKWBWD+1PtmnTr4meDV6Lu8Z7ghPwLmfgXf0Nerg6sOLDCMaThWFtIhaMwzqQI4J4Y4Ia83HMAITYRjZtWuNu2brXDJpjWtGzHMtcM2Lda4x5WWJi1YN2LBmAKnwE4hfDneHPDD4aeauqeaWQijopwWDxWLyWDhjjjjgBDBgI4oYJMPnM7mMrhsWiAhfgSy+BLMKKcFg8ZLHIjkngwuIxNFN92ZwltEs0GCBisXksCinW4DAw4OyumAITraJ9ec0wRhOU4RhAQjCMIwiRhGEUZRhNOMaz27Z9AITYRmc5nLPEwbrWGHIyWtM2XKtcucWFaxZZczNq4xOMrlmAKaiSF8iR5EklkYeDCZHIY/HX3Cy0AuvkswckghfgPe+A98xeKUqIYJJZpxgsGAYvFZHGYdICD9jKc8c3EpmLTMTAIlm98/NzIITYQwcYmjjDhZrW+HKyWtMjhutcOcOZbhaMWuJhiw5M2TMAKhgEshfJ/eTtwODwRjcZh8Ni8VlcBPFGggmjqUQJoEskNeIxOOw92HsSghPwHMfgOXjORjxRgYIUktGKCsoJTlVPbwODLXTbeOUCE3cR04JRjFGMYkYIwjCMIwIwnKMU74+fOHaAhNhGZq5aY3DPMta48Lda0b5cq1w1xs1rPE2csmjZixa4WgApkF4Xx03jp8LhE0+MnjolkpmngmtwGFpywhfgAg+ACGCFgMDjo5JqJIZo4YMPNh8HgAISHgKEereMyERGd649+GwAhNhGHK5b4nLVstxMnOFa0ZNca1y2YtVrFphys2ObGwYuGAAplFoXymXlH7r4JMDgsHZgaLYp6asHNVlcAhfgHC+Ad+SDC1YGydDAkkjyGdxGCweCAhoyqgK1BQMKg0DAwKAjY+jLwITYQwwsmbNvmyLcWXFiWtGblmtcZXOFayY48eFwybs8WRsAKWBOE+Q6+Q7bt/AqwXxRlklqvOICE/ASF+AifhyngjfFGVIL1lnCGiLSAgLuBEDAkHC3MHATwITYQ5cM2Tdq0arcLRzjWtMrbCtc4cmZa1xMMzjK1a5mmFkA=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9AHAOAgAQdBKwHgAcBEIPU1j5aSa1BnDcq0z7tlVMDCEgQRP//A0U1BQM4C2QZIDIJAJCbAwE3wB5FMwkAkIICAdvFHkU4CAD+AwB7hdI0Ek7ApD/TAKQ/Cp4CqgGD/j7y/j7tquvldevleX279OvLm8DwTwU7jeGFYgi0WwnFxK8omoiIpMXUxMIF0q7oVcIi0WiLikTETS0SlKF8NxESKtOMkQqYhMVnERWU338ry3geCc5nIIT4+T4/lLNydGbj8bg8Dg8DXqZchihgnSEpyvSaNL0ThCMbRrgjBacoQjKdEJwgnFGckYTknbDCU5RmRIxkQmRjFOE5KVkjCM0UJoRnIhGMIIynBGQSnSaspwrHLu3tWs4cseODxwm8mKUVebXEzCYmJJESiREzCLq6mJJqQi4BEomJIkARIEXVwiQJq4Ai4ESATESIlExMTEhOfL9G49ohNhDRnhy5cLVotYtmjda0c5sq1xmy4VrXJkYY8LNixw4nIAqiAUeE/HN5+Ob037jg8Br1a9XBpq5eaM05IJYFsEMFIQpFK6MKpqwvG8cMbpowXyZ82zhgg/2m37Tc8PwjnyF1VvAvFKjBUIiCZ3e97vc8bvnmZ3MqrGnae0+B35Z8QIPxPG9VMRcRMwiZSuJEwmEwiRF4TUxJMomJiRLOfJ8uPEAhNhDZk3at8mLGtyN2OFa0YM2y3DjZsluXKxx5W2bG5b4WQAryAtQBg/4/Gv4/GzwPBeV5fbuDlzC644y3W4nW9TFCZkibxmiGrxAmlETVxdXVzExJMCpIBEJRMTG+nXlz1tw4tbxnGWMsZRLGTGREmMlWRINbVeM4zjOM8pVOLdfE8XwvD8Lw/E319DuTc8a7+B3mQIX4EsvgSzKaEMEMAMHgjCYXCYXHTw0R0R0SwQRwRIIoJEQjhggjQoIJYEInknhSo4Y4UMMGDxmNyWTxWLxmNx1eDyV8EcSGBChRRxRoIcDjsfisXhMKwmFYbD4TC4LBsJhWEwq69hMKYLBjDYcwGBMJhTBYMGEwrBYPCYXCYXBYPAYHFUooYp4sHjMbiMTjMbjK8DksCghgihmrullkg3pcePG7qMImJMygJiYlMAkCJQmEoupATCLqUwCJCJRcTVxMAACakAi6kRIAAIkCJAiQRIiQRIBNTElxc79Pw3uAITYQ3wts2LLmaLWbTFjWtGmRgtw4WjRa0csmTTLix5nDJwAKahuE/HTh+OnE4nF1a8mW955aY6XwRonoRwCE/BUR+Cok2bcmXhXwQyQxShS05RzwrtxghYtFkY4UcEMaGKFCjglgnpzM8WeAITYRhbNMbJhiYLcrdjmWtMeTGtctHDFa4yZWzLI3YOWLXCAKogFFhPwayfg1l3bxw+FnzcHgcPBWWGU5pEoRtFKUoYIWlghSiChONZ47zw1jPFwaauTyOXmkg/4jiv4ji+vQb1EgxesNcIionUxE7Xnrfec83Od3OZuIxGq4cPA8vxMb14XfsIOPOzaWc5iZmJiLq4SJgJgEJiRNXUhMSL338u/IITYQ2aN2Tdy2brcOJuyWtG+Rktws8TZa4Z4nOTM0bZHGTMAKaR6E/Bwx+DhkClS0cCVJSim4fK5eLHKF+JTL4lMwMFg8tfMikighgngrjxOGw+FwmPCFymCaOGGJDAQwwQkJHBDDLg8bDkAhNhGZqxw5mmJitY5m7ha0ZZmC3FkyNlrVzmbOHONm4xZMoAppHIT8IAX4QA749XHwTnGsKqpxShTE4EkQhPxKPfiUf4V9ea9pwhSOKcqQRhhjjxcNoIXOWNDTBBDBBCgjghQwQks+FxcOOCE2ENmGJhlYY2S1y4ZN1rTK1crcTBhjWtmjXLhaucTVsxZgCk0Kg/4QJv4QJZ1vGauAh/EwJ4l5Y/Go3IJDIJDHgIeCTiBwekweCwGBxoAhNhGRuwYYc2FgtYZGbBa0bY3K3FhyslrHJma5cbVjiZtcIApPDYP+EZb+EZ2OuprXHg58gIX4mDPiXpTWxy4PGY1hYIa2hoC1i0DAwsnPqAAhNhDPMwyOcLJstZ4mzha0as8q3C2xMFrBxkzNMzBllaMmIApDB4T8Iwn4RldF7SqAhfiaY+JoW7AxMKCHk0Og89icXiQhNhGJjlxZmTjEta4sbda0Yuca1wwa4VrdvmaZMrBpjysnIAqJATCE/Cpp+FS2+bOwYRGGFKaEEIIUrix8Dg8zLJFOOvicXhac2W0QhfiRG+JFe7B4JicQMVi8dbRHNHDFOhweMxuEwt181KWCGOCjF4rErJ4wg3hWpE3M3KYmRMTAQmJSJTfHwfPeQCE2EMmjRpkY5sa3ExwuVrRuzcLXOVwwW5MjnNmYt8jFy2xgClcVhPwugfhdBNOrPgy0vTHK86Y8S4CD/iPQ/iPRMeBHDXJ256g7xnKE6zLhvOsYRCca4eusITYRkxtsrVvlcLceRniWtGrRqtc5MTZa2c4sOLE4bZGDfGAKngFFhPtFvtFw4PA4/G6e7LgwyIEEcVcErWpihaCUKRgRnW88Mcs64ZVwyjKmrh8Jt2WuhPxIzfiRnDPmva+C+KuKdosUKUhKCN63rO9cKcazhOE4oxjCcaFqShmvZmz8rliD8LgzuRMxa5SAEwmARIImEwSExK74+f4MfAwhNhGFgwxts2JotxuHGRa0csWK3DhyM1uRvix5cTPDkc5XIApiG4T7l77l83bzRpyY8l8E5TkrLPs2tACF+JSr4lKyy0xmNyls0EkckccNsmHuvYmE43AdmsZIAjEjOM559OXcITYRkaN2OXLkxLWbRy3WtHObGtcNHOVa0YsWzdnjyYWWJoAKaRuF+ADj4AObLb7sHgszgK4JUcEiqW6fDQxxAIX4lKPiUpwmFjiijshgkgkSQoY5L8BkcdjwhHgaEPAsZwgBGKcaxvhvhwghNhDlm1w4cOZqtxZMLJa0YNGK3Cww4VrRrhZ5GmRq0c5GgAqNATaE/Az1+BqHJKsYzhCEqUtiaq4IUjScpwhFOM74axyzwynKu7g8DfLVydFQg/4kkv4khc8I1Wms441mbXczm9zzcXGOKV4nWMRqOXg+BtqJ0IPh53l3mLxNSRcriRNEJCYTEwErb49fLwAhNhGVw0csmLdwtYYszha0wtHK1y5ctVrRs5zYWGVnhaOXIApMC4X4a9vhr3nslw09+SwIhvEnB4k4Z+MkJ2MjpmOgAIWzFZmNDDDDBMAhNhDBwzZNMuNytc5Gbha0wsmK1zkYN1uVu4a4WzJpmYs2AAqbATqF+HEj4cRY8PhsnktDgoYI0JFHMomisqmooikiSwS0w0wz0xywxyxqYJ4pZIcZi8UAhPxHufiP34GXJSvGvKzAshKcryyxw4ceOumN5zpeiEcE7RojSOCuCuasuNxwg/g71Yl1zMyAEomEwTBAiYkkkmJnwfTnxCE2EOHLVzhx48K3HicMFrRwyyLcWVmyW5HLhrlZ5nDNsxbgCmAUhvDut4dp6+WgomIiYKDEHGz0/KSohvEst4ljYmIgoeOiYqBhIOBhJuur5CRAhbM1k440qOBGjljrwtuSITYQzaN2+VtjbrWDPM3WtGWRotctsbla5bssORuwx5W2VgAKYheE/EB1+IDvhwnjYZxmjCVKZI8aDjCE/Epl+JTPZecqRotCNE4y04r7cgCGYAgYK/gSBgIFAQcFBoOJlZlVACE2EY3OPI2cN2S1rlctlrRw1yrcOTK5WtW7JviYNMjZkzagCrEBUIT8TuX4ncyGvRyaRmhWkLQpRRKJmz8Kq0Uaxned6YUMdLznFGUnA4fCCleVhpRRCeDHkjeE/EfN+I+c4G+PCvCkbVwRQlNCNZ318DgseWWeV5KLEIqyrKtkME8FsOANerXQpSOCOTHK2ECD18Aefc5zdoVZFxcEogISTEwEykhCIXEhExMXEpz14+LftCE2ENsLPLja5GS3I0xs1rRo0zLcLhq4Ws8LVphbZM2LK3bgCpgBPYT8U+X4p80I4seLGxY2mVY1naFqYpYLQQlGFEkJwve+G944VUZwnafC27NYhPxI2fiRtcPha9W/c06Fs18UsEpEys8c7zvhrWd43EZJKRpRaWCct2/UhKdifTqilJGEJozRgRQiQjAQiEBBETlOE8PH0vAQITYRjw42+Js0wrcjHLjWtGzJwtws2GRaxbY8rZuwYNsmNuAKXheE/Fdt+K7fVrWvmlfFW05RhGFMMcCE/EpZ+JS3Jlate5OlbVteU55tM4CE5WbpzQSijFFGEa49+fUAITYRic5MWNu1xrXLJzjWtGLBotxOHGNa0Z4smJw0yY3LhuAKZBqE/Fvl+LfNOTXq5uaMZIQhSto0lGCF+JLr4ku2CwbCYXDUooYJEUcCGLF47HiFs0kMGzQoIIYIYISOCFLTj65AITYRjbZmjNw4yrcTZq0WtGjFmtcMMmFbkzY2WJs5y4nLluAKSwqE/F6t+L1fJlnLTPNQh/Es14lm4tF5FI5FG4VEwIXFZCfP11zyxxAhNhGTGzb42bDItcNM2Ra0xtMS3Fkb4lrJlma5WzjJlbZGQAo8BIX4wKvjA5swoIbxMWeJgOFnwIeOROYyYCE2EY2rXG1Z5WS3Jmb5FrTIyZLcLhqzW4suRo3zZWLJmxZACo4BKYbxqzeNWefnpGQj46VioOFgIGFmKemnZydkoGAg0JAQUFCRUNGR0ZKQ8ZAw4IX4k0PiTRweCwuExuMyuAjghilxGPx1NF0kUk0UFBIhjlwMWPippIP2OM8b3MlWUlMWmYIRMIzfPzfJjyghNhDNzmZs2eRutbYXOVa0cs2S3E1w41rNpjZtmjdpkaYWAAreAXmD/XmfrzXheHE8rVCtYxw6ax0nhXTesYaljExGrqonCcLieEK1bWZlEVN1PG+N3njGZ3G7lm1xXGiYtMSjXGLze+/Hj6vgeD7Yg/4uEv4uE3keT4Xh+l34NOE0VKZtxlut6zSs8CIupjeM1mN1tczKYnKb41vKzItJEomszdYzVRNTJxxbV6rUdMeP42CD7WJm5EJhFxIkiSIJhJJF1JViJTVwESRJEwCJJiauJhMSRMImJEwmc+j5uOwhNhGXM5asGDbEtzM8rRa0xtWa3FjxuFrJu4cYczdm2csmoAqCASyE/CgJ+FAUNuzg2VlO18EaYJycC8JSpaEjHTXTbm26M+KF+N3T43dQuvyVtk9UsEqeHB4zGsFegljhhlhgjkpuwOExeGw8gIOvgCvZ2mIm4mLiYTFwEwlMrb3xic8AITYRmwsseLNhcLcTHEwWtMTXMtcNsrRawxOG7DKxaN2LbGAKYRmD/hW6/hW7Hg6bnOYuJis8OPbry8KE/G8x+N5kc6tMjBOVYwvLHg26NOHWhOdscnPWspwIwjGMYxnh5rjAITYQ2xs2DTEzaLWrnDjWtGbhgtwuGONbiatcrDJlY42zjMAKkgE1hPwxYfhi9vhzVxVxRpCerXumlJCNZxztGWEKLQlDBhyVhGcLw05ttdiE/HKR+OSWuCUYVphnfbxOLbDjnjXhRi0NFMCE45Z48eHLhrWtI5L8Ru2ghN3Ih3YkYJiBCMJwnCMBBCMYAESc8O3TXpAhNhDPLhYNcLZita4cLNa0YsGC3DjwsVuFjhzNc2NnkcMGgAp/MYP+HiL+Hg3xQ9Hhx45znV8scunbhwxVSuVpXc3mcZZwAIT8ct345Z7hw9y1rWwURTreeONZznhjhRrCOJbZxeI27ACD8rzvB8uzMk1MEpSRMImExKYCZvn5ffAhNhGbE2ZMWuJktZtm+Ra0b4Wi3C4buVrTIzYuWrdhjbYswAp9Iofw9ieHqmNwGAQEQGAQCBwIINAYRAIFBkCgEBql3j0fiUTAhfjnS+OcmnFTxQQQzwYPCYUYdLTHLDFJFFjddPNZaIXNYCDVxiCGAgEEcEcEKGKOCmnF2x6wITYQ4bZMrZq4xLW2XG0WtGzFytxYmbFbkYt3ObK5YuXOVwAKrQFHg/4jGv4jE5zxu953nN6vtHbh24VqKjesxelYhEs3m+OZ5mczOUprDhHCPA8n1OaE/HLN+OYGMZqYLYMmKmCUEsKtb48OPTXTHHesawqpC1LYslsGo0ZM2TBitarDhrjnplzdGmaE7WKHgOcUYEkIiKcooEIoTgjCMpwjGAAIyihOEU0cPD3w6QAhNhDJiwcuGWTItbsXDRa0auMq3CxzMVrTJkcs2GHI5zNswAp+KoT8UFn4oSceGOGEoUwWwaseJq18rPgIq3jnnnnnves8MKiD/jgI/jgJ1nwI1EXO89fA8F27+BvEaiKpMXm44p78MyCE8AYJ92qMSMERBGCERCMIwQRT6utyACE2EM2rFu0cNGC1mwyMFrTExZLcTRq5WucePKzZNceHC0xgCp4BQoT5Mb5MfZt1a2zawQvgLRtBgQjSc4YVb59m0UqQnDDTDScoUotHFv4nF3b1wIT8MOH4YcZTEpuXozwzsKqcEpxpC0qYKcDfuHAhS2SWKNpxjW954Y4ZcHjcfRpaQIPwkSmamblayZgmCJiYmauBFwBF1Imc3nOe/g+4ITYRmc48zjHixLczdsxWtGzFktws3LVbkY5WeHGzbY2bhmAKVhKF8sB5ZG40GDwE90sEM9mDjuCE/C5l+FzWBjjbDatEKQz7gIXMVZmCOOBDGjgjpys+KCE2EY2zli2Ztsi1hmyM1rRnjwrcLRm3WsWTltiZM8TFs3ygCqMBQoT64T65+icccaxvCuJklmwWnxK2YKUlKCKsZzVrO89Nr8OE5lmK1Mk9WPdjjkCE/C11+FrPLKNmKVpYo0vK8MNdvA31y4cuHPOsYQpSUKQpakOFp0ZmSmSFkk2OmvFPTACD9B5ImJugmJXergExcE0mBCUwTEwuLnM+H5d/AAAhNhDfI3Ztc2PEtys8OZa0bOci1y5zYVrJzhzNcONu4YYcQAqoAUKE+9G+8/v0dGWd17RsySyYLbKZLSkTRhObDHDetZ3hpYb3ThK1sWDBktglmZMUwIT8LYn4W19G3dXFC1KUtOEIznhrhvpw48ueudeEo2xZMGLJbRTVgzYMGaVJVjNhvXLXg1bQg3wRPn73cSiSbhMCJq4mJJRMVKEokiUSuJTHHv7M+EAhNhDjMwzOXLRmtwtMeZa0YYcy1zix5VrnNlY5seFplxuWIApvIYT8BUH4CraZ8mPBPIa9VcWWk6KSjmhmlgarzoCF+GJr4Yc5EFMGDkxLC4TQ4i+CWSGCCRBBBFHgqIcAhMEoQiQRTTTmhEBPDy9LtCE2EMmeZixYN8S1izxM1rRzjcrcWZsyWuWLBm5ytWznFlygCvID1QKD/gsc/gsdHg+B4vDi54663qeV4wRF4nl37Zw8Lw/S64jWMRqscqjliMYTG9GZSmYjCN244zMVVVacxaIxiopNbq5wgi5ubms1Kcs8ZzZdVeJm55rzMRipxK8zfFeWXg+Z5vkeS8bxw6bhVajCJjO5zczMjOOfLxfE8fxvL8r1eU8c88758c88567u7mVyuYuERq8IqYuZJSmKYrDUYqo1WohWpqojFRdUxMRRMVMQxdSqUXWYlcxCnDfnG4P+FRz+FR0eN4/oXHRyzwY463G8dY4ze/F8ry/A8FjNImBK4lM3F1up1NQ1aLqUxSLxeWU1vWJ1mpraSUxMIlAzV1ms6SRMRNASCphEalEl5LAiatVh5M7zz553KcNarhFRqeEeJ6Pod+3Plx4b1dIgEWxdCYm4mU3W8biZqJhMIlON8LxUuG4MwiM4hJIVKEwtMTVzVxOaupi8JmrgTSt8vB4HiIPxOdwgiYuCYuUyETExFwIlMTVxMTEk1cAAiUSheM4zi0XCJmrxcTCQBEgiYurgmAmBCSJCJIXUkSESmAialC4TMAi6kCJJgATBMAAEwi6uAATBNTF1MTMXUxdAEwAAESAAAARMyz39+J+EgCE2EY2GXG1w4mi1jjbZFrRs0ZLcLZlkWtcrNo4cYWmPIxYACmkmhPwayfg1l16tuzbsANlckMC0ZQnNdhnXTo0gg/4WrP4Wrc4mM4APC51MZZu8xJEcHXoAg/IrjMzK7iZEBISRcXvr4fg6ITYQ2ZMmDLIzarW+TCwWtGDTKtcuMWNa3YZMbdljatWuVoAKax+E/B0x+DpkMWeWtohwc0JxlNNCGTXqAIbwt0eFukJyJk6yfkJ+umYiJhoEgYOChZOgoQCE3aOrWUqSpRCs4zmjCITvPg7dQCE2ENsbnEwZNXK1qxbZlrRrmbLcLfGxW5szhu3a4mmPNmzACqYBQoX4RVvhFXMDgMfVTBTFLNDVBNJJBDVXhMLho4JIEUcM+DxWLBNPLNHFBCmpstwmFwTB5DE4gIT8LwX4XgzLkUhaFo0nGcK5+Jxd2/RpXnWMRbJr1A2beFeCMIw28Dg4MI0zYIPxunHO7mxEpJmExMIlExJEwTCUTExMTEyuVs78/QAhNhDHMwcNcWJktyOGWNa0ZYsa1y0cOVrLFkyM2rRy1Z4mYAq7AVOE/Col+FRPj8bi4IZYY6ZbXotilowX5kyEZwmnCMY4ZZc2cBcQjBSsq1YaZVZzrhTrCVmxLjCE/C6l+F1OU8NKTwRzVyRwXpeGFr3Z6xrOdYxrGU5Spo4fCAcbLgwUzUpRGs6444WGOGdV0K2x6sd8QISXS5OVSMoEIxjFEjGEYAQihFCICMCEZTgARgIRIThNW/D1z8BAITYQwzMsWZswaLcuZywWtHLVktcs3LlbicOMuVm0asGLdoAKbieD/hlK/hlL69ABnDNZraZtF4nFRGJdu4CE/Csh+FZHXqAHA4PEvamCULIQnDGvOeWW9q1gg/IJzd5mYiImJSlMSRcJmd8fF8XxACE2EM2rZi5yZci3IxzY1rRvmyLXGZzjW42zZnlcYc2Nq4aACmkehPw3AfhuBM+bSxZcmO06IwRwadG3ZnzTkIX4W8vhbzMFg8JTVPgJ5pYo0ccGFx2PxWLwmFwWDIOuVoiEpyzIEwnOe/n4ITYQ0Y5G+Jg4yLWWNm3WtGGVytct3DZbka43LVxjbsczluAKngE5hfhyk+HK2KLBwTU1V1TYPBMLhATT2SxRSQwRw34jE4LB4LB4bD5DI4bAxzyo4FUGDwSF+F274XVZcHmMLdbNTNi8ZjWCwYMLhMjNGhRRRYLB4KWSSWae6/HVzIoYp5YsPFGAg/CmZshaZCauJJiQEwmAETExc9fJ8GghNhDlk4bNmznEtcN8TNa0ysmS1xhZY1rVmxyM8LXLlbM2AAqwAUuE/D7Z+H23a2c/ZeWPFjwTtHFgnLVKFqJJXhGaco1J1jXDmzhdGM6pwlO1KWT2beBHfmzghPwvzfhfnlWGKFcF8E5TpeWnjcfgaZYY3Y2ONa1nW9I0ta2LdweAG6eK0NDBeE4543w7eFw7Uyxgg/C8Dw5mbiwmLhMiACYJImJgCSJiJi6uLBc+D7tcACE2EYmbVhmb5Wq3IybMFrRniyLXLNs3W48Ldi1zN2LfG3bgCp8BSYT8Q4n4hq+CNWvVr5GWCNrynKunja5wwozunGJBGELwnCEKWlghaMiNIylazFj0a7TxgIP+GDb+GDOx279OuLuMpZi+3m8BMCoavUcIrF6jdWiYYupiWV8eNeDw8fEbg/gb0U3xsCJhIJgiQAExIRIImBKbu8+D5c/BACE2EOcThoxysMy3MzaMVrRq4aLXLDFiW5XGVs2x5WDdk3bACm0chvElR4kqSAgZKTlpeio6KPgEDAECk6SloqOUhfhfC+F8MwGBwmFxWLxmNxmBklQxSxxTltmNhdVJBp7SCAghghIUMMsMsdePqCE2ENGuRkzcNnK3DjysFrTGyxLcLDG5W5mGTEwyuGjRm0cACl4XhPxMxfiZ5tDfmy0rC8ooUlTVt2NghPwvCfhd/zSw6MuKuCcpzVZ62uyghKeAIdWcYxmmRRnW+HPr2CE2EYWrRm5yZnK1k2cslrTI0bLXGNqzWuMbTCyb5GbZiwbgCm4ehPxVrfirXnLDijlvsa6YsMpyrCMoxpPNnxUAhfhVU+FVXCYXBMHkMTdh85hak0EUcUMKOOmjB4HCAIPh22QWtczJMTFxm+vn8wAhNhDdi5zNWWPEtcMXLZa0xsmq1xix5FuXI2c4cjhphxs3AAqYAUGE/Fq9+LV8A06ODDBfBG1JSpAz8Ti8Lh8Dg8Dg7MsYzTRhGl7A16gUqgCF+F3D4XcQDJZPKX0T0SiFDGweCwckttmJxGTkkrijgigUYDD4YE8wMNh2IIP4Ar2eKUREQiZmZmYlExCBKwghMSSsmJROfH8PwiE2EOMjFvhcZWC1y1ysVrRq1ZLXGZs2W4m2ZvmbYnGHHmxgCpMBLIX4whPjCPowOAxeKxeKw+Gw+GYHAYXCYPBYeqGGGGCOCOKOKCWaGajA4AwIhvCz54WjY6hoJ2cp6afnpeWQcFCQshIzkLBQENDQUFAICBgYOFg4mBm6ChJMg/M4wu7TSVl3ExNXV1JEgzefF78/WCE2EMHLRk3b42i3JmyNVrTGwaLcWJnhW4s2XJmcuWbfE2xgCk4Pg/4unP4ufeF2jrjji+TYg/4YUP4YV7xWeWRuMeKAhc1dXn4YYRDTXfiAITYRkw48jPExaLXLVu5WtMWFwtcMszlbkx5HDBq3cNWeJsAKdyWE/Gb5+M32la0x4terk5KsKcp0jCCEZQhLBXZVSoCE/C0F+FoPbs27NuzHiUhKEo2jRZSEUJ1jhlwXE4qEh3HNwxjCME4ThCMAjFFCKc75+HHwACE2EY2OFs2yMmy1iyaslrRtjaLXLFu5Ws8rNxkws8WRi3YACmAThvGBp4wIZNMTM1N1EjGI6EhJSBi4IIT8MJX4YQcLHitfJhpdPDa+WwCGlKaBs4GAgIGBIGBgYebn4CiAITYRjZYXGJk0xrWGNs1WtGTPItxYmjVa1Z4m+Jw1ytWuPEA=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FNHAOAgAQdBPIFzAcBEIPU1j5aSa1BnDcq0z7tlVMCEghIEET//wNFNQhIEESAgAJFNQUDOAtkGSAyCQCQmwMBN8AeRTMJAJCCAgHbxR5FOAgA/gMAe4XSNBJOwKQ/0wCkPwqYAqIBg/4DsP4DsQBdOHHwPB8bjRWaqaYnBhUVSq0YRUSqoqMQRccQtnN8768978PxPFxuBE4jFRwjFRqKJuZ3a5wqsRXRjFcuHSOXTGI1EVupMzu73z3z6+Hj1+fmgIP+N8j+N8kAeJ4ryvL8ry/S4qimrRUTEzG4nM44kyjNbudr3N5y2ta5uJmIxjhjl069PEnlHDEJzPO+uee+N7mYcK1jGKw4OU8MRi8zvO+s+Dnnvjec3i6ziIhWMa08aenMg69DwZXaQuJi4us1IiQExEokiQJgETEkSIkiQiSJiYkAETEgAAAEShMTATEXVxNZXn4F449gITYQ0xtczbGzxrWLNw4WtG7lktcssmJblc5GjZsycNGORiAKjwE3hPwlPfhKf27Nepr1ODihjwVpPFDBa1I0hGaM4TlWFY49Glu3s2catYCE/HyF+PkPRpwYWTK5GnRDJG06Y45a1jhrhjeNZkISlq27E5IRGrWAhNHOj16kApNEhNGEUIwIREQigjAnHH0avAQhNhDjE2yNcLdmtzM8eJa0xssi1xmytFrVxlZN8uNwxY4nIAq5AVWE/CCZ+EE1v3AyZdGniYY0khJWkaRtGUIIzrOeGd74a4Z3YV1U5StbBk0NWZiwQwSVlWqsL6NOCoCD/j24/j25eT5B4fhPB8DwfA8nhqYYjTGtMExeYSwwqMYyzWW5td5u8tyzDFxwulcdc+Xgx1CD6fAF+rnc3F1MExIlExcBMESRMTEkSJiYShAImYkTMzv0fBn2gCE2EMWuJg1Y4cK3EyYZVrRk0ZLXDTCyWtmuVqwcNm7bDjyACqMBPoT8MjH4ZGS2mc43heymDBgzYMGSFIwyxx48OnZrRpCGBKSEaRwTlKMLwz026uHwgIT8fa34+1zRTJDRbBBhjly4c+3LXXO6WKWTFmxYLSpOFYzrhjjjpvpvfHSuifEy8zBlg/gDwHwDzlIiYmYkTEokQImJiUTCAllNzffxeNAhNhGHJkZuG2HKtZNnGFa0x5Mi3FhZt1rbCzYuGbhi5yscYAp9KoP+IIb+IIdnw2URGqxquGK4REzue885yl28Pwg8AIT8fJH4+SXG24I2wStKEIVrnw5eDfTfDGcqWtTBTZv3BsCE8BUd+6MJyijASihGEYRBGEYxnh38OPSAITYQ0aN2jjC4ZrWObJjWtMeRmtw48zFblat8jdi1Z5MrXKAKggEphfiHs+IefCYXAYG62ieKeCcII4EEEUiGKCWvBYNksnksnnrwhfj5a+PkPEW4a+qmCuOuHAhl5J5Y4YZJJJopMFicQstxGJxlIIP3vByzcbWQQlMpCYmZXec54+D5QCE2EOMmXG0cNsq1kxYNFrRvjyrXLdmxW5crPK3yt22Zs1cgCrQBR4T8Tb34ms+Li49L48d44ZxlK1IaJZqYLWhaUo2jKk4RhO8MccM8c8a8bznGEloWyQtPVn4GGwCF+PnL4+fcPiMblNHhooJrJrKqpJIpU8stNddOBptrrlvhhhlkTUVVWXSYZjJqqqrokUcs8drB4DM4LBiD9DE5ve7zFkwiQmCARJMSAARdTEpmMs8e/kx8BCE2EYmrbI2bY2i1q2cY1rRu3yLcTjDkW4c2Vs3ytWLnFizACoUBL4T8WP34sW8HHtxZZ73Y6RxRxSpihaFp4JxVhhjWeOc8eHHXLPXjxoT8fDH4+R9GvVXJPVHJbFGkITlclOUp0nFeFbYZIlcuTkw3gIPzqvOdrSXEriYTAImETEiVz4fux2AhNhDRrhzZGzRmtxtmzla0csGC1y5ZuFrHCybYc2Jq0ZM2oAqjA5YCg/4I8P4JDfE8Hl1xuU3q+EcMYnp18jyfQ68I5RynlwrhWO2OExQzipmJi8TiMKTcZuy6moqZm5ZxUzibbzuOec3znc7jMzub3mfB9DrGMUnFzvMZqYcLxcZmd3F1MIm05Zw8XxPJxueeePHjvees3nc3NpvHFE1ms43MXK5mY3FzwnUdI4cIqdRiq4cOGuGo1iaXN2mYVMEJiMxqYpelHjef5wCD/hVu/hVl1PJwrGlTe85534PieL278uOM4uITWVzK6iIrEMTBcXWUpETV4mWdccXNxdxdXJi8VGpxBNbxdkplKbmU7zFzOcxzvrnjcoxWkVNVWNa1y7PF8RrfC2JgQuImYi6VaayzZMxdRcTRFRDGYtszV4Visk5TuEzOCkRCYmFTGLqU1GaupvIAgvwBV711qyys2WQSrLUsssLKlBKCUzZYVLLKlSlixKJRKAAEoixcq5QubLLLYlALAsCwBYALFlllSkssCyoWSyo2WWWAAEVNyqju/L+F8CE2EZc2ZrmZMsS1thxYVrTC3yrcLdu0W48TZnja48LJsyYACosBL4X4M9vgz3opmnklMPhsbjMndGjJUUc0EUkkkVkFEc0KWDE4zJ4CuUCE/Cnd+FO/g8Dfu06DHitfQjaEoUhCiMYTnG851nONYMtWrsiEzaK1nNGFYTRiRhFCMIiMIwCMJpxw4+PHwIAhNhGVk3bMs2FitYtWjRa0bsXK3DjZslrZg3xNWrbHlZMnAApjF4bwWUeCyWDSEjNTdRJw0HAwMDJ0UnBRETERgIP+FjD+Fh/wXDiL0iccfA43jfXQhOJu6cZRgQrOKJGufg5dgCE2EN27PNhcsGq3FjYNVrTFixLXDFi4W48ePI3zYsuFxibACqQBO4X4QKvhArrqwOAy9VcFKOFRFRRNgJpoooo4YY8LjsfiMSFltNEUUluSpijijjqwOGpjhfhY6+FjvH47F4rB4CCaS5RIgljjpjrnjnQyxXYnEX3BhsPkr4oYcHisHLChlivslwKD8b1PL488zEiYlJMJhEwTCUTEwSJgTGb5+X30ITYRmbZmTVlhZLWzjJiWtMrlitxNmuJbhzMmrXLlcMMmRuAKrwFUhPwlzfhLn4nFHN5nZzXlWzBbFamKFFIwhWNZY1Y1AAQijGFYpwjGs61hOM0Ixjae7HyAhPwtVfhartcbdkcE8CkKQSmnWOOuGOGN4JypLVxeIAcy9MUqQjCN5xjNhhemWcMcLwvg07NegIPXve7CETcZTKRMBACYmJiRMSgESEJgRMomRfHPPv18wCE2EMXLdi1yMWK1wzyZVrTI2cLcTNmwW43DjM0btsbTLiyACnUrg/4apP4apTwPBdOoDh1rMcayIYnE43oDxIX4VPvhU/MHgmLxQDFJqLKpJIFcc988tuBxmNAxoITjcLXz4QgghFMjBGU4RIoTgThOdb5d8/AQITYQ3asnDLMyyrWuRo0WtGzLItxZG7hbkbN2bjMza5sOLEAKYRaE/DjV+HGmO3ZWFY5bZbXspkkQhPwuWfhcV36pQxTyXtWmWc8MtZyQhpCmgLmAgYIgoGBQMDAwcTGz8PVAITYQ4Z5GDbMzbrWrJniWtGzPKtctsTla5bYsjbIxaZsTJmAKnQFAhPw6ifh07w4NeCcIyvKEL2AGi8LRhKaOnZtNm1mz4qpxjMlCtGrXyMtghfhdC+FyfF5K+JFBBLHDg8JhQBkbo54JZEEmCxOIJ5mCweQnTRwQSp8Hjsew2Hw9loCEzd6MfBs4IICESEUCMBEQiEIiEUIwiCKs9PDx6CE2ENseNs5ZY8i1jkbZFrRowyLXGJoyWsMLJhixOMWPC3xgCrcBSYT8QYX4gwzfu5easr0rBSNIUtSfCralI4I2lKEIxvXPPPPCvZw8U7xwpwhK1Mk9Fdm3lcXhacCE/C91+F7svatIUhaFoYJyjG89/A4N8rTPDPLO80ZWtmpkpwtuxmwYMmbNipGF67cOufF4nFnlxXgAg/Q8x8A84mJISJCJiJRMXCUTEoRNZhKYmCJXFzLivfHPYCE2EOXDJmzw5Ma3CxY4VrTHhbrcWJkyWsGmFs2ctWORw1agCo8BNIT8Ran4iscebHky5teLLTLLPTPC+G95wrSWCGRghKkaSQlGUaTwY9Wm0oT8MIX4YPZ4MeLPbTg32xwwyjCUpWtSVpYJWlCFJwjGtZzveOem3RvhIIPXaYuLmMzJMpkCJhMSTVwEpuc78XwQITYQ1b42LPE1arWObFkWtMOTMtc4szNa5auWzbDjbucjDEAKYBSE/Evt+JfdHVOk5Vjj0acGFu36AIbwvFeF2mhmICFhIWAg4CVnp+Wl0pKwIIXBZiLQxywoYYEKGOvF4GIhNhGJoxZNW+VgtZN2mZa0ZZmi3DjbNFrZlhZZW7TCyYuMgApeFoT8TgH4nJ80ctLxw0vSFJSzT3TbgIP+F2D+F0m5iKxes63jM114eW0AhcthGnjIECGCGWGWenA4HEAhNhDXE5yNmTFutbMszVa0xZcS3CzytVrNu1yt27BvmZMWIApxIoT8UvH4peQMW3JlhWOFeVaRpKFIUphwbdiE/Clp+FLUDhYczJDNCkqVhhY8Ncrh7t9abYXJWzwyI4I4JYJUEMEcUcEcEKOCOW3C3y7IITYRibMWzLG0aLcTVo4WtG2Rutc5smJa1cuGDJo5b5MTRuAKrAE6hfitq+K2fB3YfDZXKZHIYvFZHBSwRwxQRUTUSTQSQwTxx4PEYWCWCOOWGOGFBBgMHgleIlnxgIX4XDvhclYTG4zG4zB4KmjBJpIpIoUM6eeWWWWOGGrJ4COOCGOCGKOaOaKy2xhIIcLigITnVnWs4ViRimRgRgjAjKMEZREUIoREU74d+uPggCE2EYszRnkysG61kxaMVrRxjyLcWXGxWsWePC0aMcuJs5wgCpEBLYX4uUPi5TgnmjijiwOAweCw+GweCvuYfDYuZClQpY4EMVEeEtwhioX4VlPhWnwGLxWJxGLxWFwmLxWFwmHw2DwSmi6CiyCyaaCJDLPPXTLhZSeE5WLsylKEkJxmiiRjCIRlOU5TgTje+3fDwEAhNhGFi5y5cjXEtxOGuVa0x48K3EwYZFrZyxY5srNi3cucoApbFoP+LB7+LB/r0Y7OE4TV2vl3rACE/C3h+FvHdvZqxhC9qwjOOXFhy2CGhLqAYBgyAAg0TIzsHVAhNhGFw3wscjXGtzNHDRa0w5Mq3E0YtFrbLjasMmFxhy5GIAp3JYX4wxvjDHghwsGCyeSzuInkhIIYIUZLBOhImAvukIT8Kjn4VHderbbJjxYcE6KRtSWCmC1qUjTCvHXg044ghLd6vXjCFYCKcIxhOUQRE56eXPYAITYQ2btGbVq0xLXDhhlWtHDhutw4XGRa2asGrLK4cYcLZuAKUg6G8WxHi17jZqBgYqHQE7RRsqCF+F7T4XmcXBRHEggvxVtohZtQtzsMMMstNOTiITYRlbs2ORy5wrW7Fk2WtHGNutcMcbVa1ZM2rHM5YMcbTCAKsgFNhPx96fj71DTo06MOBWila0qjBNGSCVZIkowhCBCsIThKMEoQhGWnjcfkcnhcPZtOXTGAhfHpePTDHY+6/AYFhMLhI8DjsfmsHNLNGRQxQyQyQQoJ0KGOSWSCOKVHFChhgjS4HIZHHY/DYfCYUphpg+nTIbZi4BJcSTF1dXUiJETCYTExMSRIAm/B9HvFACE2EN22bJha5WK1g3ZZlrRw5yLXLDDlW4cbjKyYOWGVu2YACqQBQ4T8dd3467xgwuDwN9LxjWE42naFoUtKVKQlKCUIwuvDLGtY1mnCLZw+Ft2JTliohPm3Pm79Bp0NOhSFJUtSjBCU0Y1nW86znWccMMMcM8c7yrKFLYMTVweBjxNm3RKQhOxgp26xRlGMJwijCIIwIwCEYRhCMIRITEQTVnXDt0uwITYQ2ZsXLLEwxLcePIxWtHGVutcuczNbmzNGzjMwYsWLHEAKwAFMhPx/lfj/LQjezTo16t+7g8Dh6rbbUwyvLHStISlKEFIwQlOUIxQSgQZeBwdGnNnyZcWO17XZ83NAhfZmezNYfDYPBMLhIYJJbLcRPgcxbBJFAhghRoIo5I4I4o5UMMKFAghhijhwuSyeKxeKxeEwuCweCweEwqqucIPl7Fen4tRETEpJi4lKEwCYkiYkiYmExJEkSJhK98fL8N6QITYQyaN8WVhjbrXOFgzWtMWZstcMG2Ra1YZmOFkzYOG7JkAKbiGE/HQ9+Oh/VraterWFKq0jC8KqwnC2PZjxAIX3LXuW55lNAGUyucpoikhgijhpTsHfjMaAhOZkj4BQpKEoSRjOJOE4RhOE8OXnrCE2EZmzLDjYY3C1m0auFrTNlcLcWJqyW5meJi3ZMXDhrlYACokBNIT8fa34+11KnBls5+zHirKcowQjBKdkIUpBSEEJwjKccuyOtlCD/gTC/gTDeB4JOL8KufbjwvlOqqsRjeMxacrmzLK8+D0dXliE43Cj25wpGE4RhFOBEiQIIwijCIhEjGuPbwWQITYQzbOcTBs3YLc2bK5WtG+VutwsW2Fa5bsHObE3ZMGbNoAKnAE9hPxyefjk90tGPFCO6EaSlJWWFhjplhjeacKwQhKUqStfjVwQlCNaz4PI5O7e1IT8Din4HFcN9G3Zr1b8BOkkKTwRwZeZnxRpSRGE43nOe3jcfgZ5ThWKE4wjCLQAg/I9D0bu15WQJiESiYtMXVwBCAlJK9+j5NaAITYQzZssLBviZLWrVhmWtMuVitcsMbFaycsGGHE2atczLGAKkgE0hPx+kfj9Jvbbs6OzPkz5subDgjCUJEoyvSckJQhKkIRlFp4nF1a2jSCD/g4U/g4V8fxs45VvwOfbj048pqYYqJqoRKY3O53eZzz6deHFjICE5Wjq1hKCCSMY1hOE4ThCMEIhFCIjCcJp5cvLpzghNhDLNiaNMzfItYuW+Ra0YsGC1xjxNFrhlkyNWTDM2bNHAAq/AVKE/HK5+OV1gwuJpzVyVxVRjecb1nhhdGEGTLkIwZMrdv1VUrSac1Yr2rRxeJz82Ne16KYK5s/C37iF+Dwb4PB2FwjBxSTyIJEySCiKSaOiGOVXDg8NhzBYNgsGwmFxVcUkCKOSOGmDB4rF4TCsJhcNbECCOS3AYmLDYcCC/Dn4JS+as1asSd53KoLLKllgAllliwAU3e+ffw/XACE2EOGuRrhb48S1i3zZFrRk3wrcWXHjW5mTNsxzOWTVu4agCpMBNoT8fZH4+yQNdtOLTa9oyihOcq4J4mRaEoIIwhFGmnicXhcPjcfdAIX4WiPhaJAskjqjsnulohmgiiQwVxTwWwQwQxSiGWKeTG57P4zG4TCxSISHW595IJJJwmnGcJyghGU5TjCZCIRLxnGKvHn3ACE2EM2zZyxcNmi1qwZMVrRwyyrcThkzWssbZs3yM22Ri5YACo0BNoP+OrD+OrEHft6OJy58IxXCuWI6TpSksSnc889b53OdcfE2gIT8MKn4YVdOgatfIx4o4LWhaCl8Mb4748M8OHDe85zjFaFKYJZKR406YoPwPKznnfGZIlCZJTExMCJhMTFwJGd+D6ceYCE2EZmTDCwaYWq3LhzOVrRkxbLXLfNlWtmrXG5aMG+Rs5ZgCoIBL4T8fz34/n+CplxZcmXJhxXkhOESCkMClEEowjKcJ0y7NrUAhPw+Nfh8byYc181clcUbVwTopWyMK1VhWVUYRvLDTDTfwuGzAIOPERdkZuUlxIiYlJMTCYSnO/F816AhNhGFpmbt3LBotZuG7da0aNMS3E4bMlrbJlZZmzhk4cMXAApkF4X47SvjtLYW6TBx4DD4TC3W0QR1S2WxSIX4gpPiClVUYXNW4KfCS0R0Sxy03YWCQISnQ5MglONU4xjXDj4+GQAhNhDBjkY5mOZmtauGDVa0xY8q3Exy4VuXC3ZssjbM3xtcwAp/MIP+Pmr+Pmvv2APD8LxajKJhq6RF1FTqlRE9fG8cAIT8UVn4ordeo27AyZeNeFI0jSdIWlKUIJrzwsOFt4HBAITvOPW9KhOM4RhGEYIwiQjAjBFCcIzjl7MZeAghNhDhu3zMMLditbOWbBa0csMi1y0aN1uJvmcZcLRw1c424AqPATSE/HFh+OJuF7Wna6cIx28rgscMcbxvCpKFpUxHErilkhKEZacHFleE/FM1+KaumOU4QpiWYNPKz0hSFpSSQmxzwx4PA4OLDCqsoxwYd0YWhNHOh18ZKMIwlEjCIijCMIoRQjBGARRnXL04YCE2EMczVrhysMK3GwYOVrTHkyLcWZvkW4mOXNiaZGzlwzygCn8wg/4+tP4+tXfsN679vL1GYuImJipVEcqrpOGLWvG76oT8YDn4wHWnQNm3hcPqbckZRopOiiUbXpGZhuvOca5MMqiF002RnjljjQQwIUMEKEIIYYAAIUeDz8UOwCE2EOGzhk5ascq1m0Y5FrRkwyrcLZwyW4WLRhhw5MOLEwaACrEBS4T8c3X45382rfuadA4V5WQjbTgyyyyxxrOKEcmXIHC4fKxoRrDXo0sMMdscsMccMda1rGGfFWCE/GNZ+MbWFMeJew35pxhaOKGi+7HmjKMY42HXs2hs25KwjKeLX1M9o4sNMLDDHCc0ZSyY9F5gg/C872ZTMImLBETAlaRJEomEwQIRMJJTFwlO/d7vICE2EZWGJnlZZGa3FkyYVrTExcrXDJmwWuW7Rw0xYmbVkyagCqoBQ4T8DfX4G+zg8DTo4PA5+isJwjRZSVISklSlLWpglKd64cuHPfLW8aygpO06Y8GHVlyYpIT8SD34kHzg8DToz5seKlqSxKUjSUIRjWt9eHXPXHPGdJQhSMoUQlLBCiyEc2HVemCog/g71U5zdzBMLq0wJgIiUJJqYmIlcTFxaJWvPk+THwEAITYQ0ytGOTGywrcmFzhWtMzDItcZs2FbiyNWLTK0aZW+PIAKZRiG8EJHggtm6CNk6ipppeEhYIQkDAxUXGQESIT8SlX4lG88cF82fiXtO07XvNHTSuOFi00GhhhQSwwQiEjjpyNNgCE2ENmjJu4auca1kzxslrTI4ZrXOPEyWs8jbHjy43LHC1YACmAXg/4K0v4K/eDjiaziIqsVwnlvhrwQhPxKGfiT9xRraeCKEIRhjwY6cXZfKIXCZhm6YY0KGCGFGjnrxsOmITYQwc4m+Rq2ZrWTNi2WtGGLMtxM8uJa4ZuMeHLkx4XDfIAKjwEyhPwdafg6106M9pqyVhGKC0sFLYmKcoTmjOcYxvOd4Y83P4WGWICE/Ef1+I/u9tSOBaOKcoQhOOFjnhnPKwx00yxvLHRalNE+FDZGeACE6ktOXDOcIwjCMIhKcIwRhCKCEYRJwnGaN8vHdgAhNhDlkwwtmuRytZtceVa0bZsK3Flyt1rPGzxNsrJrlZ4cYAqLASuE/CQF+EgNp0c/JeeGmG1bUpiwYqZLYKQpBOeGufDpvhy5McMwhPxHMfiOZYsfIwyyTyXyXtVdjrlvjz1y5Y45TpHBZsjxKQyAhctdToYIIIIEEEcMKFDAgQQwEKGBDBHDLXh8HBrAITYQzyNsblwywrcmLCzWtMLFgtwuGDRa1yNcjHI0zZMbViAKqgE6hfhs2+GzfCwYLM5jP4iuq+qmKOKOBEikimmmommgqhiSSxRwyyzz002xyyzT4zM5jB1AhfiQq+JCuenAZHIZHGV4CeyShQokigjklTp6aYa556a556WBihimkomwTBRyXX5K8ISnU271IEp1hVFGEUYEYRhGEIwQjCKMESEU4Trh4uePgwAhNhDVowYNWeLCtasG7Za0Yuci3DhcMlrJg5ZZnOPHlYt8gApnG4T8N6H4bxZZ8FoJQjCcIwnPPwOC4nFAhfiSq+JJeDC5KuaIgjhninhjtw2HZLJghoq2QGA4FAQKAgQIFAw8PJy8DZAhNhGFiyyY8TZwtwt3OZa0b5Wy1wzYN1rRs5w5crlkyc4cYApiGIX4dqPh3Bw2BYDB4LH1Wz0yylE1mKiwUwCE/Eot+JRmGbOxY90Y4IUpFWOO3Fpnhbs4y8scZGIRDHLm72WAITYRkZM8ebJlcrXDbG4WtHLNqtw5GGVbmYsWjTHkYsm7ZuAKUw+D/h/w/h/xOHGriat06obxLweJeGYmZ6fnp+Wl5KTSsoCGuoKAu4kQMPBwsvE1gCE2EZmTNxhw5HK1oyytlrTJhbLXGRw4WsnORg2ZOcTfI2bgCk8Og/4gYv4gX+OdTeK3o8CG8S+3iXfgoOEgIeIoZ6fKEITrYsfJw1nGc5304CE2EZc2Vo5yOMa1jjYtVrRrjcrcTBk3W5GrPJkzMcuLKxcgCpgBPoT8SCH4kEduzbsODwNerfu4PA4OKlUYpRwSpglRQra9r0w0vOcbpzgpjxBIhPxJVfiSrlOcjHijCU82fiXlSVJyjGcWFON5zxw0wzsMMKEZStS1N3D4QbCE6mVOdazjGIiIwBGBGAggIRhMRQIk75erCPggITYQ4bZGLnKxzLcmVtkWtMrlutw5sOVawcNceZrlYtGWJsAKkwExhfiV++JXedbZLJCnglEEUUUcQDFYvMYOSGCOPB4jE4KDC4TB5LC4IIX4jnPiOLwLAYHBYPJTySQyQwUy04HCYUBFHTJLDDBBRh8NgcBfgMPhMPAAhMHePBM6TpGBCcJwjBCMIoRiQiEU6znOsYzuITYQwaZMbdywaLWeVo5WtHLlgtwt2mVa1Zt8TXG4aY2jBsAKYhyD/if2/ifp6gbiV8dd8bq5xx8LvWyE/Ecd+I6ngAcKuRklijgy4oKY92uWEITB2pcHPe8YkZRhFFCqdeLx1iE2EN8LZxmbtGC1q1b5lrTJiwrcOTEyWtHDPI5bOXGTJjxgCQEKkgE7hPwKufgVdAcCccDFDBbBTFKGBGSUpTjOOGeOWe06QQgrhvjx34py5oP+J4r+J4sBw2rON441ucznc3eZjPK+U8r4b1OZXhU8lcBwoITJ0Jde80JyjKMoyiiRjCJCKCCEYIwijCJFGE18fXhHwQAhNhDJs1aOGGZktZuMmNa0YNmS3C4yZluHG4aNcmJwwY5cgAqOATSE/DER+GG2uDHgw4r6MeaeSeKMqUhRSVo2tihiYJxjHHGOOGWedttrrlCD/ibU/ibX59OfLr4Hh9OfDnV1nF1nGYtxxxjeLTUVNMTEXw4+NtqD8rKVyuMxMhMJImJhMTMRcTF1ay/B92oAITYQ1yYcOTFjbLcTNlkWtG7FqtxMHOJbkZYWrDKxZsczBiAKoQFFhPwLufgXdBlyb93P1Y5XFZQnSSVLUpSkJUhC0YUpFAnOcMK953jeMZ6OLxOHwtqE/D0p+HpUHB4GXJhyTwSlaULJEIo1VXjjrGtZznNG9WFVGE5UlalKbuLxL2CD8LxvNmSYvGcZSjNWEwJgImCZhMTBNXi4mCZm+vn8+AAhNhDPE2ZNmuZytcZWLVa0bZsa3C5bZVrHExYOHDVu5aMnIApqHIX4HRvgdHMJhbLcRPQgiglilgnYXIZHCYXDYcCF+H3L4fczAYHEYnNYOiORDHDDHHDfgMDNOITYywglNNNGKERGNcfFr2ghNhDRkxYZGblgtx4mGJa0xtWy3FjZslrRqwwuG7DI4ZOMIAppHYX4J4vgnLw5hcJjcZm7rYqYJ4oVCpZThIsTiIT8P2X4fwchGGLHqnKUJJRleUM+LTm4cIiE4HKdHHOMoghMTVTnl25eQCE2EMcmNm4aZm63K1YNFrRziZrcOFlkW42WFviy5mLlliygCrcBRoX4N+vg37IYFVdk9ktEEEEEcMaHB4SuGGGGOGmKuaeaWSKiuqOJNPVXiMTkq4IYYMPisXgsHhsHjMHjoYX4e1vh7XMXimBwGJimniliSQzR0QMFBDNFBJDFHCjSysHjMbhMKxGJwWDw2HwlsUscUsEJfTgMLJCAgvXrbS1ubK1KhLzZubmypVllhCylNtve278/sCE2EZG7hgyxuWS1zkcYVrRzlbrXDNyyWtW7DCycs8rZjkbACo4BMoX4SZPhJXtYnEZ3CXwTxT0R1RUUUXSUTRJEcKWOGmWmWWeOGCPBYvFYHACE/D31+HxPcnKeSOCGKGBGEI1nO8b3wzw1resJynGUKQs4XJ5F7ITiciHTx1hGIRQnAAhGEYBCKCspwu18uYAhNhDZoyx4mOZytZ5WTda0Ysmq3C1a4VrTC2bt2WJzkcOcIAqrAUGE/Dkp+HJXbsRhCN7b93X0ZZXhBKSSFoYKYLYsFLSRrOuWWeE53hhjOsJwhs4vEva4hPw9afh61lNv3a9W3Zv3Y8kMFIYqSlSCV1Y4Z57x01vWMZxpGVZSjado4ISjirThcPkAhMHSn2SEIRlWkQnCMYwjCKAEYRQQhCMIooxIRhFPDp4ce0AhNhDVlkxMMbbMtc5GTFa0y48y1xlc5VrNvic4mGHLibMXIAphGIX4cGPhwZx2Pw0MdVNE8iJDBHFbgMnjqYT8QB34gD9WvZGOKdEIrzhljjo5uoCEeApcnaRiIoxJzy8euwAhNhDdkwZ42GZitZsnORa0ysMi3EzZs1uNuxYOcbjM0YNW4ApdFIX4ezPh7NyOQxcENstMc5BVPNhIQIP+IAr+IAveoxqMapit8u8xzIaWpkzQwJAoCBgIODiZmTg7YCE2EY3DfC5bMMa3I4w5VrRs0brXObM1W5G2JpjZMWzZvkxACqwBR4X4jsviOzjREEJZayGRyFs0cUrC4rDx0wSwyxQSwQkckOExuMCiqKSKSCGNDHDTNi85k8NfRECE/D6Z+H03j5NHF4mvUb9zbs1ytWy0eNfBK0JRqqjdhRz6tYaMOG1ZIwjSsKobcOjTeYCDeInIXclTExKUzEwSiUSiSJIQIuJSJtm+Pg+O9oAhNhDFu1w5MTHKtbsGbFa0xuGK3CwZ5VuZszZ48rDG2xNmIAqAAS2E/E5p+JyHWF60qjCEJQlSKeTLky7NvKwySnKdbZ9G+iaE/D0B+Ho3EHAnSFpSvTDGqsNvE4uzbo0ynGcZzpeFcWuyYITV2EPA84hGEYRhEAhGCMIok08fHzw6ACE2EY8bZnjy4sq3G3YslrRpixrXObFiWsXObNlcsHOZtmZgCl0Tg/4o2P4o69cPB5bc53krfCrAhPw9lfh6xlkx6r6I2kjWmPDh0oaqlIK1hYCDQsBBwEDBxtrBQd8AITYQzYsXDFpkxrXLRi0WtMORitxMWjJa3ZOG7JzhY4sjHCA=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NKHAOAgAQdBOwDjAQBEIPU1j5aSa1BnDcq0z7tlVMCMwhIEESAgAJFNQhIEET//wNFNQdIEET/AUU1CUgQRICA/AdFNQ5IEET/gYAERTVXDQAAAAUDOAtkGSAyCQCQmwMBN8AeRTMJAJCCAgHbxR5FOAgA/gMAe4XSNBJOwKQ/0wCkPx4PQILK8efq+mgAAAAAAAAACQEKrwFEhPk5Pk54NOjDg06N+7i4rwvCcYShaULUpSUIWhCkoSghW07xwzvHLGuNWVYTxVzJQIT8Y2n4xydTj8bXqy5NOjHmjgpK0rWUlBOcb3vW98da58McsZxrCUJYJYLYIWlSk92vgQhAhOVhhGM4pxjMjFFCKEQRgjKKEYRhCcJwjCKEYQjAinO+vjnggCE2EN2jnCwa5m63NkY41rRg4zLcLhxhWs8uVm5bt27XC0YACqMBOYXzyHnd8StswOAxeKyd0KGZMoimRSIYkskcsSCWKOGOWOeUsxeKYfMYGqWIhfjGU+MaOxi8VPNBDkK6JoIiNLLDHPHDLTDTHPHPLDHFDBFNFBQwmJxCXIYvLXxAhcdlIYNXHGQiCOKFBChijghijigjihEKCEQQiGGOnC4+BtAhNhGVrjzYWLXGtYYWLZa0bYWa1yxbNFrZu0wss2bK1ZMGYAp8LoP9Z1+s7q5gzgADfK2cbjMZgVirp37cwIX4xYvjFjxeKwOAMDgAAMFBhc1bVDRLJCjljjhxeYzLFYvDAISkKwhKMoQQnCcIzTlOUYwIowiTlONb6eTB4KAhNhDdiyxtMzhutYOcmFa0bsMS3DmYNVrjC3a4m2Vm3wtcwAqjAUCE+9w+9x27OHwuPiuvbHgnSFLKUpC0ISjatK4K2wyrC8McsMSqmXJp0cHga9SMrYiE/GM9+MZ/Jl1a+FeeDDix4q0nJJOk5xnPDOd43rGcMeTPadJySpLVw+FWlK5rb+dpjICD8babmUQErlcTVoRMEIBMTMTEhcWmd318+PGAITYRmat8jZjmaLWThy1WtGjditwtGTZazxYsjBjiw5XGRiAKjQE2hPwELfgIF07dnN5nX0VtjsUhgWpalKQpKsozjWdZ1VRhK9gXtoCE/GR1+MlPdweBlyVyTyRtClFII1jeueuG+FWM4TkSlCmzi8QHA4PEg6+BN+Pc8ZtFpiZhMJgRMEXUxJMSSZ339F4AITYQzYsmmbHlZrWLXI1WtHDHGtc4nLJbkx48LVq0bMcuTEAKvwFKhfgX4+BflhsPRTFHgcBi8Vk8lk8lj6IZUqNFHRHNFFBJJFFJNBNNFFJFLNPJGQRwyx1w1z22x2w4G7AkAIX4ylPjKVW2Y3GZXKZfLY3GYPBV1SyQQRRIokUMkckMUEEcEaOeWGeGGdChnljjUxwwRJJKJrI8RXQAhOlbbw40lCQmnGYRhGEQAjAIEYRQjCMEYEYRIozvweTSPgwhNhGHE1w42WRytw42rBa0b5my3FjcOVrDI5b5MrjK3yt2QAqzAqEBhPtaPtg9Fteo16m+GCssmvVe0JTkhG04QlCi0KUjScJxrGt9vC4bBhDFjZMpq1i16UQEJXpOEo6eRn08bTKcKwVjCoCU4EIyhfdv4FYpQpCEIUSlSWBghaEIVTvXDnj1dHNwgIT8aMH40c57MuQjBwtNq4t/K5fEwwhgnakJwnWM71rOs53jG8q4K4NHD4TToDfuadBr1DVr5F8EJUpGsb3re9Y4cXRxQwowYI4I7M+Y4HB52ONoxjWOvhcPZeJCqsbqzVneN5xwwnGUJSzOUzYtAIP0vC37MTiZTESmJmUomJiSJRMTBMTCUJgTExIAATExMTCJImJRMSESEwmAiSYAiREkSAESXvzfPl7gITYRiaZcThjjYLcLNyxWtGzjMtxMGDlazaY27nK2aMMWZuAKkQE5hPwB8fgD5cHgcHgc3NhjOaMLLStglS1pUlJGWNes7zimglewIYqAhPx1MfjqZY8WvVtyLUpSVJSkjKcLzveuOeOuWmGEYTpKGCNNm3YDdOSD8b1I9vcTM3KLq4lMTEwhEomJTEwkSlczPH2WgCE2EMMLTHjYY263DhaM1rTGzarXDNs2WuGbNsya5XDHMzcgCn0mhPwIvfgRVhO8ic6wx6uXmjCckIznecYRpDRXdeiF+Obb45008cssUdCaHJZHHQVRWUUTVUTRQwRx2x5GbB4MhZNMg1ccEUckckcUZChRwQwQhDDPXmYYNYAhNhDfEzctcbfCtcsnGJa0yOWi1zjZs1uXM2c5cmHJja4WoApcFYT8AyH4BpdTPm2GKFqZEs23RWCE/HXB+OturJllGNKwnBXRvxRghc1gIczLGjghgjQxy14XAx5QITYQxwsXDhwyxLWDZkyWtGOTCtcs2jBblx5sWXNmYscmZsAKeiCF+CGz4IeZYLbIcBjcZj8dk5oZ5YYYYKFEk1U+IvmnhfjjC+ON2OCGCDEY3GSyYyWyiiaiJBBHDLFh6r5bwIXDZyGLXo4IYUKGCGAQxRwQwzz5HAxZQCE2EMcTlhjYMXC1pka5lrTMzxrcTfLmWsMmZi2y5WTJi2xAClsShfgQ6+BEWjJW46S6KhBFXhMHFSCE/HbV+O0/h5NdIyvQ0Zd16RCGjLJBXcGgINBwMLE0cjBUQCE2EY8TJixbY2y1y1xslrRy3xLXDRyyWt2uRs0bM2jHLjaACQAKzgGDAYT8A034Bp+BwVrnB4BnzAcPha9W3Zt2AAAAADZt2bednpGyMoTnKNSMYTjCMKwlWFIwste0UJzhCUZWoknOuHDfTq1tccKD/jCs/jCt8Pwni+IdehnAEwa3rYAAAAA4cbqZhNZqCYukpqZpUzi4mSZuJoiIKmVyERVt6yCDFVUVCbzMzBEEWTKQQQTEzEgiUTEokRIBEkSiSJBEhMEwCJRKJIuJvr8Ay9QhNhDTGwYZnGZqtb5MORa0Zssi1y5a5VrZhizOMrPI1yOWQAp9LYT8CCX4EE6VEYWvkVpG0aKJThEjOMWvicXVrbNpCICF+MAz4wDcFgxi8Vj8dm8BKjSoUSCSGpFDFBFRfdXUDA4AhNHG4sYIwnFOMYkSKKEYRgBErGvdjLvAITYQ5aOMzJmyZrWOTFjWtGzjKtxY2GVbka4sTVgzc5sePKAK9gF2hPwKffgU/AK0vRGE6VlhlFCF8FZTlOU4Ww4L2jBgw4sbgcHRp2YZURhWFY3jCJjxNeo16qV3b+Fw+httOk4XhjjhjOMxDFp0ODwAAIX4nTPidNAMBgcVTERQwxSxREksBPJKjgweOx+CweCwbEYnCYVhMLBDfGpgnnqjkmhw2PxxhcInmJp8JhcVi8Vi6K5bUscdFdEc08SGSGTBY3GMHggwWDCD8y15u4kmZTE1KJiUxIiYTEokAgCQmCrgmEkourqamCJiauEiQSmd+D7NT8JAITYRkyY27BliarXGJk3WtGmNktcNcTBa2YNWTJo5xtnOVmAKtwFUg/4GVv4GV3LmZxu9b5XqsY1GM4zN3m5mxIB4fgRdDGYmbiZubSqOnj+M8fkuvB8biwCE/FGt+KNds2mbP0tOZSa974b4b1vCsJkkKKaN+4GDFHBKCkMNpwjKMJyTnOd9PA4LHWs4Z9GGNITicCHbIEU0JwiQjCMAjAQiQnCMJwihOUYRgBCJCKEUIwiRRrl4Ol2gITYQ0a5cTlviyLWDZqwWtMjdotcs2eZaxzZmTdjmctHLJuAKcSGE/BcJ+C2nhjHG9WOqTBSmi2SFq4MdMtNNsoCE/E15+JsOg4kcFsFKQtONZ3x10x0teDh6MtIghPAGJx+POMEYEJwjCMUU05zx46z6wCE2EZsLljhc5sK1izZslrRy1brXDNxjWucbhq4aM2ORq1cgCmQbhfgoE+Cim6fFZHIBiKYqkkEM0sFd1ccYhPxRvfijxyZdGXIGy9bRnK9M+TbqyxCE41sNZo3RSmmmjOM68fTHrCE2ENGWFs4xZm63E4yZFrRvhyLcWTE2WssjVsyYtsrNxjaACpEBNIT8GJ34MScFJ4o5I4KymvTOvHLXLXDGsYoIQjSGCmLFbNgxSyZ9G+OUg/4pfv4pa17ji6443uM1vGcREYxiuWOmuHCqxct53vjnnHg9vBqwhPAEpeByAgjCMIwinKcEYRITlOUYIwiJxnfXyWYhNhDdxlauGOPItc5Wrha0aMsi3C1Y5Frdo2bNWDJoxY5sIAqWATSE/BVt+CrfgcWRGFaXtjxYcGXJt2cOyM7VpaMJSnSMZKK5s+rXszyhMIX4tNvi03xM2AxuMxeKxuMw+Gx+Ox+OxOIwOAnogkimTRRSBKljpiwuAwJgZYYJQITsS6cJRlNGcZgARAjKMJwIxQjCM9PRhAAhNhGPJlwtWzJgtyNWTVa0aZsS1y2xOFrnHjyYcORkyZNGgAqfAT2E/BYl+CxPbsOLxN+7i5MdKwnadLShTFOiGfgcHZt3ThJTDa86sKqaU7VoYsaE/FkB+LIGtDHinKUlJQlgnCk4F4YWvgcHBhlebHDHLDKcYIwhLA1b9xwOCITqS6KkZIqxjGMIwihGBOUQjIjCMIwQnKMIxIxnO/D1z6whNhGFjjZuMTRwtcZGLRa0w43C3DlcuFrRuxytMmVi1aMGIAp6JYT8HLn4OR9soVllhlhlxY8EaNXJ0TrOU4whaeKei+CYhfixm+LHPDwQW3X4K3DV3JoZopclPZJRJEgnhngwN2DpwoCE1ciPVjKCUUKpokQhEIxw5+aoITYRhbt2LFzkwrczlwzWtG7RotcsM2NblbZGLhtka4nOFqAKXRyD/gwU/gwVAuh4kx01ERdc+Hh1QIT8W0n4tpQNeoUx0RnJO2fZnjCE6WiPZnAjCaJGEYRinXTzYZAhNhGJpjws8bFmtZtMbha0ys2q1yzaZFrBw1xsmOXK0c5GgAqPASyF+EGL4QUcCTTksdGHw2PshQ4TF4rE4jH1QxzxSzQyRRTQ0W4rAxCF+LEb4sV7jE4jC4TFzYLG4zL4qWZRTRVXlIZKqIoIoZY4465MLNbgwIWLXRyamtBAgQkMIEEJBDBBChhQxz04+mHTACE2EZGuZlkYOMi3JiaslrRq4YrXOZlmWsmGXKxZ4WOJphxgCloShPwcufg5d4F6UtgnKKOVxdWsg/4ttP4ttXLeswmUc+We3cCGmqiDgL+BgIGAgULBx9bBQd0AITYQzyMMbTLhYrcbNi0WtGbDItcYnLJa2at2uJm0wsGjBkAKnwE+hPwY2fgxZ1uFw9GOE4EIUsxLQixzre6o3Z6TkRY9m3Zt4l6QlCtM8tMp1IX4whvjCPmXX5i26CqOSWemfB14OufAxSySVWSYIYyOSJBBPPh8ZjTBwQyxq5o6sLho8UCEeAkPAcIBFECMKwIwQQBCIEIwjCcIxinXXy0gITYQ0xsWrFu3ZrcWbM3WtGzRutcNm7ha2aY8OVmxc5GORoAKaimE/CMx+EYfSbNoAMuTTKs4zmjGUJMmHVJt2IT8YTn4wsdRr1AA2beBGVrRpKarHVr1b05Ag6ilYgF5m1iJBMXFs76+LM+IITYRlxY27Bg4YLcTVgxWtMuPGtwtMzdbkYscmHC5yZGjTKAKZReE/CXN+EuGq172zxlelYQniw5pcPhAhvGQd4yJZRKSspK1kjIQcNDwEHCpWOm4iJCE73BlOeGM4oxijGM66+PHQCE2EM8mPE2bNsS1i4ZsFrRvhyLXDFm3Wt22XI1YZMjjIwZgCooBMIT8KBX4UAc+PBltpzY8EM2/cWwRpSVFKq1nt3a4VhOMUa4tuDDAhPxkdfjIR1w1Yc2OmOGXXwOCceUccZwhKmK0sk+RWGKgrCtNeK8AhONwodmEYpoxIwiQEQhGCEYJwRTYebrlkCE2EMGDJxibYcK1pmZtFrRjmxrXLLLkWtGDXDjxucLVniYACqQBP4T8G/n4N/aVODsvTDSMI2havAnaSEYzvr4nFwVnJRSUowgjCIheF8eaGlwOCIT8a+H418d+41WpTBgjGc8d+Hk34ctZztDBwtuzhFITvHDO8axxwwzjGEcEt3D52NgwgISHgKDu1gThFCcARhFEhGBAhEBBGE4RjOE41y9GEPBQITYRkcZsmXE1cLcrhg4WtGWZutcY22JaxZNmGTI2YZWGVqAKgQEthPwjGfhGNGvU27NuzbgpGkKQpSE5XVjeacI4NOgvbVrAhPxuNfjcbAlPNn6Ge0pTXnjw564444TpSlJaN+406IRAhO9Dl3QinNGKMJwjCMEIRgRhEimnfLx5x8BAITYRkbs82FuzaLcbBoxWtGrlmtcMmuRbixZmbDNia42mRgAKfiSG8JanhLTiJWOj4SCiYgSsxDw0HCQEFAIIkZ6foqOmp5qHAIX43xvjezwmDwmJqxuQyIrlpjnjQxUQUSWU0SS4LB1QyIP4A8G2Z3KZSTVxdZxmExMzvxfPngAhNhDhi5Zt82FotyZMbda0Y4W61xhZ41uRmzaNMOFxiysG4AqhATyE/CpN+FRHbe018XDtWEo0hS0qMPE4vIyxlGEJqqxVrStFISjCiMo2w4qyhfjg++OFHAZ3OZ3FU4rC4ii6CiCRHTLPhbr8fDXXTSjSRTUTWRYrC4TAYCq6aixPLXDiYMLeg/E9p697ZjMxcTFwmAETVxMSAiUTEkrvz/PjACE2ENGzRq4YOcq3DhY4VrRoxxrXGPNkW5mjFzhbN2rPC3cgCQIKgwEyhu7Y7tmTkpWUkZAAJSVSEiTEzISM5Ozk7PT9NHwSAgIOBmZydRsYg/4wSP4wSePDwfA3oABVnDjV1et1eszaM1XHg8XxAIP1PJnERMyzcyiYQRKJSTEiLi03vPXrz9YhNhDDFibuHOHMtbuWzZa0ys2y3C4YZlrRhhyNGzlwzzOHIAqfAT+E/AAV+AA2Acfjbdhp0SjOFYzheU4ThGFaEJSWUnCc5xTjJi27MuTbs49sIIT8X4H4v1dQZcgcPhcfBdWdZ4Z4a4y8pypGUZTnBK0LWzStSmzh8LTox4uJfECE2a0oUlJCMaznMQjBGEUQEITlOU5TQjCMIhGNdvPPBQAhNhDhphcZnGZqtbNMzRa0xZMq3C3xuVuJoyys8rhs2ZNGQAqtAUGE+PM+PHqE8dseLHmrkjihgnkvgra8o1jfTwuHowtGHFSFp0w4sKc41vOWeFMmuEdAhPw4FfhwbzDRinunqrixwzz01zz0xzzuhLBThTlzrwjGuHLXXXXXLGMcUs1MjgcHgNOigISWROEEE1YxThGSESKMYTgjCMEJ0nCMCE5RRRTjGs8enPHwMCE2EZXOHE4ZYXK1jixZFrTMxxrcTjNmWt22VzkbN2bnNjagCoIBLYT6TD6TFlvs5uZO0aQlSFmKeKNq0xywsKtYoxxadBnzAIT8Nu34bd2vFakoZLQzMCF8Mdcdtc8csbxjCFIYKS1cPhGLGISXgI784wmjCMAhBAhFGJGESMZzy8PO6gAhNhDdrjytWLVwtasGuVa0yMHC3C0x4lrPC3YNcrXG5assIAp0IIX053p2aGAwIoinmhkjkjIMDisXiqcDksnjqcKAhvDo54dBZdLS6ZmK2OlUXBQcQjIaKko2MhIaNnp+SSaD9Ly4xQhe7kmUxKYu8+D5d+YAITYRkaY2zhzlbrWGFm1WtGOXGtcsGjZa2csMeFq4w4crJoAKqwFGhPsjvsj8s9HHyYaY6XslTFDFTJHFG0JRpKS2OEa5Z473jVBrsrPHKeCGDFgyWwQwWnghUIT8NpH4bSeDLZn0UwSxUwUpGNb576a656Z517zjWIlgtmwZrbk+NTJgzYsEIRYa5axww1zhjIPxPQn27tMCImYkVMJEzEgTQJRcEESJJ4+n47wgITYQ2zZG2PFkYLXGXFhWtMzjItxZcbRa4Z4nGFnhzZWmXEAKrAFChfN4ebxYvFYnEY+SGGGMikgiURQTQUKIIpIIY1MWLxWLmnnmxMEdsVsE8EtEUU0WOxeKumilhPw/hfh/DcHgTlKC1cEaEI0nCJGVYyjBWUWnhcPZt1a9me1ZYcGGU5RQwyrTXC2Ug/MiZzvMzMTBKRMTF1dSImJhCYiYpExcTczd5vPXxb+CACE2EMGeTFlYYXK1m1ZsFrRw0bLXGbCyW5WGTLkxYm7RxkbACp0BO4T5uL5svfzNcIUngSpGmPRpxa8GmGWsd6s6wjCEME8Eck8ELStRSUpQx0thoIT8RCX4iGaXtC0bXhhZZa7bcmnNGUqauLupPBDAlRCSEaRleMa1rfLThwnhiITmcucIECEoQhGEYVmnCIIwjBGAIREYRhNfPz4vAgAhNhDFkzYsGLJutc43LVa0ws2i1zjxslrJw2yZWjRjkys2gApsHoX2S3sqZq5sDRgaq4oalUVFCaGbD5bL5bE4CO2E/D4x+HwfRn0VyVxTwTtNWccLLDfix3y2bYP0NwzbM3FxcTMspmZjPXxfGCE2EY2rBqxZuWq1u1zNVrRy0wrcLFoyWscjDDiauMLJjkZACosBMYT7SL7SPhVtKNsMsdNMM8suTk5KwmjKNr5J4K2lDFO0sGPdv1ac2eSE/EMx+IZmMpxx002vK+Cto7OLshihkrorSFr0nFOcb46bcnB0bc2WoIPxPI9e4VMEpi0hNTBEkpRa93lKM5AhNhDFq4cZGzRutZOXORa0aOcy1zmbs1uZywxYsbRg2xOWAApvGobvou+jnZyXlp+eo5aHn6iGgICKgISKQ0TEQEaAhvEGd4gz42MhoeMjZSBg8MYHIBFwETHwE7CwciCE52OF5zjFGNscQnGN8vFr0CE2EN3DJmzwtMy1s2zYlrTJharcTFq4WscjfI2wuMzlywxACmobhPwGxfgN/hlQhOFq2lS2CWilMUc2vJnuhPw7cfh2ZxY8FJUhbBGEUceHHjx7YcWWGYCFwGghi2cMEMUcUaCEIY4aa8TPUCE2EYmmTDkat261jkbN1rTIxbLcTVu2W48zZi3wuGOHC0YACmEXhfgGk+AdHCS4rD4ZgMDkp6FCGCWbByTAhPxARfiAzzZ817NGnNjlVOKeKeGwhOxrXnOM04RhGKMa4+jOQCE2ENWWRy0Y42i1hmZtVrRq4aLXOVozWt2rLCwY42blhhYACtEBVoP+BRL+BTHEcOeNIziKhqODFUXNzzzdzeOPQ8bh4Pkc+HPh1m83uOeufaePBvWqzqtVw4YxiqU4w6iF+Hyb4fAb5I4IIYoYIJo4o4JYa5a5b1cM8E8SKaCqfFYXCU4DB4CeqOihRNFFJTBfFlcxmWDwWZwGFgnhQxSRKJrJMJLgqoSEl4GrTwSiQjAQRgRQijAjCKc1YznFKFIUhKSEoQSQhOMU0aiIIq14PLliITYQ0Z4czJpkcLcLhw0WtGeVytxOcrVbix5WmJkzctMTNuAJAwquAp8BhfN8eb5IozB4IMLhMLhMbjMvlsrlMLhMHgqaKY5J5oZI5po48Fg8RicZjcdfJDAkhgkgIkEqGNDDHBBHEhgjIYJb8dj8Vi8Vi8JhcFg8Fg8Fg7r2IxN17CYUwGBGAwLDYdiMTgsGw2HYTCmCwdUcEEEcCNDLBDDAUWYfFIT8aOH40cTXqMeIIwwYeBweJxeFw+Bwd2/gcHlZ5CMIwrp43H2bcWMVleBWUY0jCCCUZRlEiIwIwjAjCtCcpypVKcIowIwAlMRgrQHF4m2EpxRjCDZxeJt2HJ4Fs4CC/Bnwu73tZYspVlKDNhc2ywIsWWVKJQBKABKAWWKiwBYCUIsWKEpKV2+/f4PmACE2EM2mXDhcMW61o0auFrTI1ZrcTdy2W4sjFq5as3OXIxZACnQnhPpDPpDWXJOTHiNerfK6ca0w2hFIpG0cmPVKYIT8bv343f2nRp0OLxDFj2GCWSOCcpyvGcZ1neGeuzaAg/G5oFTDM3EzC4lMXBFpnjv244AhNhDFq0cYcLRitYOWeRa0w5GS3EyytVrFszbZWTNg5ZOcQApnIIP8Zd+MvAZxvXfh34ccZq8XUTrXg+AAhPx5pfjzTAcDg8SLRfJGUy8Zzx4OLmzghOFs484xRjBFKKcJwmhFGOHLy2IhNhGbG3yYsTFwtytGrZa0aZmC1w1aMFrHC3YtMzZnhZ48YAqjAUyE+RE+Rb2G7ebNoYUpxRIQwadDToACyEoSQQT18Ti7MsSaa9LyhSMG4IX4+Avj4NoMHgjA4Aw2HyVcUBFPBHHg8RiWEwoBicRi5oYYUEUM0kEkkuEhgigRQIYJ4o8TlMqlg/E8zj5O82hE0EkJiYmJCYmJRJEgCAAmEzefB9NyITYQ1a48TDE5cLWGFlhWtMjVutxYsjdbjwsGuLEzY5cWLMAKsAFAhPnMvnM5Tx4uDwOXkmjGikrUtTL0NeStIUSjKE4xves9ODC4+KM4witGk9GfhYa0hfj7m+PufK5TF4rD4aeiqaSaKKGCOOWXD4DD1z1zy1wQzwxQSTTUVYbB4JkI4pqIooIJ5sLZibs7jseAg/O8L05SzcRMLq6yTCCEiVXE1dJJiZiauMszm/F8PsAhNhGNnjc4sLPItcsMOJa0YNWK3CwYMlrHM5xZsTVs1yNGYAqrATiF9Hx6NGmKCeSOFLDDPTZaV1YXCYvFYXCYXCMHgrYoYYYYopIpIpJEEc2Lz2fzGFhAhvH+F4/s4uAgIdBoWAhUHIUdFQ0FPTUtJR0UrKRsYgIGagYKChoCBgIOBg4GDhYOAi4SNjI2FgYEg6+Anq85mJqURImJTExImJETExKJlM3mePm58IAhNhDBgwcN8ORytY5m+Va0Yuca3FiZ5lrHLicNmznIycN8wApgF4X1onrRSy2aGyGSJBHNTVfdk8pShfj+o+P6kyWTzWDsjilinjhrkwdU+JmAhM3Sy6b1mmjGMU045eTHgCE2EMsjNjkZMMK1zhws1rRwwyLXDVo0WuGOZphyMmTFs5cgClMSg/26H7e/Oe/S8TF4rPbnUoT8frn4/W5WjaOCOCqFdm21wIWbSRQ6eNDBCRy4HKghNhGXJiy42GZytyscbNa0YMWi3C3zYlrLLhbN2rZvlZZGAAkBCqMBRIT4BD4CXUb91aZ6YbY8WHFXBCNpyggwVxRhCJONJRhOU14zRqvCnDpC8K5teC1whPxjjfjHDmZMujTxsMcmO05TlGk7CcY5Y5WWFYzqjGK6E50hKFKQ2cPUhgrs14MAg/g71cxxvMxNRUwlM2mJhAgmJJlEiJgAiYvPPx/Hn0AhNhDDC3ctWbhqtcYmONa0xs2q3EwYNlrTJibscrVtlbuGAApGDoL+BTv4FRgAAIP+NEj+NDPxQACGoJ6Dq4eBgYWDh5GhUAAhNhDZswxOMOLCtaZseZa0xY3C1xkaZFuRi3Ys8eJmyzMcwApIC4Xw93h2cKwWDDEAg/40Hv40F9sZDoCHjEsgcAoMRhcVh8FmQCE2EMmDJkwa4sy1riyuVrRwyxrXDVw4W5mznFlwsmOTKwZgCj8Hgv4Lo/guk50AhPxo/fjR/NGkh5dCoLO5LD4MITYRhZ4mzZq5ZrcLhs2WtHDditxNG2ZbmyMmmPGwZtWblqAJBAqCAooBhPe3wBuylVrgAL2a9V7RhStr5Muzbs28Ti87bijCNGHBhhGSEYp0rFBCKE2vhcPhcPhVUSThWevjcfZt1a2zaBq1uFw9Wtq1rXUqte1ZQjCsYwz5ZIT8a8X4199WvU37gAHA4LZt2bd2/hcPicXhcPdv2bc2fBOcJwiRijGMJyJQQThCcIpRhOSU04Jowpe17RghEC105Tky5GvU27G/dwbRrGk+ByeQsIOvQ9OYisBGZXBExMxMpBEoF1cSImImJRJEiJAAiSJEXESCJJgImJiYmJCJJiZ3z91XwEAhNhDVjhcY8rZytYMmTFa0auGK3FhzYVrVm1Zuc2Jqxas3IAqBASiE+D++D/DKMssOLLiw5IUYr2NWvmY80cGfJvwceMSG8cC3jgXCah0RAQyEhYCJgIWFhY+goaChnp+Uk4ORipeMlZSTpJuD+Bo8XnxnMXCYurq0iYTVxnN8bmZ34wAhNhDds0yZXONqtb5GDda0zOMi1xia4VuVyyatMzJw3xY3IAphGIXorpu5JKYDAsJhcBgcRicdXgsDhACE/HJB+OQHjtWslNa9rynCds9kwIXCZyOLWwwwBDBHBDDDXh8fBUAhNhDhqxxNWLNstbNGDJa0yNXK1xkYZVrRi2btszNzlYZmQAqeATmG4nDicUulqmosaCLioGIQkBERMxDw0DBQEHAQsLHykqCVlIKDkEDGRMpU3FPLScpHxUDAgIT8cdn447SMLX3RrKMox08Ti5s8sKqco5NeoGDDu38DHemPBhnl2b8mm2GAg/S7efkRK7tIETEwmESiRIXM5zeYVMY5ACE2EYWzFuyYs8y1k0cZFrRk0crXGbK0WuWrNq4cs8ONkxxACqoBSIT5O75O+Uzk8jj4J0rRaGCcs2fgTjCMNvE049WvBhABiyyrKKccLDlz58OW+OeHEleE/HFx+OLnToMeKEoWjacI6eNx9WvFhnGrBx82bk8jbsABshgwWpClZwvO9rpxtv3XnUCD+IPgGHPO5lJMTEzACJESRIBExExMTFwmJRcZ8/0bj4CAITYRkyMWmJk5xrcTVu1WtMbbItxYmDda0xZXGLJjbNGGTKA=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QNHAOAgAQdBPoCtgEBEIPU1j5aSa1BnDcq0z7tlVMDCEgQRP//A0U1BQM4C2QZIDIJAJCbAwE3wB5FMwkAkIICAdvFHkU4CAD+AwB7hdI0Ek7ApD/TAKQ/CoMCdIX4goPiC3giuxOIRxXX4LBqKQMXisTNGlgjghklgQwwI4Io5oIIZiSOCKGCCCCBEihklkFuIxOGw+CwdluCwd1+AwOEwuGw+UvggkihgnKWBx2PwmFw2HrqxICF+CDT4IOUc1NDE4jA4DB4Jg8EBVXjJ5IJIkEMUEERFBBChgRQoYIEcMcsKWCWBPEnhRsDjsfisXhMLhsPiMTisXjsfjsfisXirY4oII5Zo4Y0t1809VeHw2VAg/U82amISm6jExcSzKUgEXUgImJiYkiQJq4ARIAAQmCYkCZnr7PWPIAhNhDVq5xs8eHMtb5MjFa0yM2S3CzYuVrhg2ZNsubM1b4cIAp3JoT8OuX4dc2LHa5lycnFnnhnhndOU5xIo4p6seSNgIX4NRvg1HZXKYnEYXCY3GY/AUxTzSxQxwEcJETMBTFAhMnGrjrCcYxjOKJEjCICKunp3pygITYQ1bt2+NizbLWuVnjWtMuNktct8ORazx5mORrlcM8uFkAKlgE5g/4EGv4EMWrm5mbxGMaw8jF9p1dTmJudt5431nc8bzGcxfDfleD2iIP+BCr+BB2OThjERbN88+Kdes5lGsa6OkcKxXBwmpXO85vj3jx+vHiAhOhg59YTlGE4JyihGEYRTjCMAhGk4QCKJGE4zy9WMOgAITYQwYNmThiwyLcWNkyWtGTXKtwuMLNbjcM8mNpjaNMrhkAKWxWE/Agh+BBEcLLmlgUvKN6ZaQgAhPwJQfgShGHDi05MuCK08mWEqoXIYhka0aFHDDDHHTkaY8wAITYRhaMGzhxibLcmZo5WtGTXGtcMMuFaycuMuFi4yM27lmAKiAEzhPwWNfgsbE5cGNLxmjKVo4qUtLNO0o0nDDLHOt8McMZzwT3cPhSmhPwIUfgQpGjTxJ4mKEpQjNWc73wyztK7DOMYJUhS0sCO7fyOSIP2PBylKdxcXBJMCBEokTCSbnn4Pl16gCE2EYWDfLjyNcS3Jla41rRi4crcTTGwWuGjnG0atmeNswbACl0ThPwXqfgvJxxnOU4wjK17HEwghfgZU+Bj/C5KeCKSGGeHE5DIkcaGkqqBgLuDgYAgYOBg4eLm4GyAITYRlcZW7fNhxLXDVq2WtM2Fgtw4nDBa2YOMTVq2ZucTPGAKcyCE/CC1+EFtvnhw1umhkpgxYsmDNa1dGfFwcnHthIT8B434Dx9UKWwYI4IWnbGjjvfTee+mvBv0aYYghcBno4NbDAgCOKNDAhRxxwzwq78gITYRjy4Wrdy3yLWDNjiWtMrTCtxNcrJbizMWrTM3ws2+PGAKXxSF+Djz4OPcLhGEwUWIjwkEMeBgy8eJtIT8C134Fr4RYcWOmO1VL6r0jqCFyFl88ccKCGWOWOmXI1wagCE2EZmLBoyysci3I3bOVrRq2YLXDljhWtHDPHkwuXOTLkZgCpkBOoT8Dg34G/cGuU9Ojp4scMs5yjKlrZsUpcKFoYEEcMbzw5wxyjKFIUtp6WudgIT8FP34Kl27g8DbsriYJYoYI0hdWs+Du4M8Nca8lJUpmHCqtGEZxhv5GnDAg697zczE3YTF1MxYmJgCJhExMSkJiefh+bPhACE2EOWDhi0y5sq1gxzMFrTIwYrcWVg0W5c2ZjjatMOXFiZgCqkBP4T8EOH4IVceTXhwYdcMqqNGK2DJmwZJYIUwoxuywrhvecXBle961hG2ClNUNWXdCgCF+Cxj4LMZ7L8hkchXhEkk0U0aWOm2+uuemmOMhihsgmqkowTFTXUSXRTwT0w0031ZXFYOcIPxOE3d2mZuYlMSRMEkXVxExNXBMSQTEpzfXwfFn1AhNhDhnkbMcOZstbYmrBa0xYmS1w4buFrLExbNsTfFiaZmgAqeATiE/BfR+C+nd09XHwVjhpOFpSxZK86OC1pQhFOs74Z42HGw1veN1K2hovxo4oX4KuPgq5xsWIxOGimmsikhgjnjxNmFvjwM9MsqOGBNNRVRjmKwFUlk0EMa+TCw13iD+AuHk757m4uJi4ImESTExIiYlEolEkzvO/N40CE2EOceNriy4mS3DiYuVrRu5YLcTJy2W48WbK0YNmmFvixgCm0ahPwdcfg7JtOeCmXJGOi+aGSlpStrxXjMhfgsk+Cw2hXFicRicTTBhYbZoYrIsFLdNACGqo5XwcFAiAgUDBwEGgYGLo5WBgMAACE2EOGrBo0btG61q0ZOVrRg2cLcOFq2Ws8OZgxcM2zJg1ag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AlHAOAgAQdBLAFygUBEIPU1j5aSa1BnDcq0z7tlVMDCEgQRP//A0U1BQM4C2QZIDIJAJCbAwE3wB5FMwkAkIICAdvFHkU4CAD+AwB7hdI0Ek7ApD/TAKQ/CoEE7QKE/IvF+ReMMs9HL5XT3ZcF4TXgjFWE7TolKEkYThOcIpTpaeCFaRnBGEYRhGESMozhBGUUoTpGBGBOEYwQjKaVZRilBk27NuzXq4PA4vE27NuwAAM+Zr1N+5r1AABwuHq18TDCkbQihEnFWG/jcfVrAABSuW0YwiQTRRRhOWbk8jbsb9wDToANeoDToC9sdIgjOCMIQWjClUphKcpFJUkhGM9vA4Ns6sIxlKkMGHiY0JpTvKOHBhMKCBonGoCE/BFB+CKEN22OTLsnOhCEoQlG04TleEYI0inSCE5RhOMIxijOCdowjKMIxgQnKMJzhGKF6RghWk0JiFaRhGE5ThCKOnhcPkcnZt4nF43H4nF2bQAA1a1rtWtkygABCJjwVQiTpEIyUvatAAAa9XNzRmjCESEJwhBKGbg8DToXsAy5ADDgAnIOBweNNZAQhGMYVjWO3icVo0hp0dG0a3lGEMUKU0ZcmyMqSjCsb6dWvDGuOF1I2buDwDnZ7KW14J49YIL8KfXOu3tUUqLJUoWUAAACbmy5sACUllAJQm5QJYsq5ssAlSpZZYWUAAFhKlSkoABKAEsssWVYsAAAsBKAAAWKhYBcqUmwEoCxYsWWVLCwAsssTYsVN+H8PyfhICE2EY8bhxjxNmC1y5x41rRtlwrcThrjWtXLJkyYNWWNgzbACp4BPYT8S6H4l0WLG37uDwOfox0vCMELSpS0sFoSwShKEIzXrOuG83DpWFaVpPZnxWkAhPwMjfgZHadDbsrRSeCeBLAopFOtb4ceGtaznCMIyUlLZw9kErRwX3YTaITFundOKqaZEjCKMIwjAIRhFCKBGEYRRhFGN8fNnLwIITYQ5bt2WTM3arWDdpmWtMzRitc5nDVblZN22Vq4zY8mVmAKhgEyhPxQ4fihx5eKFbXpWkIUpTBLBCkZI1hdWd7rzTlPZr1E5StjhPwMtfgZbMU8ULQtGNrxjeN44Y441nhhjlWiS1KSxZchyOTsbYTsWdmIjGEYxlOUUAEIwiQnBEiTnj073AAhNhDfCwZuWDbItc4WTRa0YOMq3C1bOFrfGxyNMORsybs8IAqRATGF+Kqr4qjcaYeKeS2KGKKCiCqCZFbkMjkLYJIYoZYZa4aYp4KsPhsHgsHgq4T8DMH4GY4E8EJWpC1iE41nh17NrHjZ1YzlClmKOzbsrTRp4QCEydiMO7eMBGEYTgjBGEIwBCcBGEYxjW+Hh3yAITYQ2ZNnONg5yrWGNmxWtMThktcYWDRa2ZMGrZk2cuGeTIAKkQEzhfi2q+LcHCZHIY3GZPJZnBSxSxxRyQTTUVTTSRRIYKYJ4qYaU8M8cMFmXy2FwkKE/Az5+BovJexSuyqWBaEkIxwznhnhYZzvjY2GClMFLbN+619wg/SzmZu5mZkkJiYImE1KJIkkvPHn4PXwgCE2EN2GHExzM2y1rmYMFrTE2cLXLNtlWtsmRm0ctWTLG3bACoABK4P+MVz+MV3wvDTPHHXFpxnhnEYrepjExhEVJu8+B4PkgIT8DRX4Gi4wajMxKRlOOGda7+BwdtZ5Z5Y4ZQWwZIcrbsiAhNHC5M5EIxijFGEUZIAjGMIwiRr0dLIAITYQ1aN82VuzZrXDLDhWtG7Notc4nLBazxt8bfGxZ5cLJiAKaCiE/F6t+L1cANuxv3Abt/KvJaUKIaaXz6SD/goA/goBDw/CDv2XQFXSZpdTHXCcAISVpSlCSGGsbwqiIwBBEhGu3nxhziE2ENMeLFhzY263ExbNlrTE2YLXOJu4W5GTRrmZZMzBhjyACm0mg/4uFv4uF+nUGcda4XV6tdXS6AHbuIX4aTPhpNweCBhsPlr7IZI5IIUKOOWXC5DIgZHIAIPXqefdKmIvMzMWJIlJc3c76+L4ACE2EN8jXHhZ4Wy1hmxMlrTNizLcOXGxW5mTLG3xMMbVy2wgCmshg/4wGP4wGdbB1jW6yldXSuXXoTSQhfhoq+GivC4QYDA5KmyKaSJFPHPPPPhcNhzCxR1ghOlngnGs6oxIwijCIjNe+niw5QAhNhGFzlxOHDVstbtWLZa0YM2i1w2xZluTJmYscLLE0bOGAAqjAUSE/Ga9+M1PGNOjh8Lj4o0rKMoShakKKIyhKdI0QnacoznPHHGxwmjWGVvvjnrzZcGog/4aLv4aQfAFX27+RnPCKqNIlO5zxnNxxnN8Y3xxc1EXw3wsqo4T4WNTyvlfWoPXwI9u4u5kmJTEkXV1KJhEhMJiYRMTCZi0ylN9fXYAITYRka4mWbLhxLWmFwzWtHGZotcMGTRayx4XDHI0aNWDVuAKcCeE/F2d+Ls8GnQcHVTfihhwXthpeEI0hK2HALRqhPwtPfhaf16hnzGaWvkY8kaQjKU14Xu26tY3y1CDjU6qIlM5tMxKUokJXLfX18eUITYQ2w5MuJtmcrWzfCzWtGzRutxMG2RaxYN2jDK5aZmbfEAKkQE3hPxgzfjBnM+ZweBx6SrKtIUtDFXZEinGMUIyjCbDO6M4aOLxNOiqgIX4WVPhZVKKV1+QpqTQyTpY6cHiMLHLPFTFOhjhQoCaCKSKSCy3KZXLYHCgg+3qPfTSatKYuJCJiJIuJiQiQlmd75+PQCE2EYXOJjmZ4XK1zkyOVrRpjbrXGRuxWsMTVszZZGDLI1xgCpEBOoP+Mir+MitjPh+F6Oo41xpV8nKtYdHCdTFZjdbq0txtsZw69EwAhPwtafha1a9WfNWmCUGSuS8oymvKqsaznWsZzqnGcElKauLxNOhr1Nm0hOJwndEooRhOEYkYwjBGCEYBCIhOAiIp109GGAAhNhGZw2YN3LPItysWWFa0zNsi1zmYuVrNkzbsseLHhxOGIAraAY0Bg/4pBv4pB2tgA48OfLny4xi4uJjPLnyZwDWzyPJ8bx/W8HTUXhNRM4k3GZzMoSmfB8LwweF4YAAA7d9SqW+nXGRvQACE/BGR+CMlr1AA4XD4HB5XL5WeUZRQq18Titm0G3YTkBGEYwgAmlGMgjCMZAAAAANuzi4kYR1cPhcHga9TXqAAg/c8WV7uURMTEkyExMTExMXUxMAJACJIkAiQAiQARMTEiJRKLgmE1IRcCZvn6/OvKCE2EYXGXIzxYsK1tib5FrTC4ZrXONs1W5WjBq0zOMLNs2zACs4C7AGE/FWh+KtEAODwHF4nFxRvKqcUZxgrTHaM4VjKaMYQVjNDDBGCMJSjaVIWSgJpylOVFJozjCtoWWtGyMoyQhCEJRlGSNJ2jCUYwmrGOnjcfkcnma4SnDbxOLwOC0aWrW1axo0gNWsAAABweBv3cPhcnARrBCUIauLxGvUADRpaAIP+CyD+CyEAOPBdTCali8TCrhNXUwxMQioYvCInG6mJL1nFxExOrhFs1nBUXU5jNiJhEZibTUxKC6yZiVpjr4Hg9u/TKZreM8OLhxRLGQANbAAAAdOvTr4ni+JuZiaylN62qwAXTwyC546yYhvm9i5QqUCWWKlALm5QCLNzc1EpFShLKlWWWWAubm5uUlllASiWUlAAJQACWFipQAFhYACxVrd8/H8PfAAhNhDNxkws2zBmtYuGzVa0bNGy3EyxOFuRrlzZcLBhmcMW4AprGYT8Prn4fXUp5s9GO2XFhpelUJ5OCqCG8L7XhfbSspOzlfLSMFIw0bDQcJARUBDTUzGQQIXDY6DTwRQRQwIYUcJDHLj8jDMAITYRmyZM2RgzzLcLZm5WtHOLGtxYcWZa1zZm7VvkZMcuJiAKzQFXhfidg+J2ExeKweCwuEwuExeKxeKxeKxOIw+GwdiBBDCijkQwUU4yWGKaWSeCGGGCWKPA4jAxzxxyxRxLMDgBbYw8WCyuUyeSwuEAhPwthfhbDMeK9pyjApW18GHVr3VSpOBOMt/K5fE4vC0xnOqcrowI5uXonKsK0Sjq4fCGvUmlOUI4MICD8a7TErEzKYuExKLhEkSRKJQmJiYmJiYAJAkSiZnfj+LfqCE2EZWjVnicuGq1njaZFrTKwcrXOHCxWsWrhhlYt2uPCybACpIBO4T8Uz34pnww4Dj8bXq27N+BGyy1LSlgrkwynOc8LDDDC85zRTlPBrtfCIT8LYH4WwQ06DToNGnjYYSQIk5XjDLDGvG8LsM4oJStghTNfBaohOJWpCMYzjEmiIwjAjKKEYQIRgiThGEUYRTv3ZukITYQxxYm+VrjcLWLRxmWtMeJmtcsMbBa4ZsmTRqzaMG+HIAKzAFkhPxEQfiJB423Zv3GnQANm3ZhlSEaUQojJGeFXbq10xxhNCFCleFWSUCdYRnp43H0acmVGIThGMCEoZMuaECE/HJ1+OS/Ha9rmjSAODwOTasY1jC4QlK0sFsBzJ0lCF53rt2bV63jWcYQUls4fCw4NUMEskKQpGV4YY47328Lh64gg+1CZzNpohJKQmriYmYARKJiYkETExMSAAiYTF1dXEwtz+A5n4CAITYQwwscTTG5zLcOPMzWtMLLEtcY8zJbia5muFyzYN3DNwAKaB2F+KKT4oy8FgAGKxeUrihojipkjtmw+IxIg/44Uv44S+MAPE8XlxrOMwlOs70AhYs1j5YUaOJBBDFHFHDBLDGlvx8GoCE2EOXDbExYN8y1m5YZlrTDjZLXDhm2WtW7Bo2atsLFq3YAClUWhPxQwfihhBxOLxMKVo2lDBhlAIP+OXr+OXsHHhxqIkm9c6mE7kODviQRiiQnPTr06iE2EZGbXIzcZWa1lkyMFrRziwrXLZuyW5sLFpiYN22PDjyAClsThPxcefi494HBwb1a1jOkWDPkiIP+NtT+NtXGfGnVa1qaXw54sIaUqoCBvYNAwEBAoFBxNjAwACE2EOcjDLhauci1sxxOFrRtlbrcTfE2W5mrPLjbMnDVhjYgCmMWhPxG4fiNxy5KxtltjplteSWKmPFshfjx++PH/CYXFT0QXT3T0Rp6ZMzhMLaAhc1Rj6YYUUcEKVDDHPfj48oAITYQ0cuHLJxlbrWjDG1WtGblotcsmjBblzZG7du4bM8bBoAKWxOE/EqV+JTfg57Y5VlOkIWnk16sYIX48RPjwhnmsURySo54sThMXfhghc1gINPGIUcEccduJryAITYQ2zMG7XGxZrWuJs5WtGrZgtcM2WFawwtGjNoya4W+FoAKWRSE/EbV+I2vPmN0aYmSMKXllSCF+Pkr4+S8XiiGCWKeSFNXjMHVCIXUMvKjRoYIYYZ6Z778gCE2EM3GZg5yZsi3I2cZFrTHmaLXLlzlWuW7nFmxss2JmzZAClkThfifO+J9WRiMTkrZlEkMElM1s4CD/j3e/j3J8VMc0XMxPDfgZ4CFxWQgzt8KAjklVy4XA4AhNhGVw3wsWeZytytceZa0btHK3C2bZVrXG5yZWLhlkxt24ApUDoX4n/Pif9nmwEVEeEtwVt14hvH014+m5qbiouEjZCTjpGUkwIXJYiDK4mGOmWNClCE2EMmWPKyxMca1yxas1rRswyLcTbE5WsWzRtiZtWmNhkZACokBNIP+LKr+LMdeYanE4jFRjGuFcI1NTG4zO285nOc749b6559OsSCD/jz+/jz1YzSsVGKirjc7znO+N7vMy2udwYrhw1rhx8KcZIXAaKFsYRDBDBDBCgEEKAIYoUUcBChhIUNOngagITYQ5aN8TPLmaLXLdthWtGLhmtcsMjNa3zNsWXG1buWTTEAKdiWD/g+q/g+rq+HEHPl4/Ks6zU2JpqcMZiewhfjHE+McXB4LC4QGIxOQrigmhkmkgQRwy10w4XCYXD4bMoTJ0I9OMEIkYxCMIooRjCMYzw8nHHsAITYQ1y4sOTNharWeTK4WtGuRytw4cmFa0bZsmTI5Z4cbJqAKax2E/CLx+EXnFjHD1W4dLZ8V7RhCkqQjq18LCIbxkdeMjuZmAkJGumY6FjIeAg4CDhYGZoqOUlYGFITRzHRuQEYEyKaMb6+O1CE2EMm+RwxbOWC1m1zZVrRiyxrcWFjjW4mDdi1zMWzZljcACpsBPIT8KbX4U25yw4Nuzh8Ln7sdLyJ2ha1MFMEMEFEZEZQvDDPHly4cuGt6zlWUYzCD/jIc/jId8PwvF8TwfAuuVNVisYxMznd9d7vc3d3drmZqIYrg4cMcufZEgITgTQjGcqxnNEjCIjCMBCMIwRgAIRhFFOOfro94ITYQ5Y5WOXI3aLWeNm0WtGDNutcMc2NbiYYnDnFhw5W+NkA=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AkHAOAgAQdBIIHggUBEIPU1j5aSa1BnDcq0z7tlVMDCEgQRP//A0U1BQM4C2QZIDIJAJCbAwE3wB5FMwkAkIICAdvFHkU4CAD+AwB7hdI0Ek7ApD/TAKQ/CqsBTIT8SWH4km9rhcMHL5XNzRrGUYQShKMIUgwRxLSlGk4wjGCEIo1jXDW+FhRlKWrl8rfu16r2g/4F0P4F3eTnyeP4x4/jceE1ETq4qojEQi4yvcccbcZu743O4RGo4RpComInWu7xPFCD4eV4JE1c5m0kkomYEwAESiYTExMTEkSErZ3x7+LHtCE2EOWTBu2x5Wi3CyaN1rRhmzLcLdhkW5mLRu0aucuNgxYACp4BPIT8TxX4ni6VK04fC6OhGE5KSpSlKUlSdK2rCacYznGMZxjOm2CcNnP53D4UwIT8C0H4Foduw4fCrSUoyhJCCUZThGE6xrO8axx2wwjFKEIQ1cfVO1cmPFky7ITtS5sYQmnOaKMIwnAjAQRhCJCKE4EUIowiTw5+fJ4AITYQ3aN2mXLjYLczfM4WtMrFutxM22FayzOGOFs0YuWGFiAKbCKD/ire/irfzg8XxB4vic6LhMXgxF0AhfgT0+BPXB4IhgGMxuSvqhkhgjijjSsLkMixGJCEtwp1jOcYzVhERgjCKKc648OuPeAhNhGVthYsmzlqtaZGGRa0xNWK1y0YMFrHMxZZGTDG3xZXIAqVATmF+LNL4sv8GDCwYLM2QwzSSWWUTUSzRx0wysHgK4Y441cUcMEcTBZHIYPBR4CeXMCE/Ash+BZegL4p8LDSEoRjWM8M53VgZOTiheUylo0lacMGHFj0Sjr4gIPh8AeeOd3NpAIESiUSAlMWWmU9/NvxgCE2EYWzPDjat8a1myxOFrRs0yrcLXMzW48bVxkxssTfG2cACmQbhPxiefjEl3gb81aYaRlaeLDoy6LxkIX4ExvgTVsAmsUQ1QRo4rasroMSgIXIYjD1o0sMMsEsUaFDHDLTi64dMCE2EM8LNxjYY2C1uxxsFrTM5brcObK0WsmuZsxyNGDRw4aACmsnhPxfDfi+HNuwADZt4k5YpZo2jSsSzHDag/4H1v4H1zjwAAmKrjjeN8JiIi/A77dQhM2Ss5hOM4xRlGEIwRRIwijPX04R8AAhNhGJiyaY8jXItcN2bJa0bNnK1yxzYVrDJlzOczPNlb4mgAqPApwBhfik4+KTkAAweCtsriJrbLbJZCWQYXCAYrF3X4qXC5rC1IoYIYUqVHJDChwOOx+Gw7GY3GUoII4cDkMjisXjMbksDBDgcdj8Fg8BgWGw+CweMxuQrjgweKxeCwYAMBgZEkc08hLChjhgYOKUhPwPSfgelAAMWPhcPkZYR18zm8jk6tZs2iEQIwlOEUJwIoRQnIlMCcgSiREIiEYwjAEYRhGE5ThAjAAG3Zw8FZxRlGMKN3L5TBmjQIPwKubXNoQJi0xMTVxKJgITEhMAki4IkIkESAAAAAACJiYmEhEomEkSETN318/jPwEAITYQ5aMW+LE3YLW7NljWtMzBotcMnLla0zY8WHM2asWjlgAKsQOMAoT8Vun4rddGngcHVraNMp2vCMpk50wwnOcJ3jKcKyviw0jFEmnLDa6MokJRTlOE4QUnCCKJKNEkqpwjFgQlKEJwjKco0lCStJ3TihSELSghOCsp0hJKUYRhEkjCMJK0jBCEUpwnLfyOTyOTu38Ti8Dg8bj8jk8Lh8DgtGkcDg5s/C4fK5fK5e7e1awAAMODg0nNOEJQ2cfjcfjcPhcXibdjbsBhwWjUhPwSAfgkBw4K0hFxuPyOTzObyuXyuXyscaTpAnCdKxqnGcZwjEEEEJyinQhCUJIShBKCEoQihElKEqUhaNAlKpCEJoQjWCEJyhCcqzhMQjSKcUMNYRlOqMYpowvSqqaKsIxpO8tfE4uzbky7NurXky4sdKymtcSnGE5TlWkYJyAAA1a+BWSMJ1lXHs27t/A4PE4uzazZwcPhZ67AgnLZJLLLNWWy2VAIIWrKlAAWBcssLLKJZubmxFlirCwllkoKBLNyy2AJUCyrJSVKlAAFgAAASgBKlSpSWUAALdu+d+H4/h/BQCE2EZWTPG0ZtGi1nibZVrTC0brXLZqyW4WrRszcs2DVm5cACmkchPxDdfiG7A37s+bDgvC9s8q1njnOs4X4l8viXzMPhjF4rD4bO2YOnAz1xyQ0RYK6qgCFqtgmkiiiIKZYY4SGCOCWvSmmITYRjYuWLXKxbrWeJjjWtMbbGtws8bNbiyMMjlk3bY27diAKsAFKhfiZ0+JnXEYkRxGLxTA4DDzXZXASoJIIk0UEUMEMCKnDSwSJEEEaGWWWOWOOGWGCXBZPJY/HYXDQgIT8S3H4luc+YbdhWi18kcfErGkYpIJRkjWN9O7XGdZzjWM5yjGEZThJRs4vEw4LYNLkckCDiqiKhE3OZmZiREgCYBEomJImAmJBKZzz7+LPwcAhNhDDKyascTNmtZ5Mbda0ZtmK1y4aOVrZpicNmLjE4y5WoAqIATSE/FDJ+KGUGHBntjtOEpSpbBHBKUoxXY4Y11YzvCc7Rjs27ODwAIT8TAH4mAQatfKrG0pVlVVeda1vONYY6Y7ZaVhCUJUlaeQ4HBCE3cZ25owQIIwjEhEEEowCKMIokY3y9FuAITYRlwuW+bFlxLW7ls5WtMmTGtxZWLBbjcs8bXK3zNMbnMAK+AF3hPycpfk5xleFZznWNYxnGMKoTpe16RRopKEpWlKFKUhRivaSkYUjaNLZJYrSyUspS2DFK2KFoRnOGWF6k8Mq6a8WPHx8W/Fw7cenTrzx1tOjTLQAhPwtZfha9lGE5IRjCNJqVopWiUpynacEI2jSBBeWOWvjcfmaaSpBCM6zrOqMoVtWVWG8sMp2jiotONY3vW9Z4baZaYXRpS2KmSWSvAT0AIPwJvMhEzFomEwTEgiSYJgTBMCJq4mrxaJiUokITCYSiSJmpqEImMxmLXFs9fPz7AAhNhDPI3btGeLEtZtXGZa0yOHC3DhaOVuXMxyssjdi4zOcYAqaApoBhPyNufkbx1cW0bseDDbLaMroko0kQleULoTVhOEYQlCSFIxlOItGkZQmnNFGEJSgQVlOU5UnKcIQjSOK9rwplyb93LzRQ1cPhM+YADNncCsJYFLQkJZ6a5aZa4T8M1X4Zm8/Ky0nadsOKKkqWladIzjOcbyjCuKsIyrFGE4TknCKMEUKyvQolCE44ZTrBGU6RrKsyKMCU2vlcviX28Ti8bj8TLOEce7e1awAMmVVKcU50nFfFn1a+BttmIPxOO4pETEzmLATFZgJhMTEkTEgIkExKrgBF1cBNSCJTWamLoiUTExIJhExMSCJiJRcSJu52vj5frAhNhDDHjcsMzDEtwt8zRa0xZXC3CwcN1rZhkcsMzZhlZsswApgF4X46GvjovpixGNxlOCpsrolCGi+CECE/FOF+KbWeWV7dHNtjecY0UjqowCFi0WXQQIJZUqOKWKOOvQxQCE2EZmeZmxxtcS1nmyNFrRw5aLXLdg3WucmFpiYNcjdo0YgCmIeg/4uEv4uEwDeutRlcTEYxfbi8jaE/FH1+KPsA2beljyMhOccMcsuGnlAhas9lZyGNBCQwkKFCljpweFh1wAhNhGPDmbtHDDKtwucuNa0buci3DhcZFuVqwzY3DNgyb48oAqWATWE/GCF+MEOmVKcJxhGGDPmjDRKFLJTunHfwODmz2vjxcOEbwRhLidPjACF+KSr4pK8ERQREMceDx2PwWDknjQwkkEU1OEwuMxuKxeIxOCrQwTpY6MjJBOAhOtkl4DrGEIoRQiAhEIRQAhERJzw8PXHwIAhNhGJhjzZsrLGtc5G2Na0ZsMq3EzyM1uHHiYZczVphbOWwApVEIX4wzvjDPzWFwU90s0cs19VNYCD/ij2/ij3xvh14bi6rnyxsITraY1rWqM51x6c/MAhNhDlvmZ5MblutYMG2Ja0xZsi1xkys1rNrmzY3DdyxYOWgAp+K4P+NE7+NGeOfCUKjHCK4YjVcL5XU5ze+PPPW93PHtxmAIP+KVj+KUPvjpdYioqZjnHW+d873PFvGatNa3w4+BisAIXAZiPPyoIQQwIo4gQwQoYIQjS152ODVCE2EZWjhu0bOWq3HmaYVrRvkxLXGPLmWuMLRizxZcTPM2xACmQbhPxchfi5DQjXLkz4NOLLaMkrQsNGnUCF+JN74k32Ox+UwOAnugoURxxzz3w4UMmAg/Q8GYVMzMzcWla175+foCE2ENseHIwaY8S3I2xYVrRhlbrXLBo3WuWeJkywtcjnG1YACnknhfjAY+MAXBsDgMTRDKRJEUkUkuSlgqgiRQoaVMmTyl6E/Eo5+JRW7Zt5VbMEIVnPDXbs21jdOaCUaWrkjvxAhMXYj0cMZTiIowigEIokJozvl34dQCE2EYnDJplzNWK1m2yMlrRxhyLcOJtlWuMTjM3btWDhg5bAClsYg/4yMP4yMXh8ssxcRE0zU634loP+JTT+JTV4Ux0vkxOoVbm778MAhOFxo9Oc0UYRiRFcPD04ACE2EM2TnJhyN8a3KyZt1rRriYrXDZtlW4szds5aOGmNwyzACpMBOYT8ae3409zg8Dbs5erHCs7RtDBglkjRRW05KIQhCMcM8dc9cspo3wacmGqD/iUG/iUHKvlz8zetaiLbni3GVZjcbvN9461uM6mpxPBjhHgc+EWAhORuh35xlEhGEUIiERCMooBGEYRgAirGuPrwyCE2EY2jfCxZZHC1mzxMVrRo3zLcTTC4Wt82RswctmzJo5ZgCtQBaoT8MsH4ZYeHwtuww4AwYQAWvinSEJJIVoEYz18Lh4s8JzjRJSbgY4ShKME4teza1a82fiY5xjjjjjMtHBSFr6MOEIT8Kvn4Vfc2fJlNGkNm0AadGnRy8mOE8MyclGBgYMmHBslKVp0rPHPShtjjXUjgYNG/cva1+JfBJaFJJUhKs8dODLDvg8cJu5TBRExMSiUkymBMEkwTCYIlF1dSiYmJiQCYAhNTMTFxcTfH4HrQITYQybZsLJw1ZLczVhlWtMTVwtcuG+RbjzOcTJs4ZtmTVmAKfy6F+LfD4uBWCyeSxeKMPhhfcxOIJZMJHFJREQSyxz4PCYVhoMTmpYT8bx343g7zyZcmUyZQMuQ37uLirdeU5LUwYs+Zv3ODqIP1uvOpmJibuxAiUyAJllJx9efQITYQ2Y5GDTLmwrczZplWtMTNstxY8mZa1x5MmNo2bOWLRgAKsQE9hPxj1fjHr0acGHJlyZdWvdv4FdfKz0mjGtZzrG8oxISlKVK5s/Gy2hirZZCmu2POhvGul4106Wkn56bmpmYo6KhoJ2Qio2KhIKCgoSBhECgkAQEDCwEKk5qblpecl4aFgYWAg4eAg4qLiIMAhOli28mRCEZTRRRQijAIRgjCMIoRlGCCMIiMUcPgNHnAITYRlaZcePI5ZrWGLI4WtGWFutcMnONblysGGPG2bs2TRmAKZyWD/hCq/hCrAAkuM4uaEVx4XQ8QhfjYa+NhsAMJhcZTRBEiRwxpYcLkMjiMSISEpoTIznFGMYRhEhOEYRhEqw7d8eoAITYRky4mDNjhxrcOZrkWtMmJmtcOMuZbhYuWrnK1cNMLHCAKnwE3hfhMM+EyOaeOCOBNHhMLhEEOGw+WtghghjwuMxt18kpLJfdh4kMEcUMGCyuUwuEliIX42LvjYdmihinqtgptxGJXXkMcCOKJBDgMDisXksnlMrjsfjMChhQxxwX3YPBZG4CD8ryr9+YQmrlMwBEoABExdSurvPHffr0AITYQ5aZmzHIwxrXOPK0WtGrhqtwtMjVa0xMMTLMyZM2eNqAKXBaF+E1r4TWwx1cEEcWHx2Pw2HxEEccQhPxsyfjZlDDOFbTybdlaXyXvYIXURQaechgghApweNhxwCE2EN8WTG2Ys2y1y2as1rTK5wrcTViyWs3GTE3Y5nObGxbgCogBMoT8K3X4V0dhr1bdm/FBKUKSpCEIQhCtryvK8McLsd63w4YVthmAhPxsofjZDyhgw8jHZKMIzhNOsMtMsMbDLLTHKIwLQxX4WPFAhPAUngGcQhEQnAhGCEIwQiRREYoox4fLhAAhNhDPI4ZYmubKtcuGbZa0Z5G63Fmyt1rjDmw5WTfCwyscIA==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sEHAOAgAQdBM4C/AMBEIPU1j5aSa1BnDcq0z7tlVMDCEgQRP//A0U1BQM4C2QZIDIJAJCbAwE3wB5FMwkAkIICAdvFHkU4CAD+AwB7hdI0Ek7ApD/TAKQ/Cn4xg/4ZAv4ZA3heGeB4IB4Hg1dbjNZi6moUVarA5IX4V3PhXdYHAEsgBkMjmL6JaoYIIIIyuCWfB4rFsJhQMOCEhK8IQhKEJEYwmrCcIwnCMJwiARRrO+nTh8CAITYQwcYXOZxmcLWeLHhWtGDVutcNnOZa4xM82Zq5Y4W7HKAKbB6F+Gy74bL8RiZ7cFh8Jhaq6JUSKKKGyWKMYfDAhPwrufhXdrTVh0T0RxRxVlOOG88cNurWK0CEtytc5RjOcU4ook5zirfKc4AhNhGHKxx5GDhytbN8OZa0aZG61w1yuVuPG0Z5HLFw3aMcIApgFYT8MlH4ZKXCxZ92PNPBeSOC+zHWAIT8L+34X92vdr3Z7TghGMMdGmSGpIiJi4GDg4GFgYFAwKDiblA3gCE2EN8rZm3wssa3M5yZVrRzhwrcLPCwWs8mXNhw4cWLNkcACmckg/4tdP4tdQAB5G46R0rliuGXGPDx4POD/j0W/j0XAAGb3O765ytiu1+JGoTkZunOEIQIxgjGEUJwnCMIwjGMcfTniCE2EZGeJywYtMS1szzZFrTGyzLcWFjjW5cLhi2c5cLltkbgClkRhPxm7fjNh23tpwa6a7Z4YLwghPx0PfjoDvDVTVLVDFGODThygIaEtFfBwEFBwMDAomjl1UAhNhGJtkYMszJktauHLZa0ZY2y3EzcZVuTDiZM22Nnhy42oA==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0dHAOAgAQdBPIDugUBEIPU1j5aSa1BnDcq0z7tlVMCEghIEET//wNFNQhIEESAgAJFNQUDOAtkGSAyCQCQmwMBN8AeRTMJAJCCAgHbxR5FOAgA/gMAe4XSNBJOwKQ/0wCkPwq+AVOF+JOb4k5wY3GYHAYXCYHAYHAMHgjC4TB4LF4rJ4KGOCOKCOCRNBFFJTiISaGQhglijlgnjhrTqcBj7MBj8dg8EQwYIIT8D6n4H1QbdmPFjxYcE5JyLX0aeRyednlackCaasr6+JtrGOGFUZxnOM5iWCODVv0UjCMDRp4ggufgDvb0su22VZNigAWAsLJSUlSwsWVW7t9/T8uAITYQ2xucLRgycLXLlnjWtG+Zstw5MmVawbNMrnM5cNGjLCAKlAE6hPxO1fidrIR4fC6ey8ZyjSVpYrMkpKRSrCMLywwxzvHGTQjq4dtXD4V7XIT8D+34H9zh8LHiliZKUlCMbsMZ3jOcaznecbpzrBauJitK0KTja/A4OoCE43An04wRRinCIjACCJACEQRIoxjh4+eHMCE2EZGTFhjzNGK1ziy41rRvmYLXGFizWscTXM3aNGjNw2xgCmofg/4puP4puSJNbrjrjF1aCIrjwuiG8D03genJKTKChqpWOg4yHhoeAg4VDwMrRUctLgCE1cS/PQlCEaTTTRIwmjPDh4OHECE2EN27fHkaY3K1oyauFrTI5aLcLHFiWuMWLG0cMMjjK2yACpsBPIT8V6X4r0xjxNM9nNzXhOkI4qUtLBClJSlGSM6zveeOtODScL0y0nZa/CrQhPwRPfgifHD4SaWyDASjONUYxveeGeOeWl4QSpLBq4vCninivgna+DDj4nFAg3wJ5ORc3csxKJTEwmETExMJhEpiZLTExc+D5s+MITYQ1a5srlvjcrcTfFhWtGmZytcuWjJbhZNmGRqwZuMzdqAKkgEzhPxfVfi+blryZb24uLHOU4StLJixUyQtKcY1wyysM8s8c5zgs4GnRSSE/A/1+CBXFk5vM16rYqYpWlCM7xrO9cM8Mctb1vWc50lipiyUyR4FY4IghOJxHVjEjGaIjAQjCEUCMpwREUUZ1y888AAhNhDVhicsWuTKtZtMbda0x5WS3DmZuVuJgyaYWzJqyZZcIAphIYT8XV34uy+EAAOhtyUxStghK+TPfKCD/gqM/gqHyA8LwwMZ1vhnVxXGouSE3ThCsSMYxIRESMUU8PfnDYAhNhDNvmytMbJgtbM8WVa0aZGa3DiwtFrJgzbNGLZqwx4cIArsAX6E/E/B+J+EZ8wGPFOU5EYRgnKtIwXsDRp1a+VnhKVI0gIThWUIzpOadYT28bj8bj8Dg8Dg7t+jTq18TLSKOngcEGTLCEZRgIRjCtK0qwYeFwyE/BYh+CxEZ8wGrXwODys8kqm3lcvhcPRpbNoIRnLDSMIkEUITpGMowThAhFKdr2va9KwjSuBeU6XpUG/dw6KxiilCjZw+Ft2N+7Bhg9dplczdpmamJgmJiamYTCJIklEgARIAAJq6kAImIIklMSRIiZibb4+24CE2EOWuNw1buHK3M0xsVrRk4brXOFxkW48mFhjcs2zlqzcgCq8CxgGD/ink/inlPE6zCLi5Tc3ea63Odtszc5i6nEVwisTUzF3Kbi646zwzpqIqLrMMVitUxdrpEVFCJkVOFNbxxrOM1NavCSM1cUhiZLS8XzvP8DwQAHi+J37eb5nq9JzbN3NMYjhXheP4Vb0Ag/4NGP4NGTxM44RqeGYmctzueN3nLaUOERqmoitRwxWK1fBwvhisRFTjNZXErXW5ZiLVXGLu8c0RMKulcXGuLrKLlea3WZK3VwlcTN1lEWiasABVmt9s1epxCs4ubuO/hT4PieKAgmISlUiAqqBYJWbncs3LJZZZbEbLKixKsVFllluUJZUspFlixUolAACWWWLLCwUlAALmm9ed+n7+ACE2ENHDlo2w4ci1iza41rRu4wrcOHHiW5XGXC4bYWzDNiYgCmAVhPxBqfiDVcHgRhjwa8mWU8EZZqxshfiaK+JotgcBicRm8RhaL4Z5YLU1cgCGgrJXkBBEDAwMDBwcXalwITYQ1aucuRqzZrXORviWtGeLGtws8WJayaN8jduyZ5WTVqAJAQq7AVeD/idq/idr8Oee93lNceWazi1XUxnhGtY1yxy104ctVwnW6zpi6iMxxc6zN1tvPW/Fvvvvm+s8WddeWNiD/gZK/gZL8PwLwwjEI5XwrFaVa7ZirxE2zxzne7y3XGc73fGdsxCMarHJiauLxdYartvl0sCD9zyZZzcJhJJMTExMBKJIlAgiYlCJq4lIXQq6lKZmbvv59+YAITYQxa5WbDEwyrWLfExWtG7hmtxZMbNbmcOMTDE5zMGuRqAK6AF5g/4jSP4jSTl4KcpiJiJhNYnVYiqjF4vFMTi8Xm83O4zjeusZu5zidZ8DjyuuOF3CaiJm8ZKvON6uphiJ4IxdcUzcTnhxYyCE/BXN+Cuc42XBC1KMUqLEaRnK9o2rGicYXjLDSNIwkojStISjKUJSx0qvDHLHC9axuqqurr4HBNGnRp4V4WghScCcZwuhGMoztwW7eIP0OPg3KIIlFhIARKISiSSETEwhcTESRJcTFxExMTExMTExKJAmAATExvPg+rXiACE2EZMTVqzytsq1i0btlrRm0arXOZywWs2blzlbOGuFjhwgCtEBW4T8UcX4o49rZv3a9XHxXZZ1jhhBHFGiM5TWlglklktSlJUwStClE5VRnKs5RThjVnhjOdU6zrlrfDfHh0w5O/SAg/4jhP4jheMa48OPDri6vDg5Rjkxpiazq5xE6tE8Z4pzmc3LrWc5b3vfON7vSpxFIvNMYxw7cuXLWoTich34TRjGEYQigjCKcCMIwQiIRRlEhGMowjCckUIThGU5TQIwRgiQhOEYVj38ceEAITYQ3ZYmGRo2yrcjZo1WtHLLKtcM2ThbiZM2TLLhcZszBwAJAArAAVeE/GlF+NLdppvwb7ZWOGOF5RtDEzSwUlglghKmCWDBiyZKZMVLRJwneVYZ4758Ge2eeF5yrGVZRnDPDHTLgw7oSyCD/iVQ/iVp5c+HHp18DOohhDV8GNNT0nBJu7znOd8bzu5y3e53ExPCek4REIVF8M9t+BntvwmegIPXBUk5m7TBEhImAmCJiUSRKBE1MTCSRMSSm0pZ8Py3wIAhNhDbE0ZZMzhgtcNMWZa0yOXC1yzYNFrZjhcYcWJi4yZXIArwAtUBhPxdFfi6f1DXq4uDDG8cM54Y3nGaMoJIJwmjBaFISnSJFgShaOCcIyjGiEJIynWE4yjCECScoyS0cPhadDLkZ817NOhhwL2Z8zXqcHgadHBxRRhOUJ0iIwrKFZShGU8WfNt2b92/dp0Y8WHBlybdnD4XB4G3YAAHErS1KUkTZYZbcHBt1IT8T7n4nz8otfiYYWhSElJ4I0IRlCMJylOUIzLywyrCsSaMSaMYwnCKk5IwJyrGlRGcIiccO7fq1t29wODmztWto0tGls2t29u37t/GxoQhGU4TpWk4IRpeUUYx18rl8Ti8jk7t/A4OrXs26NOrXu35s+TKAAF5xTnGE8FaRwVyb9UsIIL6vm+m67dlizebSWWLKgssoCWFiiUJbLmwBcpLLKlLAABKJSUAAlJud53myxKJQJYBZQliyykqUs2a3fl/B/PwACE2EM2DbCxyYWC1y4ZsVrRy3xLcLFuyW427JliYYsTlyycACmgVhvDSJ4aY5yfjJCdkoGAgICAg4aXlqWKgokCG8cs3jlrgpGAjqOQhYSHgYaFmKOipZaEhQIXCZKDSwQxRoUYhnwePZQAhNhDHCycNM2LGtzMMLVa0zMcy3Czw5FuJs4Y5HOZvhx5mYAp3MYX4QhPhCFAAMFg8pPZDYqhmjkhQSwy0p5Z54MPlsvmMziMSg/48IP48IQADW9yy5441nU1UOBUwiLret6CD6Rd3E0qYSXFxMJhIlITEi8+f4r1AITYQxyZsmZhhZLcjTCwWtHDButxOcjBbjYtszBy4as27ZmAKaSaD/hfc/hfdABx4XXGK4xExMTiYxx4CAIT8dQH46gQAate7fzMeCNI0nGc41jr2bRpAg/W6erxiYmEWkmBMTJJK98+fh4AhNhGZhiYYsTJwtb42eJa0Yt263DlZM1rVvhyMMjlhiYZWoAp2J4T8MnX4ZOY79FYVjWV7TwZNeocCdJWpCCcZzy5tcbiE/HWN+Oqni8LDaUrRphYXB4XDGLLCsVyMI208DbIAhOpkduohBGCMUUIwAijCsce/e6ghNhGFu4aNcWNmtZOW7Ja0wt2a1ziatVuRsxZN8jPE5c5cgApjFYP+Gnb+GovwnXlxrOOOrmp4VvSG8dhnjrzmayZlIOSg4iBgIeBhYuApaSlAhZtNDl45Y4I4YJYo4Y5bczBhACE2EY8rTI2ytMq1hjYOVrTCxZLXLJu5W4smVyxbtG7diyYACn4sg/4cUv4cYd5vCsKxVa1HDHLUC+N888b7748ed558vHxAg/47eP47Y98L4VWEXK73N56z1vrfPPOM1DHDXLhXkZ5ahOhsh36xIiEYTlGU4IyijKaBGBNXH1Y0ITYRlZ4cLDLmxLcWZw4WtGLhgtcuWOZa3a48LNrmatGzfGAKZRuF+LL74svyKPAYHJYXAW4CnBLosBNNVPRh2FCE/HhJ+PCU3bzLfNpzZ8V5XXMerHiihNUcKEkgrGMUYpzvp5ceICE2EY8zfLkcMsi3JixY1rTE3wrcTFs1W5mDZsxx4WLFw1aACpMBM4X4ziPjOJYTC57A0RyRqU8sstMdMMccskcSKSDBYfDRxY6fATXYDAWUVVyYnGiE/HN1+Obtix1oUhihghKUIyrQKxnWd8/C4ebPmw2ujGMaYcGEhcVjmjlIEMEIQQhDBCICCGCCGCCOBChRz6+FmiE2EZsTVo4buMK3HjzMVrRvkwrcTjEwW5MmHCxYsMjlziaA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UTHAOAgAQdBKoEvgUBEIPU1j5aSa1BnDcq0z7tlVMCEghIEET//wNFNQhIEESAgAJFNQUDOAtkGSAyCQCQmwMBN8AeRTMJAJCCAgHbxR5FOAgA/gMAe4XSNBJOwKQ/0wCkPwqMATmF+JLL4ksyCEyOQyc0qNBFJNRJVFZJBMglmljhlhlnXrVMEaCDDZXKT4CnIIP+B/r+B/s8HwCJ8KY4KhGY3c7vc5vKbuONblWcVitavkduHk+Ygvi+DyrVtWWqsqCASyVNlWt3d97vcCE2EZWbNtictXK1qxw5FrTDlxLXLXK2W4ceNg1YssbJviyACn4xhPxO2fidtDfTCrFDBLJititKSbDOc7xrG85xR2cXiDkToIP+B8j+B8kJ5TiKjlmpXO+M7ze7zOZVOOE8Na69HieL5G5Ag/Yxd9+ObSFwmJgEAJEWmb338ffYITYRmcZG7jEybLW7jJiWtHLVutcsWjda0cNMLdizwsWmRmAKigEwhPxY0fixp4M51jWMZRwQwQxUtaWBauCcIThdlneOOcYauPxlsEiD/gd+/gd/7tT0nhiuDEomdtuM8Z53ebm4qI4Rjp16PCuQhOJxK9WsIkaTjCMYEYTtNKMIwjCMJyijFWd78WfWITYQ4Y5cTfGwzLcuHK2WtHDdotcuGLlbjysnORrlY4cbhyAKfi2E/F3R+LuWfDTnGcaKUpSVoQjky7NvCvBScKxnec4XsACE/A65+B3HVWUsVqUxQRL3rPXs2zlwZY53mrK0pYOBzeYAhOpmh36hGEYwIwjAhGUUIhETXxzvliAhNhDDEywuGTJgty5cTVa0yNMi1wwxYVrZw2b5GLhu1YscYAqAASuD/jIG/jIp7bgTWq4ajo4Z4ZqVpndc743x3PPl4PLwMoP+BvT+Budy5YxiMbjjfHed7vc856z3vjcxXDHDs8LOukiE62CvbQiQijKMEIoRQjCE5ThFEnHHr4cOkCE2EMnGZzmcNWy1m5bsFrTC5xrcOHE1W5czJjkYsGOXE3YgCrMBTIT8ZCH4yEeDwOTkY7XthlhpdOMZRpFgjSEpUpa1smDBixUwWhCilZKXlhvjvwb8O/Dx58ue9ceC+rBig/4VWP4VWfD8LwY1nWeE4aiKrEavVU1ExNznN3Mzdt25uN8czx3nNc8caRVRHLj4Hg+JOYPUzEQqSbmUgi4CYJgmCJhExKJRMRExKYtK7vjffx/QITYRkx5mLZy4aLW2RzkWtG7VstxN2rlblbOGOFlhxOcTPGAKaiSE/GCV+MEto07NvGvKUlK4L0rSCEpSjGcWe2euIIL+aWP5pZATc2bJbgtnU434vN+IhMFIxjEThERhERhGEUYRjXDtz+AAITYQwbN2blu0ZrcLZozWtMbJstc4cTNa1ZYsWJxlwsGbFuAKyAFfhPxmtfjND38Lh8jk87TSEIVpOEcEcEqUlCUqwqmrG0ZVhnjhvnx4cMLowjbDK6q9I0khCNKwnBCOCPA37tWK2DNbJdm3gIP+C1j+C1eSr4TFXiauKisIYQjEYrVVqF7jPGM5S3QxJHFN5ibrZmuMXOcZb14auM5xxz28EIOIhMSmYkgETMSEXCJmJgvExMRMEwlNTAJSiUJhUolEzK9+H58fBQAhNhGLMyxMnDlstaNc2Za0xYXC3C3y5Vrly1atseLE1atHAAqfATuE/Eq9+JYfPRScZqwrGeCFqYMmLNgxYrYKYs0aQhCE51nhrrjvw58t8t8sMODCzIT8CeH4E29MIQSpLExWwQWhOmOmGF2GE647566Y645Z56541hK2TNkybLarYuAAg49j24kiYRKJq6lMTEwuCaEEXC4lcSnM8/D7+gAhNhDDFlb4mWFutY427ha0cY2a3FkZNFuNqzwuGrLEyYZcQApUFYL+1ov7Wb5sWu21vi5M9IT8FoX4LEcmqWaGJOVWGudjx3oAg/U9OYlExEwEzfg+SCE2EOGLdszy42C1rmcNVrRjkaLXLVmxWsmDdo0bOXLNk4wgCpwBN4T8TRX4mpU15YbVtWikoQlBbBTFLRbFSmBKVbY2O+XDpy58+nDfgwy8OQCE/CdB+E7mMsFLYKWxQxStgtbFKEY3nlvjvhvjrpjlnlvpy6c+e+GuK2zJzNWTiITBAnCMIoxRiRjAlOSMoyjBERhGEpwIzjWvD3w8DCE2EYmOTFiyuca3JhwsFrRnlaLcWNzkWuWrbExy48WRjhZACQEKlQFAhPwesfg9Z06ODwOHwteoBu38TDaNpWjkhSUlJpymKopxnFHDOt9vA4IdEIP+OWj+OWmrq8ZqwHPl4OKyuMrm4mL1MTE1dTERNQrExjeg8QCE1RhGMYxjFFGMEIRRhEigjKMp0rCEwRhGEQRhGd+3F1ghNhDNm4yZsjnMtxZGOVa0a4mK3EyytFuZuzcNWzZzlYMMIApfIYP+GMr+GMsAHl9LnN4ulU1rr0CE/G1N+NqcAHGw5GKkpwjet8O3kckAg+3keDdrLlKQuriYtO+vj78YITYQ2zOcrnLixrXDjDmWtGTRwtwtWWZa5bNWzbE0Yt2DDCAKmgEzhfhn4+GeHDmNxmTmhhJIKJpJJqEUUMkMMslKGWWWOOVVkchk8lkcVgapoYT8bVn42t8GrXky87HbJC0it8c9d8Ncc8bGnGMIWhSlt3B4E5aqY8VKgITN2J8nTVGMIxlOEYRgQigIyjCcpynBGEYxjPHr2x8BACE2EYW+Fq4bZmK1qyyMVrTK1ZrcOLCzW42DbI4zY8jTLhxACpIBM4T8OK34cQ9fByY5zqhCVrUta0rJWjgjCCGGdb3vjrhjWMZ2w8zp7pCD/jbE/jbFa4Vw1w6YRc9Z8He88c3fOeOd3c8dXq8VHByxynp5GwCE7WSPXvOcIowjCMIwhGEYIwCU4RhEiRRjPDycsfAQITYQ4ctmzhozcrWWFm2WtMjfCtw5GTZa1ZMWuXNmctnDdgAJAAp5LIP+LJ7+LLHwAZwxnhx1vyLY4TyvpeJq6zM7vM968MCE/HrJ+PWUDbscHga9XD4W2is5xw0wyjBKUKShLBfRMIPwtZm83ZExMSRMRExKUxcSE537udAhNhDFxlws2+VotzZGrNa0yMMq3CxctVrHFjxYcbZzhxNMwAqkAUiE/GkN+NJfMAZMvMxylO1Y1rnhlnedYJShgwY8Vr8jDZaa9dubO4co42OWOt6TW04JxIT8dXX460dgBt2TSKMFbRpCCUbViq28Ti8Ti8bHCE0Zxx6tbhb7TheVaVhCeDTqw0CD+AM+faZCJSiUoTUiYuEpgIAqYQBMTKbvxfbeACE2EMGLbLmy5MK1rjbNVrRm2aLcWNziWucThhizNsjfLiwg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0kHAOAgAQdBIYF2gQBEIPU1j5aSa1BnDcq0z7tlVMCEghIEET//wNFNQhIEESAgAJFNQUDOAtkGSAyCQCQmwMBN8AeRTMJAJCCAgHbxR5FOAgA/gMAe4XSNBJOwKQ/0wCkPx4JHoL6Pj0AAAAACmgdhfh/E+H8VgcAYvFYnEZvBXzUp5Y645Yq8NPFQIP+JkD+JkFEm9denh9Lq9TVIiOes7CFyWEzMMEMKGEQwkJCRz6OVnAhNhDZnmc5GjVmtZM8TZa0xY3K1w3cYVuZy5yYseXExYYmYAkBCrUBS4P+KOL+KP/nfDrw41uNrnNRjGq6RqMRUaax01y5ctVDNzc3MWzvO28zxvO98+vXwe/Xxe/Ug/4h0P4hyd9fA3yz2nlDSMRVcorUUJm7by53zdb45zm+PHfPvx5854xHKumtYqKi/Enh4ACD8T0vJ8FMxcrSiYSi4JVdSiYmriUSiUXUxdTCauIuri4zPP4DjQAhNhGRu3ZY8jnItyNWmVa0aNsq1y3cOFrhq1x4WrPM4wtMoAkACrsBYoP+GQz+GQ0ADxfEHh+EceGcXETURFTCUt8OI6cYQq8RERUUXC02u+bwPBmIiirk59ue5IT8Qzn4hnQAMOAYcBr1adHNwTqvekZQlghKWrbsGqlo0XhetazvW+GcY1itaFIal7cqNsGDBSU5JZ7YY5SDrxM5lEIi7myUxKSJIkiUwEwTAAETExMSRdXCJQTF1InO/gPMe8AhNhGbIxZN2zJqtxNWjda0bs2y3Cyas1uTNjZssWLExzM8QArXAWmE/Iop+RSfRweBp0a9XH43R1Y7YcF6SnaKKKEpQwSlghKVCV4Y5axfLrresoUtkxWtCUI2nBKcYTiVRjKMIRwQpJCCcdfC4cMYg/4qAv4qEenHhnGcZxdZ1OL01iq0xKMzZldbZTN3I8rwY1OMwlNeH6XfCJTiZiIqIjVRUNxmc5ZnLxcZ9MCD9jy7qUhMSSski6kCJImExJEwmJiQRJExcEwmrqU1KJhMTExMxd8/V517QCE2ENGuRqxx5ca1ywx4VrRs5YLXLBjiWsMeTNhy5XLFqxaACoYCiwGE/IQF+Qg3A06Dfu4PA4/G6u66c4TirS9IyjKMoEIRhGJGNI0lSSUSpOE5Qjs4fC27L2nIhGML2vYx4gAJTtfROUIUtelYVjCcqynDXwOC4HB0ZdGfRGKE/FrB+LUnezZy15yw4NuK8LyrK8KozRlNKEoynIIRhOUZRgQhOk6RjSFaZOPxuHwuLxODwODwNuzh8LTo06DXqAA1a+BweRlgnCM4VEYVpWEZymNNc22ksICD1VREFzczKVwmJRMTBMEiYAKuLqYuBNSmESACJiUSiQmJiYlBNSAAEiZteevlz7whNhGRzkc5s2VgtZZXGFa0aYcS1yzx5FrVjkZ5meRy3zMGwApeGoP+OhT+OhUOnG6vlnhvlnpx1mdd5gCE/E31+JvsNkdfOz5q4J2naMi08+CEgjBKEEBCZOE41y8+PUAhNhGHNlatcuVsty4sjFa0xY2C3EwY4VrZlhwtsuTJlYsMwAqoAUOE/Ejx+JHla4vbLk4fC6eq8JyrCiEKWtTFa1rQjKMCE4VrPLfLfLGtbVyX4XD4kQCE/BG5+CPfgb4bODwODwM+bLkUjkjgpaFkITnW971w1jWdYxuvCcEIylSkqQ0Y6aIa9WsAg+nrevMRExcpmZJkExMCakRKLqYmExMSlmczM3z8XwghNhDfEzxNMLVmtbM3ORa0YtHC3Dla4VuLCwZMWmRyycsMYAphGYT8Tzn4nnZYaY7Z5XlhtjlKFIZg5QCF+B7j4Huc1gcBPgKbJyGNPOpwIY+FyE6GGVDHDDGIUMss+BwMusAhNhGXG2ZNW2VotcuGuZa0c5MK1zlbtlrHMwxYm7DFkaMGgAqLATOE/FN1+KbsZ4Xnes0bWtbJTFLBGSMpxwyvWdaxjHFyeRw+Fr1HG46E/BCh+CFEbqytZSCk2FW9cN74azujS9IQSQ3cvlb92HAZs4CEp3oy8BzBBGE5RRhBGBCcAEYThGM51vj018AAITYRizOMbbI3brWTVq0WtMLVstxM8OZbib4m+Fu5c5XObKAKYhiE/Fg9+LB/DOsDPLDa+KNslcjnbcGQhfggM+CA3NYWKyKCJBCjlhplwqzF3zCFk1EcWthQIIQjgjjhtw9sgCE2EYsOZk3Z5MK1vlbtFrRixxLcTZk0WssbFpjZ4mOZxlYgCo4BMYP+Lvb+Lvc3xze8ynGMdOHDlrlWKVeOtda656763PGs67+NxiiE/BAd+CA85WvFK1II0vKdUY5YZ4575Z412HBGEqYpZIcLDqxTwIWTTINPTAghghijgQwQoIYAgEEKCOCFDGjnry8MGsAhNhGRtkatsrfCtcYmLJa0asmK1w1y5VuRi5cMczTM0x5coAptJ4T8Wtn4tbQAhFq1uFw+dPJbFgwRVx1w1w4MeGCD/gxA/gxBADwfAZw5c/EyuOczu0zrfbmAg/hL05Xzu0zMSgESCYuJnPo+S5AhNhDBjkcuGrVytbtnOFa0auWy1xlaNFrZw2bZWTlm3cMGYArRAWmE/FAh+KBEADPmZcmHBGFaVpOVaGDDky8Dg8K+vmabRhCVaRhGUqyRRrSZErt4XDAAQjRGCCbDTXqcvlCF+Cw74LDwAMFg2AwOAwOEwuIxOKxeMxuKxeMxuKxeGw+IxOAnponQwRwCEhhijghihhgQQwRxQRxAAMTiMTRPDHBDJBBgsPhlVYCD8Kt8bVSBM2mSBASmJRMCJJiSJESAiRBExMTJEwBISzfPz+8ewCE2EMsLJtiy4XK3DizOVrRhmZLXLZlkWuM2FqxaZGzBg3ZACqECnwGE/FVB+KqHhcNo0mONMssMssp3jOMZznC843jGCVISUhWl6QhCNJQnaNowglGMo0hSEJQhCkKUWQhS9EEp0mQQQRVrt5HJ1a8mXJl2bdGngcHdvbNoClawvCcI0SlGkZVWybdWsIT8GNn4MbeDwGHAczLgpgnasLxrDDCsYzJowwVtaEMEEkCUKSlO0JwqinJOEITQnWa85pIwgnCcFZRiheSKc4zjl1a8mXNn3b+Fw+Nx+Nx929q1gOLS+O+OsawlaWDJPRXhcflTw4CC9JEst1RVlFllSyk2UlZSUJRNhLmyyyksAFipUsspNygABLCCylBZrXd99877/BQhNhDZowbMmLhktzOcuJa0a5nC1w0cNluRu5cMsrfDkcMWgAp0HIX4gUviBZvwmHw2BwGBjwmXutlphhlUxS2YXBQRAIT8Or34dQ9tcmXJlhhtlwZZXshijkvqyyllhpiegrGFhIGAIFBoFBwEHBoGDi6WHYAAITYQ5YsGeFhlarWDBpmWtGmHCtcMGDFbizOXOZk3YsWrJmAKoAE8hfiaW+JqvBAxeKwuEx+Ox+AliigkRSIlOIxOGw+WwMkSSeKeGeOeOVGoweCMLjqa7IT8O2n4dr6gw4LX0aeVhlSEo0jXCrt1a7XvC7DPDOESkoWjbNt2FdmfVECD87xPZ3ERKJjM1cXVxcTCYiUAIuJiazUxMrvffvz8gCE2EZcWVwwctnK1llx5lrRm0yrXOZnjW5mLTGxatW7bIyxACmcZhPxQxfihjYMKEZynCMITte07XcTigIX4dmvh2bYTCsZTRFBVHRHBHDLLJgcLkMiAhYtNDi8bAgQIUMEcMEMNeJwbWCE2EMsuZoxaYWK3E0Z4VrTDjaLcLTK1W5sLJqyZ4crVuxygCpgBOIX4tlPi2VSyBDAwmFyVcUEUCWSeKGuDB4TCz2xy1wTzKJKLpsFirslZiqJ5MDjQhPw8nfh5PbNobdjfu34hKkbRpKMMfA4PMywtHBVdeOndvtlleMYzoITByOmWkhGE4XijCIASjSsowiIwjJCESuHu55cAITYQ0y48bZnjYLcLJszWtMWFmtc5WjJa2cMWjLM0YNMOXGAKjwExhPxnbfjO3NKd51YbVpalsWKfESlBGsMcZ3jeGPFt2a9W3ZlyZdCF+Hbj4duS6OCiCaiGKGCdPLHg8Fg5Z55VcSJBExGVymLxVdV1+MxuOpCD6ex368eMkXEkxcEwRMIlExMXGayz1vr38wAhNhDBzmy4mrZqtyNXDRa0zNsS1w2atVuXGxc5cbLG0a5GQAp2J4T8avH41Yd7h2rGNYQoySwYLYIShNeeVjnG8MfC5uCIhPw8Dfh4HLStSkrSojGuG+nDrnlXjOUJQtJxK4sAhOVwodHSmjCICBAEYThNO+3kw1AhNhDluwY4nDhgtY5WrBa0cNXC3Cwwt1uVo5yY8rRnka4mYAqHATOE/Fy9+LkXHmw6seTDFCsIzjOcc8bstLynadpZow6V8FpQhWOXBttHCIT8RL34id4Qw0w4q5I5mRRQJ0vKcpwThr4XDthnGs05VxZ7JoPp2u7mbLlKYCESkkmJgBN3nv5efSAhNhGFjkcYsORmtZsGOFa0YOcq1w2cZVuFkzy5cLlmyctGAApdFoT8ZkH4zG7wvXJrphhhhGVmSjdchfiFU+ITli9Bg8BHVLBDDLLTLBhTCoTlcDh6YozTRRirPLr25iE2EMcrPG4cZmS1jhaMlrRpizLcTbKyWtmmFljyt8zJxjagCn0qg/40rv40r7eL278N8pxWmoYqoqr1m7z1nfd1vnw68cCE/EOZ+Ic3Rkx7p5sOCdWNW8M8M8NN888rLSdqYMEtVdFp2ITnQvOeOsUU4TgEIRgEUIxIzjXtzdwhNhDXHhcZmDNgtZNsrha0xZsq3E5a5FuJsxaNGTfFkwssQApuI4T8IoX4RQ2bO4XD5me0sEMCiyEZXkhdLPi4dKiE/HCZ+OE1p0NuzXS015ZZY5YYThGkcCWCerDgkIOOkiSUxcJTFxJJN779+/gAITYQyatsuNozaLWeJvjWtGjBotxN2jFa2aMGmNxlxsHDjCAKoAE/hfhg4+GDnA4AYDA4TC5K+iOYSpUeBwmBhninhRooZIaLbBkr6oapZqYYZYcLmMjhIwCE/Gz5+Nn2UxweBt2cnRC+LDgjgitGPArCyUJyrGc46eFw9Wtm0wqmTkhbDjyJgIPyMbzmbRKRMTMSEShMTEwBCakTJMp49/PnxCE2EZGTVhib5Gi1nmaNFrTNkwrcLloyW5cbhxlbsMuLDkcACpUBO4P+HNT+HNXOKvGYmYujx/G8XWaNRipxGJxERExOctzmLhAPC8OF+NlT42VcLhMXisjkMrlMfjsLhCOLGRxSTQopYIZ08M89cdM8cscMEMEEEVEGExeKEcSDx7mffmiqREzWUzIAETCYJgEk3PHr17+MITYQ3cOWmPG0bLcuJkzWtMbVutxOGzBa4xsmWFnmcNsTVgAKhQEthfh8i+HyMweCxciGGGiGaaSaiCqBBFbFetUp0MMVeKy+WxOCkIT8a9n417Tdv404YIQQnWeGePDW+OeNVhtOi0qYoasuThTkhOtkh4BqRgRlOCEYIRgQjBERiinGuflx3CE2EMmrnK4cN8y1k5a4VrTI0YrXLFxkWs3OJu3ZZGDhu3ygCm4bhfizE+LMVVXkMLVbRfgLcBBRBVJBDLBi4qcGhPxvYfjexa9XBpLLTDbDKsL2itHZj2VohqyGqYlAQiAQUGgYOBQZBwsXRw8DgIAhNhDduwbNsuVmtwuGbBa0xsW63DiYM1rJo1YsWmXK4bMmQAqMATOD/jFc/jFdHheH27vCm+V8Jm7vuK5xca3oRNTKYmHXoIX43vvje/GFwmHkwGVwWBSwRwTQVYIYiNDFh8VixjcZj7IcFjcZgcAwOACE4Wrp1hCkIQJqoxhEQihFCMkIwIxRhOM66eW4QCE2EY8rBk5YuWC1o2ZNFrTI3ZrcLnK3W4mLBu4ysmzfLiZACr4BT4X4xMvjEzw2HAxmNz2BohklgjjlhjweOxMc88ss88UEUkmCwuEsgigRTpUscUcEMJbZmbL4a554KYpI8JPFMIT8acn405YwA06McoIJJSkx8jPgnKtIpzmZeFw905wRjSNIUhCcZ117t9rzRhOUlr5KxxiE62dOs6zjERhGMIiMITlEQihEjCMIwiCEYBCMCEYCMIozx92cO0AhNhDbK2ZYszZitbOMTha0atcy1zjxY1rhrmcZs2ZxibtGQA=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0kHAOAgAQdBOgDngUBEIPU1j5aSa1BnDcq0z7tlVMDCEgQRP//A0U1BQM4C2QZIDIJAJCbAwE3wB5FMwkAkIICAdvFHkU4CAD+AwB7hdI0Ek7ApD/TAKQ/CmQahPxKlfiVL3b4204MMJq0rSMI2hDJhcCE/AjJ+BGXVGCmCOK+SeKskY1rllx2IISXYh1awhGUYRThGMSN9fDrqCE2EN8zRnmw5Ma1yxzNFrTJhZLXGRrmWuWzhrkbsmbhs3YgCnAig/4n6P4n1fDB16ePyq9MUiZWMZ6deHCwhfgRO+BEG0GMxuawNUE0MUZLBPBHDLDhcVi8DJgQhYNRFLp0BFHBHFLAjgAQwyz4nBw5wCE2EMG2TNjZuGa3ExYMVrRq4yrXLfM0Wt2rXNiYMGbRk0xgCmochPxU2fipt1a2XNnxZ8GOUZISWKVWvYCG8CHngQ9mJmkkZKJkIWKhYqDIWFhYeLkZKTSspUiEt1OShCq8Jpk4RRTjfPyXCCE2EMGjfJhYM261nkyZFrRi1ZLcTFw0WsWzNwwaOGrXC2zACm8kg/4smP4sjeZnE1O9d61shE0iImKsPACG8CVngSXlSSk5SBk6anrJWOg4CCghCwMPBzM9PyEiEqCE52iHgFSIQnCIiRBGFY4cu++AITYQ3xZs2FxhwrW7hkzWtHDjItcuMLVblcN8rBrhYsWLVwAKlwE8hPxEAfiIByZcWMwYTg8DfSE4qyjaWDBTJSlBCcYpzvHLPOypkcWPdntghPwJsfgTZ37teo4PADVKVrUpSKaOOOWuHHhvHLGsYxTSjClqWhitHZGeQIPxOm52zGS0xcXV1aJgmAImJiYTE1dZqW89/TjwgCE2EMsWFg3ysG63FjcuFrTDicLXDZi0WtmTXGyYtGrRrlZACmYkhPxVlfirLADgcHlZ8ErTtCE8FaVnLPDLDeCD/gjS/gjTACJ4cdcdZq4kSXjnjACDxym0yIVMxaZmJRcSmc8fZvoAITYQ1bssLJwxyLW+NrkWtMWFktw4W7ZazcN3LFxkyN8OHKAK5QF1hfiZm+JlHChhsOKKYIZJbLcNh8Vi8Vi8dj8dj8hfgchkcNh8JhTBYPCYXBYPDYfFYvGTpJoZo4Y1MWJxmNx2Pw2HwmFYDAkEIRRllqacijAABhcJj4T8EZH4I2cwXsNm3ZtzZ9m3VrzZ8mXRp1a9WO+TLSsIkIhGEYRhGCcrymQpjxYcF7ZcjLkM+YNeo27GvUa9QAALX2CDrkmS0XEzIkiREiJQIlVzEkShMJhMCJExMImJJACJAATExd8fB8m/MCE2EMsTPG1a5sK1kwY4VrTGzyrXDFq3W5GTnFly5meFtkbACnElhPxAbfiA31a3A4OzbqjXBHFW0pwjGU6RpCkMFzLhwIT8EJH4ISdeoZs/IrHBW2GmFWMZxVXhdNKccgCD8DOZIhExMyTEiBMSmePl94AhNhDJyybNGeFmtb5sTZa0cMmi3C2Y5luRs3bZGTZm1yMMYAqOApQBg/4o+P4o+XLnz5enq+rjW5m5c8cdc8IqeGGMRGImeG4iGMTqLqcs3E6cI4RETM3E0qIqpoicJhFslppSE48PyvL8TxTwPBKvE1NVFYMXbjltdACE/BV1+Crts28Dg8zDglilCil06yrKOCsoVlNOE8EbYISwWhKEJUnDBSGKlILxvPHadoLVXw1yscoxlCMbxvedY3jFGNYxnWF4QjPPxOLmzkpnB4HHxRureM43rBSVMGDhcfjAgvwB8aXahbLVIsVZsqFzZc2WWFwLLEssqglSpZRc2XKACwCWJSyhKubmwW77+H7/l+AhNhGPK2cZGbZstaNG2Za0YM8K3FiyYVrZvhZ4cmRviaNmAAp7I4bxAkeIEkUdFOzlXHQcPBoOCgEBEQCGgZSdnJmYj44AhfiyU+LJUYvFY3GZXBUyRzRyQzS0QwQwSW2W2YPBMHgghOVwOLllFWcYxjCIRBGMY1w8PTHvACE2EM8bRu1a5WC1u0bMVrTK3brXGNw4W4cjDDkbtW7ZswwgCpcBP4T8TJn4mS4xhlybdnD4XH43H43P1TpOUIWpClo2pWlaTjGEawjGaM00FaAAhPxapfi1p2cXicXicnkbdl7QjqnKySVIwQnGtcM8db1veOFEhaUsENWfMACD5cOtYiJXeZJEkSCUAIXUxdXUhMznPPx+PsAhNhGHM5c4mOPEtxsWLda0aOGC3DkcuFuPKxxNcbPC1aYWgApgGoP+KE7+KE8HLjlnHPXHVsXyeD4AhfizQ+LNEGOjisgujkpkphppoy+MxoCE6GO81YowjCcJk5p4d+92ACE2EMW7lixzZWy1jhasFrRrlyrXDVk4WucLlrlctMzXK2xACpgBPYT8XL34uX05ZMuqs8FbTlBCdMMYzrOM4zRrBXdxeJweAOJjxLShGtscMuTHOQCE/GM9+MZ9w+Ft2cXBOU6KVzYcELZKYpUhCdY4V18/C4eTKJXiiEJ2x5MN5IPzuti7kiUxMSRIi4TABMAiUpmb4+P4sfAwITYQzaNG7jK2arWzVrjWtM2LMtcsWrFa5YssbnLkaOMrZqAKhAEvhPxlMfjKZtfDCM5zjNaNqWOVljasdfE4urXasYzXVq05ODq2gIT8Ycn4w5dm3iYck8VaTYYzjrMGWKU6Qjq18i8ZFYYbwy4NuTSAg/I858B2iQixdAVcCLq4mLmd553IITYRiyMWOZw3xrcmXJiWtMOZutwuMuJa5yZWbnI1xsnLdwAKWxeE/GUZ+MnuUoQUjCcJwvCM8HF5V6iD/jEW/jEZlmuNVE0aiM9O9RxAhdRNHp0JCQiFDPi8TBlAITYQyZucrFw0cLWDJvkWtGjDCtxNnDda5YYW+Fo5cMGLhwAKiwEthPxrcfjW5x4mnFVFOEoRxStHBr5221cE0ZXrjrhvhw1x0y57gIX4w1PjDVwmFXSR4CWyCZNHFLHbDk8ZlZ7YbY6ZZYENE01GAkxUFEiE5HAh1csIoRhEIwnJBAhOExFCMYxrz9cOECE2EMGbVs4YZW61s1Z4lrRg3zLXDlrjWt22THiZZmThxiYgCpEBO4T8XfH4u+deoE5aIa+dnkRrDbsz4Y4ZYZTpOSCFKQjyEMkkjCz5MeWQhPxaefi09rQGnRnwU14pQlCS/CmlCiMIozheFdOzbGt8MboQlSOycYCD9LneZzJExFlxKJxcTEJkSECJEWlnfn+G+AAhNhGLE5xtGzFqtasmjNa0wsWa1wxZsVrliya4smVw4yNWwApYFYP+Mq7+Mq/ye3HWcZpCU1fYhPxaFfi0L4U64FJISnKMa4YcEITZ0J9XDKcIxRhGMZ4d+ughNhDLJibYWzhytZ422Ja0bNmi1xkatFrZliZtmbTDiytmAApmKYT8ZyH4zkQadGvVp0adDXqAWuAEIpCE/Fn5+LP0GrXmz6teza2bQGjSAG/c1oTVzq9esAEJgRhGEYQjAJq5+TPtACE2EZWzRnmyMWC1w4YN1rTE5aLcLXDjWtWeNwyx5XOHMxZACo4BN4T8Zbn4y3W3ZttOV8VcEYSmjOcIRpacmjTq17NvCxylSFLRnEwwx5MspoT8WRH4siWTLwqqVtWVYQjSMoIzjweRyWbPCMYRTimrK9Iwnix6scyD7dt7uZiRcWRdSSgEBMTEiUZZz4vo16QhNhGRllb5mTFwtyMMLNa0y5Mq3Dkbs1rZthcMWzBmxaZcQApjGYP+NLL+NLPebxvHPGySI4TrgeEAhfixE+LEXIQV2QTUTKpYIYaZa7YMaZWFm0TH4WGSOCGCOCOEQw04fEw5QCE2EOGuLDmy5Wq1lmYsFrRtjZrcOZpmWsm+JphyOMjNy5ZACoUBL4T8bWX42s9Gly8mWOGEaWxYMVMUEILTopGMa3vfDXLHLW+DPOqE/Fm9+LN+12TEzYLQtOM6474Z475554Y61mSjClJYIZJ8SKyE6mTn1RTinBFGMCEBCMJkSESKK/B5MNghNhGbFhxM8rZmtZ4cmJa0zNcy3E0yOVrTDmxNGzBjjb5GYAqdAUqF+EHD4QcRhcIweCweCYXCAADAYHBYPBYPFYvGY3JUwxSIJIokEUEEEShJAhjnnltixdUuHIP+ONb+ONceD4C6mF0AAKsLrr04wus1ms1mMxuN1ZicRXDj43fhUoPFEgmJgJWEXEhEoARdXVxNTEwlMSmJZ35/e/eAITYQxzMsuPJiyrcTNuxWtGDJstc4XOFa5YOGmFs5wt3LBuAKvQFPhfhu6+G7vD4bDxYLL5bN4qvFZPJYPBCCHBIKoIJIEadPHbHfPXHShiRSFUc2AxOIGMjiqkhmlmpgrqrupikAhPxsEfjYJ27OHbVx+NvzRwZ817DPmzwpOUbQpZKkpQhKRWl4VjGFVY59m0ZLzjCcLyrLDbXivhCD1yuUwLtMSBImJAETExMTExMTUwmJi4mJi0pXe/L8GvgoITYQ0xNm2XLhxLcrjMxWtHGVqtxN8rBa4zOW2JkwzZcObKAKlgE1hPw+7fh93I3rWs5wpC2jHi3QhaEEccd/C4a8axqwpwjOE8V9mfhQkIT8a3n41vdm3lXliUnO88OvgcHBhQihBTDystpUjGM71wzw3nhZ8W/JeYCE0c6PZnCMIkSEUIwIynAhBGVZThWUUJowvDDfjz5AITYQxctMObG2ZrWLhvmWtMrVwtcNsbBa4yOcOPK5aOW2PGAKWBOE/D6N+HzPJj1YcEU41vCuDg8iIIP+NdT+NdnXXhz1zxcYzrPB15CD8yp47ubSlN8fD8PgITYQ1bYXLXM5zLWbBhkWtHGVstcZcuZa3ZY2TJu1y427lqAKiAEvhPxEUfiIpvbbatWeWWFaUwYtWjVkxUleGWGmmmmNe88NaseTLOCE/GpZ+NS3Vr4EYWlSlpTwXjPDfDlneuOWWk1Yzres6wlZwFLAg/ace/OxExNXExdXUkReLTEzEpi1+L6rsCE2EYnDjM0a5HC1q1Z5FrRsxZLcOFy2W4sbBozZtMrPFjbgCoABNIX4tjvi2PMJhcRicFg2Cwa+4YXCYHAYnEY3GYXCLbALrwAAhPxvffje/M+bDgx4mPE27BWlK4serXmztWsDVrAAhNXC584whCCBCsYzIwiQiEYCEYIhOM76c/UAITYRjbM8zRhjcrc2LC1WtMuZotctMrNawxMm7VxhyYWjFyAKbCaE/Fnt+LPcBix6NPGxwlKksEbLVtWMqwrTDghrhPxw9fjh7AbdmvVwc2O16YUZxjeEoIWWhgjUg+VJzMyQqYRaYmQiyzfi+TohNhDRy2xtWbTMtcYXGFa0zOGq1yzy5VuFq5yMczLE5bMmIAq0AVOE/GXV+MuutDLkMOANGnVWFEoyrSMZFEI1Y8+zbdhlOUZQpKlXC4ezbwuHwuHyMqEpwnOE8ujSJIT8bwH43gdm00aTdvDTo4coVRhGQQnKU7LRwHCrkhSMJ4b7d29WmXJt2cPhcXBKtKzkUzb9w0iD+AI9XnMTE1CIRK5TMSAAJgiSJAhMTEhEgi4zx8nx59QhNhGNw2yuGGTGtyM27Za0xsmS3CzYMFuRm2aMmebLlcM2YAqWAUaE/GdR+M6nBhFrgGnBGMYJwTrK5JLVxeIA0aeZjla0oRlGq8UYxzaYcUCE/GrJ+NWXXqGnQNeocC8sFJWRpGqsMKsd/C4YDXq4OKYjCSNEaTtj2bbUg/E9h6/WbBElxIESgTBMTUxMJJiREkwlN78P1YohNhGXNiZ4nDJytYNcbZa0wuGq1w3cs1uRy3ctmrDC0aZsgArKAVWE/GwF+Ne3bq1tWuGW2vBltlpNGEIMEpQpAEI2jKUpUhBGKc4ynFn2bQzwxq1ILKYr5tPA04JghfjSm+NJe+CFjMblsDgpcRHYgQQww0qY5b48HgMCMDgMvNTDTTHTXFEkiqqmmiiw2NxgZyGqy6KZKlnrgvoxuKxsVICE5W526xpBARVhOESMIwjBCMBCIRhGEYJynKcpyiRgIwRgCKsLxw698O4AITYQ0bMGzFiwZLWDFmyWtMjJgtcuMLJazw5WzJrjZYczPCAKqgFQg/4Y5P4Y5QAAcozpV4qYi034PjePy5lxET5meEcJre878HxPFROY5zmZnDWp6RCE/Eix+JFkAAHN1ZcNY5V4xtklgycDDg5FYUVjXbwM95zqjCMMWPE2behfNDBa1ZXjTXGEQIOPEuczM2ioREXabTF1cAmJgCLq6kRJEiJialEk3Pg+7AAhNhGNvmZ5mbXGtbNsLda0ytGy3C3cOVuJnlYuG7bG0aMcgA==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AfHAOAgAQdBPAEiAUBEIPU1j5aSa1BnDcq0z7tlVMCEghIEET//wNFNQhIEESAgAJFNQUDOAtkGSAyCQCQmwMBN8AeRTMJAJCCAgHbxR5FOAgA/gMAe4XSNBJOwKQ/0wCkPx4IHIKDnQAAEoAKowE7hPxH0fiPpjCEStNero5MdbzhXAwQ0UzZMGLBa0JSjGFYxw3y1z1x4VZX1ZcGAIT8D+H4H8derfu4PA4PA06J4qYKWpSEpxrOccMb1vW+GuGtYzGKOCWCWCEOFekpgITNxuTOEkITjWcSKEUJwAhFCcCEYRlGEYRIxjfLzZvAwCE2EOGbJsya4sq3LhaMVrRllxrXLZs2WtcjVkwatsONo0yACmchg/4nav4nazwPBJzWY3rjwuoUi6TDxfEAhPwOFfgcLKVOJhtDFCVbXXneOvRpbt6UwITmZOjFBCMJxESKJGc5rsu3cCE2EMWLfJmbMnC1gwwtlrRs2yrcTbIwW5sTnJkZ42jduzagCpoBO4T8VNX4qazDgcPhcfFFWUY4I4I4mycIRteEJQlCsrzvO+GM6jVx+M4fInXAhPwPVfgerNOhmz8zLgwRhCF5znh07tc5zjOqc0ZwihEpGUJSzZcjdCKghO5SHgGYRgEYITlFCMAjCMIoRgjKcoowiinPLvxx8CAhNhDRk0ZOWuPKtwsnLVa0cZMS3EywuFrfExY4c2PDlyYcoAqcAUCE/FqZ+LU2cowvbTo4uKcUYpRhKUKShKEIQpCkJRpAhScqxvW9cdbwrBHZx+MAg/4Hpv4Hp/J8jv28PwuvSeE1VYnVxU1mrSnMZzG7zN5u7lN1nhnV8IrWe0SAg/ATESm7WmSLgmJgmEwETEwJiJRMTFxN78XyZ8QhNhDJkyaMXDhqtxZceFa0b5MS3Eza5lubC0y5WWXFmZt2QAqrAUSF+MQ74xAbcVi4o6acFk8lmcJBFDDAlgjkiSRTRSJoUBBBFEoRFcFNM888McKPAY/HZHEV3yiE/A6V+B2PdWnD4WmmK9lmKUrRwIVnBOM4zjOqacaxxxyxwowQhSkJQlDRy+V1eBKOAITsWdXDCSBNGJGMAjAjABCMARhGCMBGE4Rijh7cYcYhNhDJkwYsmLlitcY2DRa0bs2i1zkY4Vrds1YN3DNu2aZWwApvKIT8Xqn4vVQAHC4fKvihmhiWnCMcNb468fVr4dCD/goK/goLAAVeM8N1ExMXaUb4T37eHyCEpxJ3reMYCMIRhEjMREIxRvp5M4eAgCE2EM8zRrjY48S3DlZZFrTK3YrcObFlWuWuRziZs2rPI2xACnMphPxRFfiiLBxr5I5IYL4owIqwnOscMcM9OjS2bWzag/4K5v4K5wY49N1cb1xi8caqZmL1eM61t4HgunWD8bdE3MlyiSJSExcSkjj5Pkx5ACE2EZMjljlyN2S1k2cM1rRoxarXOFu4W5MOHK2bZMjlljygCogCvQGD/isy/iszAAmM1nG4m81xnMdVzutzDjZZiNUhUwpCbhMpYnOpMTWpxFIRFVGqqmrqkVMRE1nARKZibl4fleWeB4IAAAd+3i1OczJUxVRHheX5TxfEAIP+DN7+DN8ADt38ziqKkXFs1vGZnNXaamIhpi8VnWaYmMTipnRESxlWULxcmbmd1aUXMZrMZRKLiLvGauJVNxJjIAAAeF4fiTENWmZmbm99u6JA8PwggvFskMlXWqGbBZZssoWFgCVKsUgLAsAsWWSiwSxYWUllSpQEoEJYpRLLLFLC5ubFK7vv4ffv4CE2EZcWRs0Y42S1q2YZFrRw3ZLXGPMwW4crBu5ZMG7Ni4zACmwahPw//fh/p26tebPStaZ8We15VknLTatwhvC5R4XPZKRkJGQlZShoK2Uk4CFQKERSAiIchcNVk4pIoooZIY45Y0MKGOXVww5YITYQ2aMcrnFmcrXDTK0WtGzHGtcsGTBbkyY2rPKzc5srBuAJAQrNAWOE/EyB+JhfohOXPwZaa8W/BnwYUawmIWhmtkxYMmSGhmhiYI0nCsYYYXpUmlGcZyjBGkV55Z6WueG84xrS8J2vkrHMg/4FvP4Fy+geL4nXGZmIw4R0jlWNRqYmJi7RbLNzeb3WZSqYlNubc7m5mL3M8cbxfByjWqiqvhnwpciDr4A8vOck1MTAuZmLiYTCUSmrgiUTAJiYTEwiYRIkVMIkTKUomb8H05wAITYQ1YZnLNq1yrW+HEzWtGzlytw4smVa1Y5WmRnmwuGjZwAKsAFNhPxIVfiQrZs7JltcTlOSk8E4QhCEaTgRghGl5RjOlVoymjp2bQwYSMp0nSpwuHzJgIT8FN34Kb2DC4XD5GeSiEMDAwUlBKMK0jGV7XijOFY1hhXheF56eFww1a+BweRhnDbu3kp49wCD8D0M/AcoVURCJJTKSE4ziYuExcTBNXV1cEEwStd7zKker6AhNhDfNkzZWTTItZsXDJa0YNnC3FmZNVrbFlyZHLRrhYM8IAq7AVGE/FHh+KSPhZcccd70z5L4q6o0lKFqQyRxYpWpaVoQUpJCUaYVy8YwnKsJzjhvfHXThx58eG965cmPPXOAg/4T4P4UBemp1PbPa+0dpxFXFpqGJwLjizbbjO2c3xjjHWutbnjM3MzDGqqoxTwpnhmE4XC18ckhSaMYziTkAEIkIoRhGEZVlFCJCMpwRlOU5RERC8d/RPCAITYQxcYcWRgzcLXORu0WtMLRgtc5W2VbjcY2eLCzbOG7fIAKeSqE/F6B+L0EKV4F80dkcUMVcU6KRYY4758tdubOlMCE/DJN+GScOBwYXlnttplleU5RpOkkKQUya9TbsACEyVjGMoQkgRnCqMJynCKMIwIk6118OfWAITYQ4xZmzJm5zLcjHEzWtGuFstxOWOJazYZW2PC3aMGuLGAKcSOF+L6T4vpcLhAGGw+Wtqoqiugmkijjjnjvhw8UuHCD/hxw/hxx79gHDjG8eHrq58OLDDE8u9cuYITmXrG86pkIQjJFGEUUYpxw5+HHrCE2EZMTBvjcNMS1zhzNlrTM5wrXDVi5W5mbRq1asXGPLlygCQAKbSCE/Hct+O5cEI5a2z0z4L0jaMqZuHwteoaghfhZ++Fn8GCweawOCjqjopiphpjnweGw+AwIpITFS8YJRhCMYpooowiirhy8d4AAITYRiYY2mJq1brWeNi4WtMjdmtctmeJayYtsOXE5btcjfIAKogFBhPx+Sfj8l21tG8V4QlC1LWtglgjIwz17t86zmrNBCUqUlKEL7t/IxxlSE8WvZXOAhPwsSfhYl4UK0yUtC060zzvO85pzjG8IcGS8bxmRhKNFoJQ2cXiacUowhPJnyUxghKd5p6qMgEr2nAIRIwjCKE4EYEZRBGAinHDfbl6QITYQwxYWOXE3wrWeRu2WtMLbKtxM2LRa2cOW2LE5xZmjhuAKggErhPyCHfkEPOLkrWKOClMmCmSNmDHa7CvXHeeOd447Y9GG4IT8LbX4W2zNS1qWjTHC88NcM8ccM8MMcLxjGULNU91d1oiE7GLH14owjAjKKEEIoREYRRhGM4xnjy78wCE2EMcLPM3zYcS1swYs1rTM0zLcLRhlW4WWJthbOXLLGyzACmQgg/47Fv47FwPA8HOdbrJVwi8Nc+Tr0IX4aSvhpLAxmNy1skkCBLBKlipYPIZFgMCAg+mrzkqYFymYmJJm7zvvsCE2EN2WFk2ysGi3K5Zs1rTJjyrXGPM3WsMeHNlzMWmFvkYgCpMBPIP+PlT+PlXM5zK5XVyiHCNNVWtVyjFXHOvH5ePfDihaOMWTy5+BYIT8Ntn4bgUpxpPBGUKUhihilaUEa3x4cuWuOtYRtHNHdt2ONfBLJSEIxq0xnwyDiETFSi5lMkAIRMJiahEpTaYi6lc7z38PziE2EYseJu1zM2i1k0ctFrRnlbrcTdzlW5sbRhiwsWbFkwYACosBLoT8gZX5Au8++Vs7HGssC2LFTJLBCyEZGO2eWeWmePLHTLhwllCE/DaN+GzPXkbL6JUpFhpetcMbxvnZZa7a8GemG1YUYI6seLBUhORsr36pQlCCCKMIwQjCBJKMYRjOcYxjfk6YdoAhNhDVnhatHLDKtbssmNa0x5mS1zmYuVuJoxYsMbNyyc5sIApyJIX4QHvhAfAxGJwWDzVcEFkN0NkNUUkamGm2DGxx4MCE/HId+OQ8DDg37uXaF5VlhyYZIxlCUo6MuqCD8SpuZuZmUTEwiUxZJd8fJ8O/SCE2EYsebM5ZYsi1xjYNlrTGxzLXOVtjWtm7XC0YZcmJsyZACmEag/4Zbv4ZbweH0zOVmJxE8o8PwgCE/GuF+NcMHGvkwLF5zrDLg4/A4ICFymGhzdcKBDFHFHAhRqZ8LhYdECE2EOGrZvjcNXK3FkZMlrTC4cLXLTI1WtWTFmxZ5WDLHkbgCqMBQoT8OQH4cgeNx8arCyyvgja1rZL87LiITrO+O98saxnKjBKkKUrqnS0LRojemfFnlYCE/Gu1+NdvBh2TYIYK2nErGs9OzTOtYqxRimhOE4SnSMpQ0cvVOMIwhC0cl92nBQCD8rznv8VWiYkTEomJhMTCYmJiYkAESTEzNzz7+LghNhDlmxcsWrFktbuWzha0yNGy3E4cuFrZqxyZmeRkybYmQAp5KIP+H2D+H3fjJcRfCdajtjljHLOMsuNzu853vyb8HwyD/jVQ/jVD532jlWsViYyze+Oec9b73vO+KZrhvxMcgITwJKfdqihERghOkYEIicIicd/RhYAhNhDXJlYt8LnMtaMcTJa0aNWi3C1zOFrhtiy4mDXM2zZWYAp0HoT8Win4tFXC4ea98mXJltfZGWSmDBTBKE8G+dSG8b4njfFS8tNwkpT01PTUdFOxUDAQ6DgIOJhI2WkUEITgciPZqhCU4RhOJGEYRJ128eO4ITYRiYtsTFhmarcrBk5WtGLdutxZnLFaxc5WOXK0yZcLfMAKRQiD/jRE/jRD51jM9IbxtMeNsWWgZSlgI4CGsoCvhYWZjZAhNhGZk4x4sOJwtZYmzha0Y5Wq3E5ZZFrPHlxt8jbLkytsQAqsAU6E/Gf5+M/29gJyADfovGcJwglSEJTkM0pQoQnEIzjr4XDZY4UYwQll5XRwVIX41OPjU5w+GDC4TA4DD4bC4QDDQxUJoEcMMscuFxWLGAwcMECCKSGqWKKOFgcZjchfBBLFHLHTBicVnbrQg+XtcfJ3cquhJMpmJESAEwAAAiUTEomZ318/vXtAITYQzzZGTfExbLcrHC0WtMjHKtcMGjla2Z4nDRs0zOWzBwAKYReE/Gd1+M6PfwMNMlMEpJTVnLLmwyqAg/40JP40H86rvRnEpo137TCGhryBgreJgUBAwKBgIFBwsfXwUDfAITYQyyZXDPFmyLcTZu2WtMjFktcuMjla3wt3OZy5xOWDVoA=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YVHAOAgAQdBPAClAUBEIPU1j5aSa1BnDcq0z7tlVMCEghIEET//wNFNQhIEESAgAJFNQUDOAtkGSAyCQCQmwMBN8AeRTMJAJCCAgHbxR5FOAgA/gMAe4XSNBJOwKQ/0wCkPwpzJIT8SU34kp9uwUrKcIxhMnKMIwnScpRpXVr41YX4E1vgTXrqGUyuatqVQwQo0aWCOVLDhcJhZ5szgITpS6KEIRhOVYxhGCMCKJFOOPbrj2AhNhDdxlx4mWRytbZW2Za0xtmy3E2aMlrfIzc5WLJliY4XIApsKIP+Jw7+Jw8AOetpTE0irqs1et6HieL6QIT8CxX4FiwA1RtKkrRhOEV4xqw5+Vy82dGHDITsS5tYEqxjFEIwREIkJo1nXXtj2CE2EMsbDLlZt8K1izYZFrRriwrXLTE2W5MuTI5ctWGbC0YgCpoBN4T8VE34qJ4Ry5ODJhTjKNo4LQtijTLysMaTlGE5zhWWFWc64uPxuTyNu6LAhfgYS+BhPC4TA4CuiaCaZRDQkjkrinlxeIxM9MKlDDPFPFDBFJJFhMXiqaLKMPmqwIP1vAn4DKsSlMJRKJqUBCYTExYm2c9d9QAhNhDVgybssmJktxuWbZa0xOXK3E1xMVrNnmcNXONi1YucoAqGAS6E/Frp+LXXVrOLxOLSMZqStiwZJWhIrGLDPDWs8ccdZcXJpxxAhPwMwfgZhvYy5KYJYKWxSonOt9OHXlz10sM0IUpgwU2X3UhYhOZuh1bk4oxRQiQjJAhGEYhFFWePl1j1gCE2EZcuLJhw5mS3C3ZsVrRswwrXORq3W4meHNjaZMbNi3aACpUBOYT8QSn4glS9tuzi22c3VhhOBSkMFJWUhCFKUhaNpxne+WueOO8LyrkrTICE/Awh+BhE27MuTDSWRCVpWlaMowjPHGeOePHeuVhjWV6RoyRtamJug0CD8LyvViImZTczExMSJiUTCCJgAmJleb7+jPhAITYRibZczRq3YLWDDJjWtGuHMtxNcuVbiytGWVm1y42rVwAKayCE/FZ9+Kz/ToGjTxMOSuSOKeq+SdMNa4cOWOkAg/4KBv4KB7odem4w1eM1uMplvlzrkIXGR4FEghQoYo0MCFChRwy25eFsACE2EMsTFo0aMmq1g2zMVrRqzZrXLNxlWuHDdw5zYmjRk1bgCpkBR4T8TYX4mwxp0GnQAJTxY807a+VnQIJRhCF4TIQpCkIThec6x07t+zbwODq1pIP+CZz+CZ0ceBdADxPF8Lw/Eu+vldWU3FbqYuLZua56zEUpVCr1ureEg/EzCJicrm0zAECYmJiUJiYmETCYmRNXATeevh93sCE2EZm+Rm2bMmS3IxatVrRuybrXLbJiW5M2RziytcTTNjygCnUqhPw+Dfh7x27NvCxzlCEKIQhOSEYRshG1cWPBOMbzzw1gg/4JoP4Jp8VfkbVIuUZxnHXhxrnXFc3GazymY8AAg8VKUkTExMTEgQCJlLj38vj2ITYRjZNsWNy3cLXGZm1WtHLBytxMs2FbhatWTVjlyNmmHIAKigOGAoP+KAL+KAMB4HggceDes4M4OPDxfE8/puuetjNKvWdE4zV4vCYtM5jKLE5rMRNTWcTMVEViGlMTi6tgqcSjMzG7rNBUwm4uJIpGFTOpiYhWYlMTEKzV0SqYlUwkM1eMxFd/I8nxPF8DwXTqdOoeF4YGEMAuJpFRMVd+D5nPr28nHDiAhPwWdfgs7ATkBq1tWvRp3b9m3gcHdv3b+Bjx5MeDLaMIp0nKdK0hGSEZI0nCSSCEpwgRtBKdEqwhGEiBJOEZyiilGCUYIyQrSEqkYzEEoQhOMccIxijJGaKBCcEV4RrKcEpyTlWVbVpGKEZyrCJFOWvicXgcHZtaNJo0hixhv3ce0azRjVBOE5SlKFqNG3Nn1b+Bt2CCeNqwglFLFhLiSWU21LJRVAABYE3NlzYCwsLG5ZZYLBNypZZZS5ubm5SNzcqwAABKSpY2FlyglCUShLFyypbFWBKShYu3ve+/l+H8DCE2EZGDnC2yM2y1y1yZlrRo3YLXDdgyWuXLDM1cMXOJlibgCnMjhfiEk+ISUYHAGLxWNxmhwVauSeKWCGWCmK2i3AYGqoCE/EqR+JUkBa97Z7YZThO0aUYo5subXqx1kITlYVazjBKMEU4xIozRnGac+fHnACE2EMGrhs4xs2S1s3yNVrTC5brXGNtlWssbdllZsGeRo4wgCQEKvgFahPxF3fiLvA16hw5Ty4c9cNZ1pCFqMVIUxSyUyYsFMVqSlgjSlJWSRjG5CJG8cd8+Hffkx148M0smPgXhiIP+AtL+AtMDv2Gt8J5R0jk4KkvGcTDUQtGbzbbN7vPHe83OYte8978N1jOscOHThrtXS/InHACD87wvZu4TQRKYsXESJqZiakImEkSBEomJq4mIRMItKUrnPf1XYCE2EOWLRpicZXK1s3YuVrTK2YrXLfJhWucmJg5ys22RmzagCtoBYoP+Itb+ItfxvHeBd4zd3aSoxWKjWTbdoiNVV4tvNWhUxMWmJRMyqFVE4zfXxPF8DweHHp16dTOOPCeEdoX4KSPgpJqrZKeayCiSKGiGCKaOyKKSRAhphllhtknmlhkhghljmhhkjmiiREc8scM8sKOOKuNPDHHhcZjcZjcZjchkcxmctl8lk8Zjclg5roPyPWifhOUImrq6lFwTEkJQIlExMSgiULiSExMTExIACbvebRFVrHUAITYQ0yMMjLCybrczPE3WtMmNmtxNGLhblbYnLhqwZuGmFsAKtAFIhPxQjfihH32wxjnpptjpWUKSlSlJWla1sGKmaGCkEY4VcMZzhemGVWGN63njnhw3xxz4OHixQIT8RGH4iMeXinHBfVl4F80qWtSkLWhKSU04L0rOs8N89ceXDpvnnjXglGRCEIYGBuvm4ACE5mLm44SoQhWMZkQjCMIkEZTlEAQjBCcpynCEROEZp34et4EAITYQ5cZGjVhiZrcuJzkWtGmNotc5MuJa1ct8rZu2YuWebCAJAArXAWmD/hg0/hg1HLmAiavWZxdLompQ306nbuJiUQiGenXt3eB4PLMAq1c+nV4HgvA8F4Xh+FxuWY41cK1vtGSF+IaL4hoxgMCAwOAwuEyNUqeKOCSWSJDNHBgsPhjB4IYLB46WGJBLHg8ZjcJhUUeBjgpSoooIJrsXimDwSGBdfkK5orILJKIoIKYMXHPhQIPxtxOZuIiIRabskIurq4AIkCYACJhMSRdXAmEwCE1MSLnj4Pp32CE2EMcbZwwatMy1vjzNlrRwxaLXGJm4Ws2eLNmYMcrHJkZACmIbhPxarfi1XDXqHI00xWpKEpKa8UYgg/43Pv43Pw48B1wzGV5rfbweUyCFzWGaGeOGFDBDBCghQQwx05O2HPAhNhDRq2btWrlgtyssLZa0xNGi3E5csVrNgyZY2LZizZssoAqoAUKE/GYZ+MyfgVpix8q8IWnTDirFPDHXm2wz0Rhkx4mqCkVYxwsMrwpxbMca1yxw3yZ8EoT8a3341tcOnRweBx80YSUjZSeCds/Iz0Qmnp4nFbMcEpQpGUZyu17s8LwnCKWHRhpUhOZsx8+aKKUYIRIoRQihGIjCMEYAQIEEYIpp17OeHAAhNhDlo5Z4WDBytcOGrla0xYsS3E0zY1rHC1zMMLXCwxuW4A==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UPHAOAgAQdBKoCkAIBEIPU1j5aSa1BnDcq0z7tlVMDCEgQRP//A0U1BQM4C2QZIDIJAJCbAwE3wB5FMwkAkIICAdvFHkU4CAD+AwB7hdI0Ek7ApD/TAKQ/Cl0bhPxQifihFC2WWOl41hUlKVGi7lCE/AuJ+BcUORlwSwUlSEpVrOuHPDemg/e8Uu7zMkzBJM56+q5AITYQ5ZsMeXJlYLcTnJiWtGrfItxY8TlbkcZW2Jg5a5W7jGAKkgE6hPxXmfivjybYWrasqyJ4I4IWtDFOykFoyQrDDDXDKxxuV3c3mcHgJyhog/4GDv4GC/AucZxU1VRUVE3Ob3x43nN5zectwq+E8p5Rrhz5DzPN8KiD5es9fjAEpqxJEwQKuJq6kiUym5m855+H4AAhNhGVxmauGLditaNszFa0w4cy3C0cYVuZkyYY8zRw5YZGAAqUATeE/F0l+LpPLkz5seLTRGsoQtKUqRx8bj8TLgngjSKrDG7Cw4tOhw+EF7CE/AzN+BmfVrNWvjTtS1KSjO98deDky56xyznWMIUpKUqQjq27GvUGjSCEeAEe+jAJyIoRhCMgREYCEYRhFGcZ1w4ceHnAITYRkytWzNlhaLWLTHjWtMrdstw42eFa3Y5cbly0zNWTFsAKfiyE/GR9+Mj/RpDm7MdsMp0lgpbFitKyMksMLzrh05cumOXbjIT8DqX4HU9uzPmK8CeK1qQFa474cNc9cc7xx2vRSltVGoCDr3OflwhdZuwmJgEEJglM78fzXhAhNhDXLlcsHDfMtbs27la0ZOWa1y5Z41rBuyzNmuZowy5GAAqTATSE/Er1+JZfha9XFwJxqnSELUwYJWlgnRBCtoyjGM8OPDXXG8bV5HH0YoT8C4H4Ft8OrXwMaUqLRwSlKMYY61x4cs8cctM8McsNL0laGLEzKdLTmIR2J9UQhGUUIxIxIIJRlGCMYRQiRRRrPk559IAhNhDTExyY2jhmtxZGrNa0yM2C1xhyt1rZo1YY2rZs5YtcoApnJIT8Yan4w2ZBp0AbIxyQtGkV5UpgwbI2wbSD/grQ/grh7Bz5AeBzmLxZcTUzNT14cYTqaYq1jOcYoCCMIhFCKOHsxdYhNhGNi5xY2bXCtxtmmNa0ZtcK3FhYslrJphb4WuTI0ytnAAp5L4X4pRvilHAMFg8ZjcxhaIJoqIopkcUssKGaNBLStlw+IxJhAIP+Chj+ChkA7d+XPtaYXLcJmpqazUySrjwOQIPGpmcpqEJlNTV1JMzUwSkkXx9XPkAhNhDNw3x4smTItytsmNa0xsGC3CwxZFrXHmzOWLBhhx5sYApdF4T8ROn4iX40jStI2jgjknKcI56y5ICD/gmu/gmtiKiqzwzXHHGG63PbmITlceMoQSEYxVjHHn4brCE2EMcjDIxZsmq1oycNlrTG1wrcWZxiW5ceRqxZuWzdm3xgCq4C0AGD/i1C/i1Bu43G2651a4m5jeM63wmJnK5uZpcZxurYm4mkXCJTwvEUiBi4qGIqoiJYmMJ4TCpopjOMTV4nGUZi78HyPJeF4YPA8F4XhgeF4Z4HggeB4J4XhvG8cAAdOtTSpJibrKJqyJCD/gti/gs7zwqs6TV3lzvbMbrdZrNZlNoRUVEQipUqMThFTHGrqLhFTOrqauSYhEVMs3GVrpGLq6m43WYmZTmt3y5okHheG7dwO3c5cwOXMxlVgADw/C9XlzniutTwxWPA8vyvD8I8vyiC+bN7uwDZRJYmlsqLFlCwAXNzSAsFiwsAWUlkoCWWCyyhKJQAAAlAAlJYCxRKlJSmt77+X5eAITYQ2xYWrFu3cLceRu2WtGjnMtc4mLBa5xN2bjCxxY2mRkAKYBWG8QXHiDZnqGgs5iTho1EwEFBwkLFRMNCAhPwwLfhgXadHByZbY7TpKeSOrPgsg/G0Znc5XKbnPPy+/AAhNhGVtkZ5WDLEtw4WDla0y5My1xibNVrDM4aNmTlpmyNsQAqdAT6E/EsZ+Ja9etZXihVOsKxLYNGLVm1araKWpKEJJSohGuW++/Fw765a3rTXijhAhPwIMfgQppCy0cS2S2DBmyZrUm03y48uOMUcOPLjz6cOW951nWVaVxQzUyWtshwsVIPtKbJJi0iQIkExEQiBMxMTEXFxeePHj4/YITYRhY5c2HFiYLWbDIxWtG7ZutctGGNbkcY8jRvhwuGzhuAKbSOD/iRI/iRB6ceGazVppUUhE2u+/heGDoCE/BgV+C8u0rQhTBekaQjGs64Z6a4cd9ezaDQAhOFWNY1RnKcIynCESE4TCKeHPp6AITYQwZZGuFhlcLW+Vw3WtMrZqtc5nDha4aNWLnIxctHLduAKpQFDhPxSJfik1wQqqrGKqcp0lRgjSNpytLFLNgxYLSkhecYQSUhPTffl4t+LXPOtZYc4hPworfhSByTrKEmRgYFrWyZMVsUqRjCtZxvONZ455cOfbfPXTDTGs8Nap5oZqaM0s26Ig/K8WQRATFpSkIRNSi4LqZqYmCURNRMTN339m/GAITYRiZNmLRmzwrcWVowWtGeZmtcMsTBayZN3DBy5wscThwA=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USHAOAgAQdBNQDiAUBEIPU1j5aSa1BnDcq0z7tlVMDCEgQRP//A0U1BQM4C2QZIDIJAJCbAwE3wB5FMwkAkIICAdvFHkU4CAD+AwB7hdI0Ek7ApD/TAKQ/CpkBOoT8RqH4jUQz5tuzn5scZxlOlpYMFLYrWwYKII1wxw3w3xpc/AjGld2fmYaagIT8D4H4HwQ16q0yYGJgpJGF4Vve+HTPHjrfHCsoStK2Ldwd1sEcE9G3Ve8ghOpkduchEmiAIRhGEJyijBGAjCImnOuHg5XgoCE2EM27DKxY4Wy1y0ZNFrRw0yrXGJjhWtXGXMzx5cjRq1ygCoYBL4T8TYX4moeSO7qzpyhgxWzYMlsEqEKxxs9cdccazgs2Y82YhPwP8fgf506DDqhgtSkis61vjvhvjnW6cq4oWtDNPVDhTpSIhPBnHmved5xhEjBGAQjAhFGEYRjCaN8fRPBQITYRmbZs2Vi2cLXLnDjWtMTlitxZmrBbjx4srZk5y5mTnEAKiAEvhPxUGfinl302ubi1zvKNsGLBmta1FoRgves8db1hekdW/gRpkiCE/A89+B6fbwJL7pUwSpScq1rPDhx4a4azrGcp0hLBDFDFDdweIIP0oXe85yuCYuBCYRMXUpiZJnO+/nz5ACE2ENGrBvlws8q3Eyc5lrTCxYLXDHIyW5WrjMyc4mTRs5wgCpIBMoX4tVPi1jWZGqlPFPBDCkgkkimogwF+YrqSQpZaYaZaUssU+CyOQY3GAIX4HbvgeTuwWRxUFkNUVEEiSGAngrgx+Ox8d8dMcaEgiiggmjxGHwyacISnO58kBOMYkYCCk4IwinCKEURGMb4dut2gITYQwbOW7Fo4ZLWbdxiWtGzNstct2zJbizNGmZvkascLXMAKXxaE/GEV+MIvVXk5s9sdLwJyph3VjgCE/A1d+Bq+GjDohqaoUjaN4618eECGnKJUxMBAwcGgUGQMHF2ZWCE2EOWTHC3bsci1jhZMVrRy2yLXLRzjWsmbJgzbYmTRxhxgClgUg/4usv4us3ftvhcZq5iaqrCF+Fvb4W92CweOnimUT0Xp8PjseITrcXCIwjGE4ThWuXj5ACE2EM8LVnlZMWC1yxyMFrRy3cLcTJrhWuWDfK0aM2WZy2YACoMBKYX4xuPjG7vwGNwUcUsiGSCSKKnKYGieCGOeGeeVPDBHJPis3iqAhPwsvfhZH1z4EWCGKcYTneu3JwY3vHDEhCULWZEt2HIAhOlqh4HjGAhOU5RgQjBFGCMIiM55duvIITYQwy5MuLDjZLWuRpmWtMmLMtcY8zRa2ys82LFkwsWOXMAKdyaE/Gex+M9k11VpGlrYMUoUhCcryvDHDDPDGenBx5CE/C0h+FpE4k7WhCKsazwxxzxxyzvO8UoyxOJHJoCE8EIeCZwjCMCMCEYEIoRRgjONcvHw6iE2EYcjdxkyYma1victFrRpiwrXLlxiWtmzDNjYtGLXEycACmEXhPxcWfi4b00ThOE4TlGEYGDC5gCF+Ggj4Z88Llp6rECGeWmmXAmEwrCghbs1Dna0ECGCFDFPBDDgcjDngCE2EM2+Vriascq1wwcOFrTMyYrcOFk2WuGuJmyy5meFuyaACmIXhPxhAfjCBaNM7qxuvSELQ1T3SgCF+Gkz4aTUkuMhqqmqmQy1y3w5Oq3AgIXHYqDRzwxIYo4I4I0ccsuHvyghNhDVpmZuW+TKtbsm2Za0a4ma3C1asFrfM4ZMM2bC3yY2YAqCAS2D/jQS/jQTG3OuO5iOGOnDprWIq4m15vd+DPhzxzPGNcyE/DU1+GpscaVMFsSM7xyzw4cdcc8t61jhjGskLQtLgYcWqoCFo0yDZxoBAQwAEEMAghghQwRpZcPjYM4AITYQ2aOWGFq1wrWbVo4WtGDPKtxOXONazc4sTjM5cscbJoAKWxWE/CDF+EGPg8BWOCcYJ0nCClSG8ZX3jK/mIGXrpeSh4pDQ6Fi4KhoKEITgat804zhNMnGuPXpsITYRiZt8bTFmcrczBozWtG+JwtwucbhaxYsWGPMwZOcrTIAKXxiE/CMt+EYHalG8Ko1I0hKzRp40QIX4ybPjJ7sYaOKxNBEhllUsXkMjLCCE2dCPPwzTIxhGMIpzvycdACE2EZHLnIxY5WS3I2yuVrRq5bLXDVnjW5mLVm4y4mTnNjagCoUBLIP+FF7+FF8en2Z1OMVw4RUaziUZxxZzxvjnOYvhvWJAhPxlEfjKJGDNa2TBCU53w5cOWePDjrjw48M4xotiwWlwsdLQhc9dFo5YY4YUMCGCGKEgIIYCGCGCERpcHm4I9oAhNhGZzhZY8TZytcs2OJa0zOGC3E3xY1rnM3Y5MLJmzYs2QAp2JIP+Ja7+JcXxF1Tdbrjjnw44vV4nCERPDj4Hg+FYhPxsVfjYju2bdkYYI5MOKNJWvaaccs63a9GmemFwhNnKdusEIJRQjFOE5VhGBGc5xx59vAAhNhGFw0xsWbPGtyYmzRa0YMnK3EyYZFrXCwZtc2Zm5Zs2IArQAVeE/Euh+JdHfuMWPBhonSNq4I0Qqhr4XD2YZ0jKMEJymy7NurXwrwhCUYzjXLq1t2/VeE4wwyrCMIRlHFj0a90aAIX424vjbjxOIMXisXisvdPFTFGgkRSSQVQwZCWSKaJKjnhnjwOIxMEODglnhjhikgowGFwiWTJR0RVTEMcMsMscsWBmxcVNIIP4Gj1c5mSJhMTKYkIBFxIAiYJiYkAiYBKJkuLnOfD8uPggITYQwc4nOFxjZLWLDHlWtMOPGtcNMjVa2zM8rTFiZsWjlqAKXROG8VuHitdk56BgIqCiIGCg4mAi4KnpqcCE/G8B+N3m+nRWU4IQnbHmveyFx2Ogzd6FChjQzz34eIAhNhDHE4Y5mmNwtaMnORa0cMG63E1zZlrdzhw4sbnM3xs3AApZFIP+K+T+K+mvEh0cLqZx14bxxoCE/HE5+OH/i3xXlNCssOTXo04sd4XJY6HP2kKGNGhjU5OAITYQ2ZtMTDMxcrWDNq3WtG7Rgtcs3GJbkcsm2Fzka5W+PIAKVhGE/GBx+MBvfbbLDC85xXxUsIT8bFn42GY7q6myGAyZd2EAhc9hGbvhhhhhglhxeVhwACE2EMmrnFkbM2K3C2zY1rTCyYrXONtjW5MLnMwxOMzVrhxA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oeHAOAgAQdBJwFhAUBEIPU1j5aSa1BnDcq0z7tlVMDCEgQRP//A0U1BQM4C2QZIDIJAJCbAwE3wB5FMwkAkIICAdvFHkU4CAD+AwB7hdI0Ek7ApD/TAKQ/CpIBNYT8Q5X4hyyMJyvbbs4uC8IxpSWbRbFgtKUU8K9a48dcc8aMJR2ZclCE/A3N+Buc37uLxNerDgtaWKzBJVPDPHhx4dN8dbq0ZIWwYLWyV2RnKICE4XCdeKhFGMYowiBGCEZRIRhOBEinfPzYw8CAITYRjYY2uVziZLXDnDmWtHLNotxMW7ZazxuW7Rk3bYmLfGAKfCyD/iam/ianeHHe7XTDo6Y1XCeGcbnccbzkrPYeNmiE/Aux+BdlqJYJQpRCk5xvjnrvrrnYazhK1oZobBxMNYXBZqGLXwkEMBDAhQIIAhIYYI4EaOXB5M2AITYRizNmuVi3bLWjhxlWtGmPGtc5mGNbkxY3LFg1y4cLRwAKaBqD/ika/ikbq7rrnlzrjXXWYVp4RwiG8DDHgYZkpOYmbKXkIGGQ0DBQMDDwMLKwUum4IIWrOYemGCeVGhCFDLTTh74dICE2EMcTnK0aZmq3M2c5FrRqyZrXGRi0Ws2rduxc5cObGzYgCpQBOYT8Vo34rL0MLPmzubzOnorCCkMUKYLStOytKwvbPTKwzwqyihDRv4U5YACE/A7R+B3meDDitt2OHwpUjmUpCEIRnONZ1vPLDXDSvGcoStalMUKWybdkYoPXSZCYnK5lIlEwTEImphJJKUzN57+e8AAhNhDjHlYZsrLGtct8TRa0YYsy3Fla41uRvhyNcbTC2zNMIAppGoT8XsX4vUdJp0ZbYV4RglaeSOKdc2eF+Blb4GQ8GYaBVFZHNCnhlljpqpw+QyKGopaBsYAQEDAwMDAoEg4GBj6uAg8CACE2EOWbBm2Zssi1s2xsFrTCwYLcOFw4W5crVm1c5MeRi4cgCl8Yhfi3Q+LdHIW3V1SzS0V0SlLD4DA4FgyD/gru/grv3PDfDfC9XUlyPD7cwIP3PFmJzcZSWuZu+vj8fEAhNhDlxictXDlqtytsbda0btmi3C5cOVuRxmaZmLDG1aMHIAq7AXCE/D79+H39wODxMuC9EZEpSlgjaMIwrCNJwIzThOcZTjOSMIwEJwrKqKZGRKEpRlFOcb6+Nx92/dv1a3A4IAOBwdGkgv5pQ/mlF489zNzJcub6+Hx3nnLba7mmLgAxYVspcAOdzYoAAzQASyiD4TdQgm7iamJhMgCJmJImJRJExMTExMEwAAmJIlEwTCYlCYJTFzvv68cAITYQ4wtMLBwxxLcTXC4WtGjRutc5GrVa1btsrhg0YYsjTMAKYxuD/i4Q/i398M48OM8OfDNXUwqM4GCG8PWHh6vgSoqbCXjoGCgYKBQ8DEwMrLS4mYTMhAjOqYjCKMKxw4eLXqAhNhDVm3b4mrPKtcOW+Na0ZtG63DizY1rJi3w4WeNvkYYsgAp+LIT8X4H4vp+CFZ3lhlfJWkLQhSubPwsdJShJLDbHLHk36IYwhPw9zfh7nBqRxRtOVYxnPTu36teC8YpymhWEL2zpY4TVznXwkJREYThFGESEYRIRIka4dPDdwCE2EOWuJhiYZGK1pkbNlrRixyLXDXJjWsnLfNmwtXLPDhcACmQdg/4yIv4yIzW3gsc6zcxDU9sA8DmAhfh7W+HtcwTB5zF4auaGaNHLFgZsODAxgIPwPU83qmJq5TMpXmcym7vwgCE2EOHDNzmyt8y1g1ZuVrRyxZLcOTC2Ws8bjLmbsmbnE4YACoABMIT8Zo34zR2jThhjpek7StkpCyUV7XkRhGdZ4bzwpwnwOjzIxIP+Hwz+Hw1x4elutTRebXfNxveec8W8WhFVGMadq8Krg4+Bp9nnMESCSEKuriUxMSiUst78vwcAITYQyaMGjNnkbrWzli0WtGGbEtxMsLBbhc5sjRi1aYmONkAKaByE/Fzd+Lm8GOEr2vStoykxY9Gnhbc0gIbxEKeIhUVVXbTMZCxEPBQKJQcLCx8hIxcTFQ6D5eNmczllcSTKbm85zvn4gCE2ENWrdphzNMa1lkZ5VrRvmYLcTdu4W5cLBtlaucrLNmcACo4BNIT8YUH4wobXvGMZYbYsuQlPVr5mOyEp3jXXm3sLHOMJ0nKULYeFydlghPxFDfiKH3RlCSNZ6+BwTRplOEYkowsw8jPauDLSssKs44bZ9XLpQITpaq9usCMERGAAQilElOCKE4TTjPHn4eIhNhDli1yZmTdktYNm+Va0cMGa1y2bMlubKwyZGDNiwZZMQApdFIX4w1vjC5nwuewt080sME8VNlNCUIT8RU34ir9GGWPBekayjLHkz4I3hOVTLOdZzjOE4zrO+XX1ACE2EZGGXM2wssi3G2ctlrRo2xLcTlm3WtsrbI0asmTfIyYACoQBLYT8acX403deXFllWUKUpTBKUpQlCFbVphhdltlRmYsfIriyAIP+IgD+IeXPPwJ5Z5TUJm74z4OeO+M88c5mMkU5OW/EveiE5G7brnWFYEZynKMCEIwIwRIoozjPHr4LsCE2EMmrLE1cMsa1y1ZZFrRg0bLcTVpmWsWznKwcssrFtkxACo8BMYT8iiH5FEcmVxOKOjsyymlSOCeCcISrgvZBKEo0jBl4XD1aygCF+FDD4UMcHgmFwgwkiiGZBAggiiigggnjhnnjnhjklQ4PLZfEYkx4hOFe8Z0nKMIxnGE5RSnCIjBGEUIoRhGFYzaeLfrAITYRmxsGLZvlzLWmVu0WtGORqtc5mzNa2YtcuNqyxsWzjEAK7wGBAYT8hnX5DOwG/dxcFY1peUZVhGMZpxgjCk4VpUVklHBOkoITijBRKUtHHzTjA1cXiNOhe17YcDTob9zToADhXlaGDBC0YI3rPXbj8bjghPwvvfhffAcDg8zHDFGkkpRhBGlVIxRTTQrKE0VaVhFOUZrxjOMYMvGxkKxy7NrVrbNurXo0tm1kysmUANOBGE4RnCE0Ep5o48QAg/A8DvlmbEwQrNSmrmpTCYkRKLq6mJQmJRJEokBEgAgASRKJhMTExKJEyzN54+Hz9YAhNhGVjhx5srFotzY2ONa0aYWq1y2xt1rBjlzZGDhxiZNnAAphF4T8dIn46ReHsplxZ7XjFWUZww4s6gCE/ESR+IknbjyaaZZVRlCCUoZJVxCFsz0GZnjjgjgQkMMMc9uVjxAhNhGZxmcNceFitaOMLZa0ZYcy3Dlx41rlg2xNcrBi1x4soAqtATyF+Jj74mPzA4BjcZh7KMLhL7q6o4iCFRSxmNyGBkwuOwNuErjinglhnqwOAxuMxOIwOAYXCUUghvD2x4e2QRkbKQMnPT9BQzk7LS8lJy0ukpNAQMOQ03DSVLHIGCg4CDgpSlpJuajYyDgkZG0VGIOvEzecpTBMTEkTARJEkExMXSULiZZnj4/fzCE2ENmbFvka5Wq1k0b5VrTK5xLcTRxmWtGGZoww5m2PK5xACoMBL4T8UDX4oG8+bfu4dqIKUnLFj2bdm3VratdmGU4TnSalaACF+HnT4edbLcRiclfJHBHBhclk8JhcFg6KZJV92LkjRwRwQTQ4TF4oAIPETMKJWsTBFIgM1kSi5249/D8YITYRkYtsLdvlcLWGJw5WtMTNktw4mDlbjaM27Rw2ytmjhoAKaCSC/uWz+5bTcA9+txuLLKned4zQhfh5m+HmcwOAAwmFyEsMkskcEcaHB4zG4LBsRiSD8K0XMpi5TF1aJiYupS3O+/i+gCE2EY8jJm2b5mi1qyc5lrTNhyLXLlu1W5meLFlcY2uZm3xgCokBLoX4qhPiqdgwmTwUckckUEkUUM0NeMxuOx+SvggjQVwSq4JY1cU9FcEghPw9Lfh6NYeAnSMo2nOVY107NppQqrCsJwnRKkMUdVZ4AITZFOdYoowijKMIIQihGMIkIkJzjGc8vNdwITYQ2YY8zVpjzLcbdowWtHOVstxYcmZbhZtXDRhixtmbLCAKYxyD/hA6/hAr7hw483DjS5wQwxl4QIX42evjZpwIZLJ5bC4CWaGCCOCOOujF4DArQIPyMwmZuLmZkZxld9Z338AhNhDnE1xtWLBytbt2uRa0ZucK1y4y4VrfDlascWJljascQAqQATKE/CX1+Evu9uTowyrKdoUxZ8xsgwJTVjfTu32vhXmvGEq5MeKQhfjYo+NinGY3PXyIo0sc+DxmNIZZUMUUEkEk+CweOx+OrgihQxwWxYWGeUCE6WiPZrGKEYRBBCMEUYRCCMCcpwirh5eOXeAhNhGTK5ZsGzFutxMHDBa0c42C3Dmb4VuFg2x4cLnG2btWwApUEIT8J834T0Wa9q1lhhOm/lTAg/42Ov42QePLnyzGJ1fDi5CF0UmTnlhlhhI6cDgcMCE2EOGLXGxY5GS1s5ZsFrRljcrcLXDhWuXLRs2YtGzJsyaACoEBKYP+FwT+FxXmmb0quHDXTXDhpi63XGN53x48+PPPXlzxgIT8bAH415a2hSFEEJl54Z6Z66546Z5ZXhFipolswZLAhWqRa2FDAIYo4oYoYoIYo4IUcUcJDDHXoYI9UCE2ENMuPCwZY2S1jkZslrRm4xLcLZy5WuGzhs3x5mzds4ZACmochPxhYfjDdxZ92XFhhOda4YXlGkoYIZsvGwawhPxsafjYtxZc2PRO0IUghGk06ywtOTg7gITrW5cZqzjGBCMJyqqnWunTxiE2ENmzjG2b4cy1jlZMlrRmxarXLZnmW5mTPG3y4WeFgxYgCn4tg/4x2P4x2YnGJalVwxEROM3xznOd1PKO2O3LwOXicnSIhPxvWfjet06OXkqnKEIUlalLYISwVpGMIwrKcJwx0vVtxZZAhPAFo9u6YACMIwEEYRlGARvp6sIgITYRiyMmjNtkyLXGLE3WtGzNitxNszZa1ysszVpix5WzdkAKsgFOhPwwcfhg5DHiasd9Va5K4L2igiibeBwVsc4RpG1MPEwyhCcIxjMhp5HJ5XL4mmsLpxjCE8yOYIT8Kq34VVw27HDwaObmvK+DDScowhG0mbTocKto0TjXbq2zwznVBJauzXqnLoRwYLQhHHGdcVdNAIOvCzdzNkRUE1uZkiUACZgBEomJiQETNXCTPf3XqCE2EY82XHkct2y3FmbNFrRmywrcTXGyWsM2Ngwcs2zXI4cA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wYHAOAgAQdBKIC4gMBEIPU1j5aSa1BnDcq0z7tlVMDCEgQRP//A0U1BQM4C2QZIDIJAJCbAwE3wB5FMwkAkIICAdvFHkU4CAD+AwB7hdI0Ek7ApD/TAKQ/Cmkqg/4kFv4kFwAA5XvXOtxcRnlvCpiTwvDAhPwLhfgXDAADdGOSGKNoQjOda1jw+FwyU4PtMITMzMxImCYmSYkFzx8H0a7AITYQ0xs2uXMzcLXLHE5WtGzZwtw5GLRa0x5m2PFhyuGeJmAKZRmD/iYO/iYPxnnUTmLrNXcVNdB4QIX4FpPgWlwWDyFM0kUEEUECCWOG2LImTIXCZaKPUoYo4IYI4IYI4IY68XhWQCE2EZGGJzhws2i3E0aYVrTJlcrXDfC3W5srnC2w4sOFk4bgCo0BMoT8T4n4nxWrW4fC49KxulKWDBixYpWpHFGVU43y3vjjjjVKuDDkkIT8DIX4GQ1rsmXVPFC1oYKyvGeW+HHnvnjjVhCjBLBC2CGKOjDktUCEl4CnTwLOBGEYRRgCBCMIwiAjCKMWHH0ZACE2EZcjnEyxtWq3E4at1rRhmyrcLJo1W5G7HK2w48OVwyagCoABKYT8WCX4r8+OcGN5xjHBa2jBiwYsEpRplppZb4cd9NeHDTnmhPwMGfgYLicTLihilkhIvhrtx7cO2OlecoQlZsw7NktAhatEamVAhBDFDARQwEMEcEMKNbXmYodoITYQwbY2WFvmxrW7bKwWtGGZutcsGOZblyuWLDK3bt3OPCAKjAEyhPxFffiLFpy8WGN1YTnBghTBTJixWxStCkVYXjeOWGeuOt8ODhwpEIP+Bbb+Bcvws9uPSOUa1iqrMZvfGe+eeeO+M7nNbxOGI1ynwo8DoIPztwzc5jYmJiU1KJghNSiSUl54+L5MegAhNhDfFkcsW7LEtc5nGJa0w5mS1y2a5lrRm5YuGbFthcNGQAqVAT+F+IA74gDyKMxWLw2HxWLyFaZVFJDIingghSJoaCKCWGOmWeuOeHB5K+CGCPA4zG4HAZ+D/goC/goDPD8IuomJYyxdSQmUbjKSYpBETV1MomCJ58qAg/Q5zM7yEExMJExJVwATCYmESiUXDPHy/Fn0ACE2EOcOXK1ytca1riauFrTC0zLcWJy2WssWZu5yYWjNvmbACpABOYT8W4H4tx6CcjFj1a+NjhSFKThNlZ54Y5bZZRjSeKerXqbIwtCEq4s8IIT8Tb34m8dA06DXqz5s9JTjJCUJWlgjaV8GPBdeV4adWtTDOES+i98Qg/KvKc3KUwBFxIIQiRKZgiYmE3x8HzZ9oCE2EYWWPE1ZuXC1kyzY1rTDjyrXOVi1W4crDHhxsGDVs0zACpYBNIX4xqvjGrSS4KCWiWaVDg8JhRHFiapYEMkEEE0skkuGliklmlijw+Wy+IxIhfiaE+JoVicRg6q6JYoIZJJ5hhMLksHRHBBLBGwOKxeIxOCplglQwSyRxYHAAIPh4EXubtMpETBMXCYkRKEwEpu+ftz4ACE2EYWzdizyY2a1g5yZVrRsxyLXLho2W5mzFkzzYmzHC3cgCocBL4P+NST+NSWr8HwPN4RuJqIxGKq/EmaqaZTeZ3ec5zee3ecAhPxLffiW/3b+Nx+BW1pUQXjW8duzPe+GOmGWFZKQhaEpWrmxQzCFi1kDV0kEKAhgIYIIYIBBCISEhhgjp0prACE2EZcWFgzYM2C3M3yOFrRjmZLcORy1W4cOJq3ZsnDds4ZgCpsBQYX4uwvi7DxuMxeKxOIAwmFxGJyV9CSFBKlljjjritgtgnihigouwuEMNh8hLBNFMmpuwcUYg/4pWP4pWenXlz6dQN63rvpCuE8pwq4mpqLg3bv06hmpmLiu/iceIIOsTAhGYkSi5iUiJgIkJiUxEoCSb4+H5efYITYRjzY8bRy5YrWblszWtMjRmtc5mmNa1YNsTXC2bMGjXGAKrQFEhPxkGfjIdzYMPAw2jKEpoxnr43HpXTLCRpLNt2IRatbVrteESMK0a9XDtNOlcU9XB4CF+KVL4pUYcDgL6I0kMkNEtE8eEwuGw+IlEaOvBYNgMCwmFYjE4TC4qeHA47H4TCsJhZp4o44I4q7J5gCD+BI8X1YREBMXETEgkSIlARMTAgEiV55+b1AhNhDHIzcuMzhqty5mWJa0Z42C3DkxtFuFuzZt2+NsxzMsoAp9KYT8ah341DyOGE4TgYlLU09TXingniKzrHXfDnnx2XGAhPxTqfinV3b+JhtC0owhFfHHXDPPTHGrCsaVhC0smHZioITwBKXgmMIwEIwjBCBBFMTgJsO/kw4AITYQ1aZcuFo0crcWZo3WtGGJstxY8eRa5ZM27RrmyuGDFyAKmQE+hPxMVfiYrDLkbdnFxTinGBKFKUwYrZJYoyjWNa3qywwxrW8KwhDVxeBLHHJchPxLqfiXVDh8JlyJWlgpSlJRped8Nc+HHHDOaE5WjackJwnJKVKYMGvscPBEg+XsebuczIkSATUomJiSJq4RIRcSXOeN8eegITYRmaYW2Zs4yLW+ZiwWtGrVytcsG2Fa3xss2XNkzZGubKAKXRaE/E7x+J3lTHGKM0YTpKOI422E/Evl+JfNxJypLFKU4YY3xz2pcECFzFWfjgQQwwQoI4I0NOFweOAhNhDXHib4cONutZuMTJa0xOcy1wzxOFuHIzbMWeRq5bsWYApbGYP+KH7+KH9w45iM1cWlSI1byOqE/ExF+JiNo08zDK0iNrp3Y4a18oCFi0jL0xgIRHDHPfi4dUAhNhGVizwsnONyta43Dla0bZMa1xiZt1rfLizNGbJy0YZXIAp+KIT8VSX4qk8ODk2RihGEpYLUwUzLTpNW945cOHPPTTTUhPxK/fiV/1a+VjwStTBGiOGeeue+OuVnhlnGaFIZr8BMhNXQjzdcZRhOU4RRlGBCMIyjCInOt5799iE2EYXDhlkwtMa1mzcslrTM3aLXLlu4WsMLLE4xYcuZo5agCjwEg/4kzv4kz9bAh/D2p4e1ZBIQh4dCpnAgITYQyctmLFq4cLWjZuzWtMLRstwuMLZa2ZMGjFhhZ5GmTMAKPgWF+Jzz4nH8PVgAhfh5A+HjnFqgh4JJITTYECE2EN2jBvmaYWa1xiYs1rRwxxLcLXDiW5GrZszcMcLXG3cACooBM4T8UO34odzFjYcCMAy5MKEZlZTnGqc4ztOkoUlq4e7Punv3AIT8O9n4d7ThcNq1tWsOBwdSdrXxRpe005TThe2FWOPU27NeLGCE6nBlNWsUIwTlEnCcpwIoIoRhGERFOeGuXgx8ACE2EZmGJlkYY2C1gxy4VrRmwyLcLjJkWuW2Fo3aN8rRhiygCqwBRIX4liviWLMXisPhsPhsXRAliE0EkUUE+MxuMxuOx+MniQTQRxSxpZY5Z4rYZYKZJUcRJLZDdgSE/DRB+GiEw4M2fdv42MhCUIVpeV46eBwdGmEVYwnOM5yw2x4L2rKKUo0lKkpSwVwV09CDxiYzGYmJkAiSYiUQBIIiUTMXF1dXEXN314+L8DAhNhDXDlct2GFytxsWOJa0YZGS3FjyZlrRm3YMXLlriYM8IAqjATyE/E1d+JpvXu3yma9XB4HJ0XpOk6UjSNGbPzL4LKVYY5WG6OGEalMOjXq06IwAhfhrw+GveTJ5LF4opostxksE0UERHLHLh8Nh4454pUcEMFKOGCGOiWKSCRgMDgJp8ViwhOlg7aMIIyCJFGEQggiEUIwQjCKMJwjFGd682PcAITYQww482Zw1crcTPMxWtMjhwtwuMuVa4Z5nORxhbZmjJiAKXxuD/ike/ikfDjw3eOMWzSMNUXSE/DWp+GtUNGnkYZKSIwmy04OjTt2AhOhvjCM5kYThGMYRirGs8+/lACE2EM8rDGwwsMq1ljasVrRwxyLXORpjWt27NljcM3LVy3ZACooBM4T8VDH4qGRp0a9XDtOE5JSlSkq7G3mZTBWSCsa4YY51vPCy1yCE/DW5+Gt0YMOrXxIzyRtekaywz38TTjvWNY1jGCVbVtOkbSnuXyCE1cLq1hBCSEJwmThEIRlEIwiggC6ePl16gCE2EOWGPJhZOcS3M0y5FrRuxyLcLJoyWuczJo2wuGDnM2xg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kCHAOAgAQdAkAyARCD1NY+WkmtQZw3KtM+7ZVTAwhIEET//wNFNQUDOAtkGSAyCQCQmwMBN8AeRTMJAJCCAgHbxR5FOAgA/gMAe4XSNBJOwKQ/0wCkPwqxAVGE/DDp+GHUAMWPYngWhCUpxVrfbu3zqjJTBfkTopBFOc4Y2vdprSsIyjScIzpWk8WXpTCE/Eh1+JDsAOHwujmxsMY1jGFJYqYtWHiWwUgRz8PVwbxreVbTtKFpQ4CmCeRKcoEazrWfFpnygIPxuKkzcymJmpXCYTEgiYSJhMIkIkiYRMSiSYurTfH4BcghNhGVwyZsWTdutxZHDVa0Y4XC1yzYMFubIxZ5m+HI1yZcoA==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cgHAOAgAQdBIYF9gQBEIPU1j5aSa1BnDcq0z7tlVMDCEgQRP//A0U1BQM4C2QZIDIJAJCbAwE3wB5FMwkAkIICAdvFHkU4CAD+AwB7hdI0Ek7ApD/TAKQ/HgcegpKAAAAACo8BNYT8SfX4k+2DCb93BxY4zQjihkyWxYMVoUijjhplphpjeuGF4oSrqx4sAIT8DqX4HU2fMHAjLJSVIxjfDhw48d73rWMbYcF8FcU8EcEMEGKerHigg69z2ZQmJSuJTCUAREIIlZMxc3fPr4NgITYQzzMWbJq0arcjFtkWtGLFstc4WDhazxucmFvhYZGLHGAKZiSE/FNR+Kak27G/dw8FJ2rgradIxkKVAIT8DPX4GeycnE4vGy4r5I4J0nCM8Mb6dWsAg/K8GKAmZJtKQTK7zx7+DgAhNhDFy0ZNsbnItZuWTFa0cYWy3Djx5FuVy5xsWbDI3a5cQAqQATSE/FiB+LEEY8WfDbTi05K4JStgwQwUwRwRrDHWuG851jOV5Tk1cnkRgIT8DaH4G0Ru38TXoy5q2jRGU4zw1w1w3rOFY0nKUaSpGyUlK8bj8ACE7EuflhCEIQRimmjCKAgAjBEjCcEY4d+2PUAhNhDTIxbMcrNitxZWjVa0xNcK1zlauVuPFib4WTLK4xsWgAqCATCE/F8l+L5M4OK85lbVxSxWponmhgjSMqsrPXPHSxzjOmXVeViE/A2V+Bss3VwWtaUIxVvO69cM8N8bPLHTDS+KEKSxNV+JNiCE62R36xQAEIoRgQggCM0UYzjfLzXAITYQzcMsORtmarc2Nw1WtHLJktcZszRa4ZZsrfEzcuMuTEAKlwE6hPxl2fjLt1a2fMcnkcvFdGNIWlS1JQpK1IYKQlGWWWuGmeWeOeGd5yw6s+TQg/4HKv4HK6t37FX5F6rWIik5bvfNzvm6uNddcUphiq4V0vwuOOHMhMXM5sZCaacRGCMYQEI0jGCEYCMIpwRRjGuXh5XggCE2ENmLNsxcMcq1syxuVrRzjYLcTJywW4XDTI4cMMOJq3bACl8dhPxjOfjGz2AN0WSGC2CMpRhOeGUd4IP+C0L+C1XwAFVNWyvMzMuNdPHAhJZIznFGAhGEU4TRRjXnz7QhNhGLG0bMGORgtyNnLFa0y4nK3DlZ5VuFrmyOG2XDmwtMoApnL4P+JAb+I9OorSMZxdWqatJNc6m7zncZqdaYq53vw4L+a5v5rntWbywloIRLlkJZPK5tT2CCzlFtpKgCgTYlCW75+HohNhGVmzaM2DBytY48mZa0ZsWS1yxYN1rLG5yOHOXKzyOXIAqQAocBg/4qOv4qT4zjcTBDCa3E1a5TmJaquUVBzN1EY1CMxdxuJ4XiaqYuYzd1es1UESus4InlzxnGbrGcZ1s8LwwcOPLn4mdNXqa49Otyhfg36+DgmCCiKCaKSSSCqCaKiKaSiSqKSaGKGMJqIZpIY4a5aY644oI4UMcNKeGNPFLDChlilhjlVpcLiMTgMCxmNxWLxWLx2PxWLxGJxGJxmNxmNxmNwGBMBgQYXCYHAZOqeNHBLdXiI4agg45Xa5i4Jq4mCYiYSBBFwmEkJRMTEqALiYTExKJQmiExK4upESCpqaEplJNZrK8+H58e0CE2EMMbNw4yYmK1hlzOVrRi0bLcWNxhWtsLVpjYM2LRkzbgCnIZhvEtN4lp5GQk5KPjpWEhYCHgYEgoGBnrGalJ0IbxTveKd+PjpOSl5aljoeBgUDAQEBCQs5SyUhGghcxgsjXDBHDGJYo4o4JY58Th48wAITYQxZZnOVgwYLcuLCyWtMuHGtcZcuJbiYsmTDGzaNHGRqAKngE1hvExt4mWaCRkE3NTMJBQcBAxEDBQ0JBQEJAwUnPT8lJp6XioOIgEFDwMTBwcTCS8tOzkzMUM4IT8WkX4tHaym2bdWGyUoIQVhWscurWOHaN41jOyFJS1bdlaYseSQITJZWs4xlCInCcYRQRggIRE4TlGBAnG+Pg38AAhNhDjNjyYs2TKtYYcbBa0yOHK3CxxMVrRmyx42jhvhaY3AApmHYT8TxH4nd9IyZdtJXlGEISglKNKmzaAhfi0U+LSfADIZHNV0S0RwSxVwxxw4HDYcijAg/S821RFSlcyJTM3c34eACE2EMMTLHhyNca1m4zZFrRq3yLXGbKzW4W2PEyyNWzVi5YACosBMIT8Ubn4o3duzh8Li5sdoxpW1ISha+rXu36tezLStIRjGUYzrixymSCF+LWb4tZ44jBR1Joo0Mc7C4rF4DA1VzzY2RWjQTSyRQYbI5DB4IxAg/GbmU2uLiQmBEImExa4mrSnO+vi+IAhNhDbHjbOWLbKtYYnLRa0bNHK3C2xtFuTLlysmjPFmzM3AAqeATyE/FQ1+Khsx4ssJXpeUZRpCUIR1a9m3hcPla5QQIwqvGabDgy5ODwOfmvKtqYQhPxbKfi2VN2/iYUpQVpFeG3ZtM+bfu4NiELwqRlhpSGrg8DXqrSdr4MMMWOE1cjh65kYRhGBGEYEIwQjCMIxEYTlFBGBGKcJi/Rn2CE2EOW2LDjYN2a3M3YtVrRmxZrXGLJlW5suLLmYM2bFk0cgCmgjg/5EZP5EZTw/C3i4zXHhvhvUoiGIjFRV4z4og/4idv4idzwPB87MaxFYQrNIXGZ3PWeK+ICD4SiUgTV1ZJKJTO9779ghNhGJk0atcLRutYYcTla0at3C3FkcY1uVi0b4Wrds0yssgAqsAVWD/kQO/kQPHg1ebzvc5cYXEriU0zwqcTEUqdVyNTjNSxNcu/YInyLxjWsRq6uONeDy4+GAg/4l+v4l+xrpfSOVKnXHExNRCLqU7wupmaym5kTvC7y8XxvHDv29XwOd1lFTqkcs6xuD9bv1uYLQETFyJiYiQiQEXEwlCakQiCLi0glLN8fD7+oAITYQwcZcOHHmwrcTFrmWtGmNutcOMzdbmc48eNw1aMcrNgAKVxKF+O3z47fcvhpkEkMJGjogx4CE/F4J+LwXbG9awnRDBKNNXNCFszUOhjgRoUMUsOHw+EAhNhGNq1YscbVstb5nLda0ZOGC3CzyN1ubDhc5GOLE3xssQApbGIP+L9j+L9nw/C64urxMJRMQoIT8WmX4tM+Fw+VhkpBJKcrp44bwhctZm6YIYEEJDBCI46779AAhNhDlmyzOG2Zmtxt2zda0ZsWi3FkcM1rBu2aMmmRs4bMmIAq5AUeF+Mhb4yF8PVLDBKhggkgkmMJhcNHg8dWjgjjpLYbsnVFLNLJDgsbjMHgqaBgMDkr5pIYoYYqZK6J4wIX4tWvi1bwUcihQkjQVw334LBywRY+pDCTU4jI1YTJ4KFDFDBdjcZh8NhcIxOIvuwdAjkjkhqnuglCD7ep4fnpiYkFFSi4tEpgmEpiYmJgAmExMFrzvwfB9QCE2EOW+HE4yt8q1q5aOVrRuzyLXLTIwWtXOTG2w48eZi4agCoMBLIX40avjRrwuEwuEyOQy9xEoiqmgojqpolEMsauOWeGOKXCZOySE/Fpd+LS/XqvaMNkJSslOFY1wwy1y1x1vCskIWUwR1Ulog/K8jy+N3MzImrhMIKJRaYtFzfXzd+YAITYRlw4XLRszxLXGXK0WtMjNotw5WGJblbM8zlw5bYs2TCAKXxeD/jCI/jB/44zNzOcccTEVGLrlzIX4wdvjBnvx1cUkCKCWaeGOCXC5LJ4TCoTlZOfhhBCKEUUUa3w66CE2EMcjFg2b5WS3I0ZuFrTK2YrXDVm4W5GzHI0aMcbDI3cACpMBNoT8Zdn4y7Yw16t+7i8Tj4oXhKcoWlKlMPExwjKMLq3xYwjEhGEcWW1AhfjEa+MTFhMjkMPhqaElEFEMlFMkcMceHxGDrhphhjiYTD4YYqeKZBAnsving3wJ4vg3ErlMxKYCYCJgVZMSAvPPx+viACE2EOWzhk4ws8K3FiZsVrTJkYLXGPFhW5mGJjiatmbFpibgCoIBLIP+NEr+NDnwW9d9XdTVTip7d/K2ilInMbznc7zPGJ5ghPxiHfjEbxNGnmZ8UKRTjWu3hcPBnjetYzTjKMIThCkp2zSAhOZk4+OMyMZTlOCEUIIRhFCaMCMEZ4cfJc4hNhDho4ZYWrBstYuXDFa0cZsS3Exb4lrVnkxY82XK4YtMoApiIYT8Ww34th9OgAZK4oWhgjacrp48GnJxeICE/G8p+N5WMAG3ZvourWckI2pTFj4F4ILOWSwqmylKXXd+P46AITYRlyMHDNviZLWjBs4WtGbXEtxM2zFbjbs2OHFiyssWXMAKbiaD/jGy/jGziTdZlaM4xFVPiODhEJW3rvFghPxqafjU1z5jZCWClLJ3ve89OjTCc0VUZXyYYwCD97fHrm5mYmJIkITUpC99fJz6QCE2EZm+HE2zZMi1u4c5VrRy0zLXGRo2WucmNnjyNmOVw1xAClgShPxnrfjPp0a5Wx0vSck9GmkghfjWM+NXvA5zB4KKiCaNJTVTCIXHYDC0xxoYY0cdduLagCE2ENsLVs0cNnK3Iyx4lrTNmaLXLVniW4cbDHicNsLdpmygCq4BSoT8McX4Y42jTorBGlYKVhBCE0Y5dm3JlEIIV1a+NllCUkIRVjPbyuXuvCS04VVnHSthhPxKSfiUlcPhcek6zjOV8GGwlKWBq06OFGkoRjeuvZthGs6xjOCkJSpSvEjLBbBKSEb02xjng/c81M3cQJRc3ESTExMTEwAiYmJRIJqYQlFxNzx8XyZ+CiE2EZGLfC5ZZsK3K5xZVrTFlyLXDRnhW5GuFrhZMsTRo3cgCnwvhPwhffhC/A0aXA4PAw5+dplJSFIWlKeKBStI2rBGdWnSg/44Xv44XwPF8Rz5d65eDiamtxcZjNWrNXGYSxntjYCD1EyuJmIlVxMXUwQTFxKYmJDN8/P5ACE2ENMeVuzzYmq3NlZN1rTMxYrXDHI3WuGLBi4YsGzBnlxgCmoog/4awP4awQAHh+Fxq5lvG8xGcRfC+nHwAIP+NUL+NUMAB06+VOOWsRqZzd3e3fXkgIPHhc7lUISyslEiYlGa3HF18Xn6wCE2ENGLfNixY2K1rjbt1rRy4YrcLVu2Wt2rVzkZZWDXJiyACqEBPYT8OiX4dExy4MsccFKYsmbRmzYrSheuW+vHjx4b1nCuKWC2CktGnkYY0hSEsGnZW4CE/Gv1+Nftu38atrWhAYYTw1vfDfDhXrKaMKyhOFpRwSjs4PA35EaTwXwYcyKD8T1nu80pEXWcXVwRMZrOJgiF1cJgiYSTN318/j4gITYRjaOMmNnjcLcjBplWtGLRytxOW+Jblys8eVi0Zt2zhiAKhQErg/4gzv4g4dzeYmIiNVXKOWI5XrNbi5zM3vOeLx68PPgghPxrcfjWnzxwWlgyQyQWjW+WO2vBrpnjrcipKUqYI4pSgIXLYaHO1xwQoYBDBDEghkghgjilghhIUMMtejQbACE2EOGjdrkxNMK3I4c5FrRq5YLXLJxjWt2TVtkZNXORrhwg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3911</TotalTime>
  <Words>8195</Words>
  <Application>Microsoft Office PowerPoint</Application>
  <PresentationFormat>On-screen Show (4:3)</PresentationFormat>
  <Paragraphs>4052</Paragraphs>
  <Slides>78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Dark 3410</vt:lpstr>
      <vt:lpstr>Caches</vt:lpstr>
      <vt:lpstr>Big Picture: Memory</vt:lpstr>
      <vt:lpstr>Goals for Today: caches</vt:lpstr>
      <vt:lpstr>Performance</vt:lpstr>
      <vt:lpstr>Memory Pyramid</vt:lpstr>
      <vt:lpstr>Memory Hierarchy</vt:lpstr>
      <vt:lpstr>Memory Hierarchy</vt:lpstr>
      <vt:lpstr>Memory Hierarchy</vt:lpstr>
      <vt:lpstr>Memory Hierarchy</vt:lpstr>
      <vt:lpstr>Cache Lookups (Read)</vt:lpstr>
      <vt:lpstr>Three common designs</vt:lpstr>
      <vt:lpstr>Direct Mapped Cache</vt:lpstr>
      <vt:lpstr>Direct Mapped Cache</vt:lpstr>
      <vt:lpstr>Direct Mapped Cache</vt:lpstr>
      <vt:lpstr>Direct Mapped Cache (Reading)</vt:lpstr>
      <vt:lpstr>Example:A Simple Direct Mapped Cache</vt:lpstr>
      <vt:lpstr>Example:A Simple Direct Mapped Cache</vt:lpstr>
      <vt:lpstr>1st Access</vt:lpstr>
      <vt:lpstr>1st Access</vt:lpstr>
      <vt:lpstr>2nd Access</vt:lpstr>
      <vt:lpstr>2nd Access</vt:lpstr>
      <vt:lpstr>3rd Access</vt:lpstr>
      <vt:lpstr>3rd Access</vt:lpstr>
      <vt:lpstr>4th Access</vt:lpstr>
      <vt:lpstr>4th Access</vt:lpstr>
      <vt:lpstr>5th Access</vt:lpstr>
      <vt:lpstr>5th Access</vt:lpstr>
      <vt:lpstr>6th Access</vt:lpstr>
      <vt:lpstr>6th Access</vt:lpstr>
      <vt:lpstr>7th Access</vt:lpstr>
      <vt:lpstr>7th Access</vt:lpstr>
      <vt:lpstr>8th Access</vt:lpstr>
      <vt:lpstr>8th Access</vt:lpstr>
      <vt:lpstr>Misses</vt:lpstr>
      <vt:lpstr>Misses</vt:lpstr>
      <vt:lpstr>Direct Mapped Example: 6th Access</vt:lpstr>
      <vt:lpstr>6th Access</vt:lpstr>
      <vt:lpstr>7th Access</vt:lpstr>
      <vt:lpstr>7th Access</vt:lpstr>
      <vt:lpstr>8th and 9th Access</vt:lpstr>
      <vt:lpstr>8th and 9th Access</vt:lpstr>
      <vt:lpstr>10th and 11th Access</vt:lpstr>
      <vt:lpstr>10th and 11th Access</vt:lpstr>
      <vt:lpstr>Cache Organization</vt:lpstr>
      <vt:lpstr>Fully Associative Cache (Reading)</vt:lpstr>
      <vt:lpstr>Example:Simple Fully Associative Cache</vt:lpstr>
      <vt:lpstr>1st Access</vt:lpstr>
      <vt:lpstr>1st Access</vt:lpstr>
      <vt:lpstr>2nd Access</vt:lpstr>
      <vt:lpstr>2nd Access</vt:lpstr>
      <vt:lpstr>3rd Access</vt:lpstr>
      <vt:lpstr>3rd Access</vt:lpstr>
      <vt:lpstr>4th Access</vt:lpstr>
      <vt:lpstr>4th Access</vt:lpstr>
      <vt:lpstr>5th Access</vt:lpstr>
      <vt:lpstr>5th Access</vt:lpstr>
      <vt:lpstr>6th Access</vt:lpstr>
      <vt:lpstr>6th Access</vt:lpstr>
      <vt:lpstr>7th Access</vt:lpstr>
      <vt:lpstr>7th Access</vt:lpstr>
      <vt:lpstr>8th and 9th Access</vt:lpstr>
      <vt:lpstr>8th and 9th Access</vt:lpstr>
      <vt:lpstr>10th and 11th Access</vt:lpstr>
      <vt:lpstr>10th and 11th Access</vt:lpstr>
      <vt:lpstr>Eviction</vt:lpstr>
      <vt:lpstr>Cache Tradeoffs</vt:lpstr>
      <vt:lpstr>Compromise</vt:lpstr>
      <vt:lpstr>3-Way Set Associative Cache (Reading)</vt:lpstr>
      <vt:lpstr>Comparison: Direct Mapped</vt:lpstr>
      <vt:lpstr>Comparison: Direct Mapped</vt:lpstr>
      <vt:lpstr>Comparison: Fully Associative</vt:lpstr>
      <vt:lpstr>Comparison: Fully Associative</vt:lpstr>
      <vt:lpstr>Comparison: 2 Way Set Assoc</vt:lpstr>
      <vt:lpstr>Comparison: 2 Way Set Assoc</vt:lpstr>
      <vt:lpstr>Remaining Issues</vt:lpstr>
      <vt:lpstr>Administrivia</vt:lpstr>
      <vt:lpstr>Administrivia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Hakim Weatherspoon</dc:creator>
  <cp:lastModifiedBy>Hakim Weatherspoon</cp:lastModifiedBy>
  <cp:revision>334</cp:revision>
  <dcterms:created xsi:type="dcterms:W3CDTF">2006-08-16T00:00:00Z</dcterms:created>
  <dcterms:modified xsi:type="dcterms:W3CDTF">2012-03-28T02:06:50Z</dcterms:modified>
</cp:coreProperties>
</file>